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8" r:id="rId3"/>
    <p:sldId id="279" r:id="rId4"/>
    <p:sldId id="259" r:id="rId5"/>
    <p:sldId id="260" r:id="rId6"/>
    <p:sldId id="263" r:id="rId7"/>
    <p:sldId id="269" r:id="rId8"/>
    <p:sldId id="272" r:id="rId9"/>
    <p:sldId id="264" r:id="rId10"/>
    <p:sldId id="275" r:id="rId11"/>
    <p:sldId id="274" r:id="rId12"/>
    <p:sldId id="276" r:id="rId13"/>
    <p:sldId id="277" r:id="rId14"/>
    <p:sldId id="262" r:id="rId15"/>
    <p:sldId id="268" r:id="rId16"/>
    <p:sldId id="266" r:id="rId17"/>
    <p:sldId id="265" r:id="rId18"/>
    <p:sldId id="270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8" autoAdjust="0"/>
  </p:normalViewPr>
  <p:slideViewPr>
    <p:cSldViewPr>
      <p:cViewPr>
        <p:scale>
          <a:sx n="75" d="100"/>
          <a:sy n="75" d="100"/>
        </p:scale>
        <p:origin x="-342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India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3"/>
              <c:layout>
                <c:manualLayout>
                  <c:x val="-1.1574074074074073E-3"/>
                  <c:y val="5.08930286153442E-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2050</c:v>
                </c:pt>
                <c:pt idx="1">
                  <c:v>2000</c:v>
                </c:pt>
                <c:pt idx="2">
                  <c:v>2011</c:v>
                </c:pt>
                <c:pt idx="3">
                  <c:v>2050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358</c:v>
                </c:pt>
                <c:pt idx="1">
                  <c:v>1017</c:v>
                </c:pt>
                <c:pt idx="2">
                  <c:v>1200</c:v>
                </c:pt>
                <c:pt idx="3">
                  <c:v>1531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Africa Region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dLbls>
            <c:dLbl>
              <c:idx val="3"/>
              <c:layout>
                <c:manualLayout>
                  <c:x val="-1.1574074074074073E-3"/>
                  <c:y val="-8.180654247487368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2050</c:v>
                </c:pt>
                <c:pt idx="1">
                  <c:v>2000</c:v>
                </c:pt>
                <c:pt idx="2">
                  <c:v>2011</c:v>
                </c:pt>
                <c:pt idx="3">
                  <c:v>2050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221</c:v>
                </c:pt>
                <c:pt idx="1">
                  <c:v>796</c:v>
                </c:pt>
                <c:pt idx="2">
                  <c:v>1000</c:v>
                </c:pt>
                <c:pt idx="3">
                  <c:v>1803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0619648"/>
        <c:axId val="114627328"/>
      </c:lineChart>
      <c:catAx>
        <c:axId val="11061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114627328"/>
        <c:crosses val="autoZero"/>
        <c:auto val="1"/>
        <c:lblAlgn val="ctr"/>
        <c:lblOffset val="100"/>
        <c:noMultiLvlLbl val="0"/>
      </c:catAx>
      <c:valAx>
        <c:axId val="1146273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10619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36318407960199E-2"/>
          <c:y val="6.7901234567901286E-2"/>
          <c:w val="0.94527363184079605"/>
          <c:h val="0.7166564596092156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India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2011</c:v>
                </c:pt>
                <c:pt idx="1">
                  <c:v>2050</c:v>
                </c:pt>
              </c:numCache>
            </c:numRef>
          </c:cat>
          <c:val>
            <c:numRef>
              <c:f>Sheet1!$B$2:$B$3</c:f>
              <c:numCache>
                <c:formatCode>0.0</c:formatCode>
                <c:ptCount val="2"/>
                <c:pt idx="0" formatCode="General">
                  <c:v>9.6</c:v>
                </c:pt>
                <c:pt idx="1">
                  <c:v>12.247999999999999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Africa Region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2011</c:v>
                </c:pt>
                <c:pt idx="1">
                  <c:v>2050</c:v>
                </c:pt>
              </c:numCache>
            </c:numRef>
          </c:cat>
          <c:val>
            <c:numRef>
              <c:f>Sheet1!$C$2:$C$3</c:f>
              <c:numCache>
                <c:formatCode>0.0</c:formatCode>
                <c:ptCount val="2"/>
                <c:pt idx="0" formatCode="General">
                  <c:v>11.700000000000001</c:v>
                </c:pt>
                <c:pt idx="1">
                  <c:v>21.095100000000002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0601728"/>
        <c:axId val="110603264"/>
      </c:lineChart>
      <c:catAx>
        <c:axId val="110601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110603264"/>
        <c:crosses val="autoZero"/>
        <c:auto val="1"/>
        <c:lblAlgn val="ctr"/>
        <c:lblOffset val="100"/>
        <c:noMultiLvlLbl val="0"/>
      </c:catAx>
      <c:valAx>
        <c:axId val="1106032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10601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36318407960199E-2"/>
          <c:y val="6.79012345679013E-2"/>
          <c:w val="0.94527363184079605"/>
          <c:h val="0.7166564596092156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India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2011</c:v>
                </c:pt>
                <c:pt idx="1">
                  <c:v>2050</c:v>
                </c:pt>
              </c:numCache>
            </c:numRef>
          </c:cat>
          <c:val>
            <c:numRef>
              <c:f>Sheet1!$B$2:$B$3</c:f>
              <c:numCache>
                <c:formatCode>0.0</c:formatCode>
                <c:ptCount val="2"/>
                <c:pt idx="0">
                  <c:v>20.04</c:v>
                </c:pt>
                <c:pt idx="1">
                  <c:v>25.567699999999984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Africa Region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2011</c:v>
                </c:pt>
                <c:pt idx="1">
                  <c:v>2050</c:v>
                </c:pt>
              </c:numCache>
            </c:numRef>
          </c:cat>
          <c:val>
            <c:numRef>
              <c:f>Sheet1!$C$2:$C$3</c:f>
              <c:numCache>
                <c:formatCode>0.0</c:formatCode>
                <c:ptCount val="2"/>
                <c:pt idx="0" formatCode="General">
                  <c:v>18.8</c:v>
                </c:pt>
                <c:pt idx="1">
                  <c:v>33.8964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4798592"/>
        <c:axId val="114800128"/>
      </c:lineChart>
      <c:catAx>
        <c:axId val="114798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114800128"/>
        <c:crosses val="autoZero"/>
        <c:auto val="1"/>
        <c:lblAlgn val="ctr"/>
        <c:lblOffset val="100"/>
        <c:noMultiLvlLbl val="0"/>
      </c:catAx>
      <c:valAx>
        <c:axId val="11480012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14798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Healthcare Expenditure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(% </a:t>
            </a:r>
            <a:r>
              <a:rPr lang="en-US" dirty="0"/>
              <a:t>of GDP)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3364152723097112"/>
          <c:y val="0.19743465823408737"/>
          <c:w val="0.53271715059055114"/>
          <c:h val="0.69424732539993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Healthcare Expenditure (% of GDP)</c:v>
                </c:pt>
              </c:strCache>
            </c:strRef>
          </c:tx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India</c:v>
                </c:pt>
                <c:pt idx="1">
                  <c:v>Africa Region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4.2</c:v>
                </c:pt>
                <c:pt idx="1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4711552"/>
        <c:axId val="114746112"/>
      </c:barChart>
      <c:catAx>
        <c:axId val="11471155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28575">
            <a:solidFill>
              <a:schemeClr val="bg1"/>
            </a:solidFill>
          </a:ln>
        </c:spPr>
        <c:crossAx val="114746112"/>
        <c:crosses val="autoZero"/>
        <c:auto val="1"/>
        <c:lblAlgn val="ctr"/>
        <c:lblOffset val="100"/>
        <c:noMultiLvlLbl val="0"/>
      </c:catAx>
      <c:valAx>
        <c:axId val="1147461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14711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Public Private Healthcare </a:t>
            </a:r>
            <a:r>
              <a:rPr lang="en-US" dirty="0" smtClean="0"/>
              <a:t>Expenditure (%)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Private</c:v>
                </c:pt>
              </c:strCache>
            </c:strRef>
          </c:tx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India</c:v>
                </c:pt>
                <c:pt idx="1">
                  <c:v>Africa Region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67.599999999999994</c:v>
                </c:pt>
                <c:pt idx="1">
                  <c:v>50.2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Public</c:v>
                </c:pt>
              </c:strCache>
            </c:strRef>
          </c:tx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India</c:v>
                </c:pt>
                <c:pt idx="1">
                  <c:v>Africa Region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32.4</c:v>
                </c:pt>
                <c:pt idx="1">
                  <c:v>49.8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4386816"/>
        <c:axId val="114388352"/>
      </c:barChart>
      <c:catAx>
        <c:axId val="11438681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28575">
            <a:solidFill>
              <a:schemeClr val="bg1"/>
            </a:solidFill>
          </a:ln>
        </c:spPr>
        <c:crossAx val="114388352"/>
        <c:crosses val="autoZero"/>
        <c:auto val="1"/>
        <c:lblAlgn val="ctr"/>
        <c:lblOffset val="100"/>
        <c:noMultiLvlLbl val="0"/>
      </c:catAx>
      <c:valAx>
        <c:axId val="11438835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14386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Out of Pocket Healthcare </a:t>
            </a:r>
            <a:r>
              <a:rPr lang="en-US" dirty="0"/>
              <a:t>Expenditure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(% </a:t>
            </a:r>
            <a:r>
              <a:rPr lang="en-US" dirty="0"/>
              <a:t>of </a:t>
            </a:r>
            <a:r>
              <a:rPr lang="en-US" dirty="0" smtClean="0"/>
              <a:t>Total Health Exp.)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3364152723097112"/>
          <c:y val="0.19743465823408737"/>
          <c:w val="0.53271715059055114"/>
          <c:h val="0.69424732539993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Private Out of Pocket Expenditure (% of Total Health Exp)</c:v>
                </c:pt>
              </c:strCache>
            </c:strRef>
          </c:tx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India</c:v>
                </c:pt>
                <c:pt idx="1">
                  <c:v>Africa Region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74.400000000000006</c:v>
                </c:pt>
                <c:pt idx="1">
                  <c:v>60.9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4404736"/>
        <c:axId val="114455680"/>
      </c:barChart>
      <c:catAx>
        <c:axId val="11440473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28575">
            <a:solidFill>
              <a:schemeClr val="bg1"/>
            </a:solidFill>
          </a:ln>
        </c:spPr>
        <c:crossAx val="114455680"/>
        <c:crosses val="autoZero"/>
        <c:auto val="1"/>
        <c:lblAlgn val="ctr"/>
        <c:lblOffset val="100"/>
        <c:noMultiLvlLbl val="0"/>
      </c:catAx>
      <c:valAx>
        <c:axId val="1144556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14404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E42DB-E522-410C-B1A3-D68D1FE50780}" type="datetimeFigureOut">
              <a:rPr lang="en-GB" smtClean="0"/>
              <a:pPr/>
              <a:t>17/03/2012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71727-1B0E-4520-BA3A-6D701FA787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553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71727-1B0E-4520-BA3A-6D701FA787E0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71727-1B0E-4520-BA3A-6D701FA787E0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71727-1B0E-4520-BA3A-6D701FA787E0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71727-1B0E-4520-BA3A-6D701FA787E0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71727-1B0E-4520-BA3A-6D701FA787E0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71727-1B0E-4520-BA3A-6D701FA787E0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71727-1B0E-4520-BA3A-6D701FA787E0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71727-1B0E-4520-BA3A-6D701FA787E0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71727-1B0E-4520-BA3A-6D701FA787E0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71727-1B0E-4520-BA3A-6D701FA787E0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71727-1B0E-4520-BA3A-6D701FA787E0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71727-1B0E-4520-BA3A-6D701FA787E0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71727-1B0E-4520-BA3A-6D701FA787E0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BBC3F35-2FF9-49CB-98F8-444E6F51811A}" type="slidenum">
              <a:rPr lang="en-GB" smtClean="0">
                <a:latin typeface="Calibri" pitchFamily="34" charset="0"/>
              </a:rPr>
              <a:pPr eaLnBrk="1" hangingPunct="1"/>
              <a:t>8</a:t>
            </a:fld>
            <a:endParaRPr lang="en-GB" smtClean="0">
              <a:latin typeface="Calibri" pitchFamily="34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795463" y="1179513"/>
            <a:ext cx="10414001" cy="7810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0738" y="339725"/>
            <a:ext cx="5842000" cy="2841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71727-1B0E-4520-BA3A-6D701FA787E0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A476-3826-4A3E-89B0-D08E59BCD8C1}" type="datetimeFigureOut">
              <a:rPr lang="en-GB" smtClean="0"/>
              <a:pPr/>
              <a:t>17/03/2012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FDB8-4FD5-4628-A651-7E3B6C63466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A476-3826-4A3E-89B0-D08E59BCD8C1}" type="datetimeFigureOut">
              <a:rPr lang="en-GB" smtClean="0"/>
              <a:pPr/>
              <a:t>17/03/2012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FDB8-4FD5-4628-A651-7E3B6C63466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A476-3826-4A3E-89B0-D08E59BCD8C1}" type="datetimeFigureOut">
              <a:rPr lang="en-GB" smtClean="0"/>
              <a:pPr/>
              <a:t>17/03/2012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FDB8-4FD5-4628-A651-7E3B6C63466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A476-3826-4A3E-89B0-D08E59BCD8C1}" type="datetimeFigureOut">
              <a:rPr lang="en-GB" smtClean="0"/>
              <a:pPr/>
              <a:t>17/03/2012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FDB8-4FD5-4628-A651-7E3B6C63466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A476-3826-4A3E-89B0-D08E59BCD8C1}" type="datetimeFigureOut">
              <a:rPr lang="en-GB" smtClean="0"/>
              <a:pPr/>
              <a:t>17/03/2012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FDB8-4FD5-4628-A651-7E3B6C63466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A476-3826-4A3E-89B0-D08E59BCD8C1}" type="datetimeFigureOut">
              <a:rPr lang="en-GB" smtClean="0"/>
              <a:pPr/>
              <a:t>17/03/2012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FDB8-4FD5-4628-A651-7E3B6C63466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A476-3826-4A3E-89B0-D08E59BCD8C1}" type="datetimeFigureOut">
              <a:rPr lang="en-GB" smtClean="0"/>
              <a:pPr/>
              <a:t>17/03/2012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FDB8-4FD5-4628-A651-7E3B6C63466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A476-3826-4A3E-89B0-D08E59BCD8C1}" type="datetimeFigureOut">
              <a:rPr lang="en-GB" smtClean="0"/>
              <a:pPr/>
              <a:t>17/03/2012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FDB8-4FD5-4628-A651-7E3B6C63466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A476-3826-4A3E-89B0-D08E59BCD8C1}" type="datetimeFigureOut">
              <a:rPr lang="en-GB" smtClean="0"/>
              <a:pPr/>
              <a:t>17/03/2012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FDB8-4FD5-4628-A651-7E3B6C63466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A476-3826-4A3E-89B0-D08E59BCD8C1}" type="datetimeFigureOut">
              <a:rPr lang="en-GB" smtClean="0"/>
              <a:pPr/>
              <a:t>17/03/2012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FDB8-4FD5-4628-A651-7E3B6C63466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A476-3826-4A3E-89B0-D08E59BCD8C1}" type="datetimeFigureOut">
              <a:rPr lang="en-GB" smtClean="0"/>
              <a:pPr/>
              <a:t>17/03/2012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FDB8-4FD5-4628-A651-7E3B6C63466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frica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  <a:alpha val="60000"/>
                </a:srgbClr>
              </a:gs>
              <a:gs pos="50000">
                <a:srgbClr val="0070C0">
                  <a:shade val="67500"/>
                  <a:satMod val="115000"/>
                  <a:alpha val="90000"/>
                </a:srgbClr>
              </a:gs>
              <a:gs pos="100000">
                <a:srgbClr val="0070C0">
                  <a:shade val="100000"/>
                  <a:satMod val="115000"/>
                  <a:alpha val="9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FA476-3826-4A3E-89B0-D08E59BCD8C1}" type="datetimeFigureOut">
              <a:rPr lang="en-GB" smtClean="0"/>
              <a:pPr/>
              <a:t>17/03/2012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FDB8-4FD5-4628-A651-7E3B6C63466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 descr="C:\Users\Babli\AppData\Local\Microsoft\Windows\Temporary Internet Files\Content.IE5\5JKKP636\MP900400664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858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Users\Babli\AppData\Local\Microsoft\Windows\Temporary Internet Files\Content.IE5\5JKKP636\MP900400664[1]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333"/>
            <a:stretch/>
          </p:blipFill>
          <p:spPr bwMode="auto">
            <a:xfrm>
              <a:off x="6399725" y="0"/>
              <a:ext cx="2744275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971799" y="0"/>
              <a:ext cx="6172201" cy="4757670"/>
            </a:xfrm>
            <a:custGeom>
              <a:avLst/>
              <a:gdLst>
                <a:gd name="connsiteX0" fmla="*/ 0 w 6159320"/>
                <a:gd name="connsiteY0" fmla="*/ 0 h 4191000"/>
                <a:gd name="connsiteX1" fmla="*/ 6159320 w 6159320"/>
                <a:gd name="connsiteY1" fmla="*/ 0 h 4191000"/>
                <a:gd name="connsiteX2" fmla="*/ 6159320 w 6159320"/>
                <a:gd name="connsiteY2" fmla="*/ 4191000 h 4191000"/>
                <a:gd name="connsiteX3" fmla="*/ 0 w 6159320"/>
                <a:gd name="connsiteY3" fmla="*/ 4191000 h 4191000"/>
                <a:gd name="connsiteX4" fmla="*/ 0 w 6159320"/>
                <a:gd name="connsiteY4" fmla="*/ 0 h 4191000"/>
                <a:gd name="connsiteX0" fmla="*/ 0 w 6159320"/>
                <a:gd name="connsiteY0" fmla="*/ 0 h 4191000"/>
                <a:gd name="connsiteX1" fmla="*/ 6159320 w 6159320"/>
                <a:gd name="connsiteY1" fmla="*/ 0 h 4191000"/>
                <a:gd name="connsiteX2" fmla="*/ 6159320 w 6159320"/>
                <a:gd name="connsiteY2" fmla="*/ 4191000 h 4191000"/>
                <a:gd name="connsiteX3" fmla="*/ 0 w 6159320"/>
                <a:gd name="connsiteY3" fmla="*/ 4191000 h 4191000"/>
                <a:gd name="connsiteX4" fmla="*/ 0 w 6159320"/>
                <a:gd name="connsiteY4" fmla="*/ 0 h 4191000"/>
                <a:gd name="connsiteX0" fmla="*/ 198167 w 6357487"/>
                <a:gd name="connsiteY0" fmla="*/ 0 h 4191000"/>
                <a:gd name="connsiteX1" fmla="*/ 6357487 w 6357487"/>
                <a:gd name="connsiteY1" fmla="*/ 0 h 4191000"/>
                <a:gd name="connsiteX2" fmla="*/ 6357487 w 6357487"/>
                <a:gd name="connsiteY2" fmla="*/ 4191000 h 4191000"/>
                <a:gd name="connsiteX3" fmla="*/ 3443643 w 6357487"/>
                <a:gd name="connsiteY3" fmla="*/ 2233411 h 4191000"/>
                <a:gd name="connsiteX4" fmla="*/ 198167 w 6357487"/>
                <a:gd name="connsiteY4" fmla="*/ 0 h 4191000"/>
                <a:gd name="connsiteX0" fmla="*/ 217472 w 6376792"/>
                <a:gd name="connsiteY0" fmla="*/ 0 h 4191000"/>
                <a:gd name="connsiteX1" fmla="*/ 6376792 w 6376792"/>
                <a:gd name="connsiteY1" fmla="*/ 0 h 4191000"/>
                <a:gd name="connsiteX2" fmla="*/ 6376792 w 6376792"/>
                <a:gd name="connsiteY2" fmla="*/ 4191000 h 4191000"/>
                <a:gd name="connsiteX3" fmla="*/ 3102340 w 6376792"/>
                <a:gd name="connsiteY3" fmla="*/ 2645535 h 4191000"/>
                <a:gd name="connsiteX4" fmla="*/ 217472 w 6376792"/>
                <a:gd name="connsiteY4" fmla="*/ 0 h 4191000"/>
                <a:gd name="connsiteX0" fmla="*/ 0 w 6159320"/>
                <a:gd name="connsiteY0" fmla="*/ 0 h 4191000"/>
                <a:gd name="connsiteX1" fmla="*/ 6159320 w 6159320"/>
                <a:gd name="connsiteY1" fmla="*/ 0 h 4191000"/>
                <a:gd name="connsiteX2" fmla="*/ 6159320 w 6159320"/>
                <a:gd name="connsiteY2" fmla="*/ 4191000 h 4191000"/>
                <a:gd name="connsiteX3" fmla="*/ 0 w 6159320"/>
                <a:gd name="connsiteY3" fmla="*/ 0 h 4191000"/>
                <a:gd name="connsiteX0" fmla="*/ 0 w 6159320"/>
                <a:gd name="connsiteY0" fmla="*/ 0 h 4191000"/>
                <a:gd name="connsiteX1" fmla="*/ 6159320 w 6159320"/>
                <a:gd name="connsiteY1" fmla="*/ 0 h 4191000"/>
                <a:gd name="connsiteX2" fmla="*/ 6159320 w 6159320"/>
                <a:gd name="connsiteY2" fmla="*/ 4191000 h 4191000"/>
                <a:gd name="connsiteX3" fmla="*/ 0 w 6159320"/>
                <a:gd name="connsiteY3" fmla="*/ 0 h 4191000"/>
                <a:gd name="connsiteX0" fmla="*/ 0 w 6159320"/>
                <a:gd name="connsiteY0" fmla="*/ 0 h 4191000"/>
                <a:gd name="connsiteX1" fmla="*/ 6159320 w 6159320"/>
                <a:gd name="connsiteY1" fmla="*/ 0 h 4191000"/>
                <a:gd name="connsiteX2" fmla="*/ 6159320 w 6159320"/>
                <a:gd name="connsiteY2" fmla="*/ 4191000 h 4191000"/>
                <a:gd name="connsiteX3" fmla="*/ 0 w 6159320"/>
                <a:gd name="connsiteY3" fmla="*/ 0 h 4191000"/>
                <a:gd name="connsiteX0" fmla="*/ 0 w 6172199"/>
                <a:gd name="connsiteY0" fmla="*/ 0 h 4757670"/>
                <a:gd name="connsiteX1" fmla="*/ 6159320 w 6172199"/>
                <a:gd name="connsiteY1" fmla="*/ 0 h 4757670"/>
                <a:gd name="connsiteX2" fmla="*/ 6172199 w 6172199"/>
                <a:gd name="connsiteY2" fmla="*/ 4757670 h 4757670"/>
                <a:gd name="connsiteX3" fmla="*/ 0 w 6172199"/>
                <a:gd name="connsiteY3" fmla="*/ 0 h 4757670"/>
                <a:gd name="connsiteX0" fmla="*/ 0 w 6172199"/>
                <a:gd name="connsiteY0" fmla="*/ 0 h 4757670"/>
                <a:gd name="connsiteX1" fmla="*/ 6159320 w 6172199"/>
                <a:gd name="connsiteY1" fmla="*/ 0 h 4757670"/>
                <a:gd name="connsiteX2" fmla="*/ 6172199 w 6172199"/>
                <a:gd name="connsiteY2" fmla="*/ 4757670 h 4757670"/>
                <a:gd name="connsiteX3" fmla="*/ 0 w 6172199"/>
                <a:gd name="connsiteY3" fmla="*/ 0 h 4757670"/>
                <a:gd name="connsiteX0" fmla="*/ 0 w 6172199"/>
                <a:gd name="connsiteY0" fmla="*/ 0 h 4757670"/>
                <a:gd name="connsiteX1" fmla="*/ 6159320 w 6172199"/>
                <a:gd name="connsiteY1" fmla="*/ 0 h 4757670"/>
                <a:gd name="connsiteX2" fmla="*/ 6172199 w 6172199"/>
                <a:gd name="connsiteY2" fmla="*/ 4757670 h 4757670"/>
                <a:gd name="connsiteX3" fmla="*/ 0 w 6172199"/>
                <a:gd name="connsiteY3" fmla="*/ 0 h 475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2199" h="4757670">
                  <a:moveTo>
                    <a:pt x="0" y="0"/>
                  </a:moveTo>
                  <a:lnTo>
                    <a:pt x="6159320" y="0"/>
                  </a:lnTo>
                  <a:lnTo>
                    <a:pt x="6172199" y="4757670"/>
                  </a:lnTo>
                  <a:cubicBezTo>
                    <a:pt x="242552" y="3000062"/>
                    <a:pt x="340217" y="161594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18000">
                  <a:schemeClr val="tx1"/>
                </a:gs>
                <a:gs pos="41000">
                  <a:schemeClr val="tx1">
                    <a:alpha val="37000"/>
                  </a:schemeClr>
                </a:gs>
                <a:gs pos="57000">
                  <a:schemeClr val="bg1">
                    <a:alpha val="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304800" y="3429000"/>
            <a:ext cx="845468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CII – EXIM Conclave on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India – Africa Project Partnership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Creating Possibilities Delivering Value</a:t>
            </a:r>
            <a:br>
              <a:rPr lang="en-US" sz="2800" dirty="0" smtClean="0">
                <a:solidFill>
                  <a:schemeClr val="bg1"/>
                </a:solidFill>
              </a:rPr>
            </a:br>
            <a:endParaRPr lang="en-US" sz="2800" dirty="0" smtClean="0">
              <a:solidFill>
                <a:schemeClr val="bg1"/>
              </a:solidFill>
            </a:endParaRPr>
          </a:p>
          <a:p>
            <a:pPr algn="r"/>
            <a:endParaRPr lang="en-US" sz="2800" dirty="0" smtClean="0">
              <a:solidFill>
                <a:schemeClr val="bg1"/>
              </a:solidFill>
            </a:endParaRPr>
          </a:p>
          <a:p>
            <a:pPr algn="r"/>
            <a:endParaRPr lang="en-US" sz="2000" dirty="0" smtClean="0">
              <a:solidFill>
                <a:schemeClr val="bg1"/>
              </a:solidFill>
            </a:endParaRPr>
          </a:p>
          <a:p>
            <a:pPr algn="r"/>
            <a:endParaRPr lang="en-US" sz="2000" dirty="0" smtClean="0">
              <a:solidFill>
                <a:schemeClr val="bg1"/>
              </a:solidFill>
            </a:endParaRPr>
          </a:p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18-20 March 2012 New Delhi India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696200" y="2743200"/>
            <a:ext cx="997527" cy="609600"/>
            <a:chOff x="457200" y="5791200"/>
            <a:chExt cx="1371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457200" y="5791200"/>
              <a:ext cx="1371600" cy="838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9" descr="http://t3.gstatic.com/images?q=tbn:ANd9GcTy9qATyjRFsZAE-AirGlVEYCp2tgtfO8hkgIG3PULFlsefunwH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57200" y="5791200"/>
              <a:ext cx="1366838" cy="838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291921" y="4837093"/>
            <a:ext cx="84546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 smtClean="0">
                <a:solidFill>
                  <a:schemeClr val="bg1"/>
                </a:solidFill>
              </a:rPr>
              <a:t>Dr. </a:t>
            </a:r>
            <a:r>
              <a:rPr lang="en-GB" sz="2400" dirty="0" err="1" smtClean="0">
                <a:solidFill>
                  <a:schemeClr val="bg1"/>
                </a:solidFill>
              </a:rPr>
              <a:t>Naresh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Trehan</a:t>
            </a:r>
            <a:endParaRPr lang="en-GB" sz="2400" dirty="0" smtClean="0">
              <a:solidFill>
                <a:schemeClr val="bg1"/>
              </a:solidFill>
            </a:endParaRPr>
          </a:p>
          <a:p>
            <a:pPr algn="r"/>
            <a:r>
              <a:rPr lang="en-GB" sz="1600" dirty="0" smtClean="0">
                <a:solidFill>
                  <a:schemeClr val="bg1"/>
                </a:solidFill>
              </a:rPr>
              <a:t>Chairman National Committee on Healthcare,</a:t>
            </a:r>
          </a:p>
          <a:p>
            <a:pPr algn="r"/>
            <a:r>
              <a:rPr lang="en-GB" sz="1600" dirty="0" smtClean="0">
                <a:solidFill>
                  <a:schemeClr val="bg1"/>
                </a:solidFill>
              </a:rPr>
              <a:t>Chairman </a:t>
            </a:r>
            <a:r>
              <a:rPr lang="en-GB" sz="1600" dirty="0" err="1" smtClean="0">
                <a:solidFill>
                  <a:schemeClr val="bg1"/>
                </a:solidFill>
              </a:rPr>
              <a:t>Medanta</a:t>
            </a:r>
            <a:r>
              <a:rPr lang="en-GB" sz="1600" dirty="0" smtClean="0">
                <a:solidFill>
                  <a:schemeClr val="bg1"/>
                </a:solidFill>
              </a:rPr>
              <a:t>- The </a:t>
            </a:r>
            <a:r>
              <a:rPr lang="en-GB" sz="1600" dirty="0" err="1" smtClean="0">
                <a:solidFill>
                  <a:schemeClr val="bg1"/>
                </a:solidFill>
              </a:rPr>
              <a:t>Medicity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Grp="1" noChangeArrowheads="1"/>
          </p:cNvSpPr>
          <p:nvPr>
            <p:ph type="title"/>
          </p:nvPr>
        </p:nvSpPr>
        <p:spPr>
          <a:xfrm>
            <a:off x="441325" y="0"/>
            <a:ext cx="8261350" cy="884238"/>
          </a:xfrm>
        </p:spPr>
        <p:txBody>
          <a:bodyPr/>
          <a:lstStyle/>
          <a:p>
            <a:pPr algn="ctr" eaLnBrk="1" hangingPunct="1">
              <a:defRPr/>
            </a:pPr>
            <a:r>
              <a:rPr lang="en-IN" sz="3400" dirty="0" err="1" smtClean="0">
                <a:solidFill>
                  <a:srgbClr val="FFC000"/>
                </a:solidFill>
                <a:cs typeface="Arial" pitchFamily="34" charset="0"/>
              </a:rPr>
              <a:t>Medanta</a:t>
            </a:r>
            <a:r>
              <a:rPr lang="en-IN" sz="3400" dirty="0" smtClean="0">
                <a:solidFill>
                  <a:srgbClr val="FFC000"/>
                </a:solidFill>
                <a:cs typeface="Arial" pitchFamily="34" charset="0"/>
              </a:rPr>
              <a:t> - The </a:t>
            </a:r>
            <a:r>
              <a:rPr lang="en-IN" sz="3400" dirty="0" err="1" smtClean="0">
                <a:solidFill>
                  <a:srgbClr val="FFC000"/>
                </a:solidFill>
                <a:cs typeface="Arial" pitchFamily="34" charset="0"/>
              </a:rPr>
              <a:t>MediCity</a:t>
            </a:r>
            <a:endParaRPr lang="en-US" sz="2500" dirty="0" smtClean="0">
              <a:solidFill>
                <a:srgbClr val="FFC000"/>
              </a:solidFill>
              <a:cs typeface="Arial" pitchFamily="34" charset="0"/>
            </a:endParaRPr>
          </a:p>
        </p:txBody>
      </p:sp>
      <p:pic>
        <p:nvPicPr>
          <p:cNvPr id="58371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881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MEDANTA….</a:t>
            </a:r>
            <a:r>
              <a:rPr lang="en-US" dirty="0" smtClean="0"/>
              <a:t>OFFERINGS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077200" cy="333498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Spread across 43 Acres has 45 Operating Theatres, 1250 beds &amp; over 350 Critical Care Beds </a:t>
            </a:r>
          </a:p>
          <a:p>
            <a:r>
              <a:rPr lang="en-US" dirty="0"/>
              <a:t>Cutting Edge Technology</a:t>
            </a:r>
          </a:p>
          <a:p>
            <a:r>
              <a:rPr lang="en-US" dirty="0"/>
              <a:t>Multi-Super Specialty Institute catering to over 30 Specialties </a:t>
            </a:r>
          </a:p>
          <a:p>
            <a:r>
              <a:rPr lang="en-US" dirty="0"/>
              <a:t>World Class Research &amp; Education facilities</a:t>
            </a:r>
          </a:p>
          <a:p>
            <a:r>
              <a:rPr lang="en-US" dirty="0"/>
              <a:t>Subsidized &amp; Free Services for BPL Patients </a:t>
            </a:r>
          </a:p>
          <a:p>
            <a:r>
              <a:rPr lang="en-US" dirty="0"/>
              <a:t>Service CGHS, ECHS, ESI beneficiaries </a:t>
            </a:r>
          </a:p>
        </p:txBody>
      </p:sp>
      <p:pic>
        <p:nvPicPr>
          <p:cNvPr id="7" name="Picture 2" descr="D:\Medicity shoot Final\JPG\DSCF5150 flate final with fasad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4640418"/>
            <a:ext cx="3218285" cy="221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Y:\Images\MTM\Hospital Interior\Lobby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5060" y="4640418"/>
            <a:ext cx="2966793" cy="2225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rX2E_v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8285" y="4640418"/>
            <a:ext cx="2956775" cy="221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943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List of </a:t>
            </a:r>
            <a:r>
              <a:rPr lang="en-US" dirty="0" err="1"/>
              <a:t>Specialities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Cardiology and Cardiovascular surgery</a:t>
            </a:r>
          </a:p>
          <a:p>
            <a:r>
              <a:rPr lang="en-US" dirty="0"/>
              <a:t>Oncology (including medical, radiation and surgical oncology services)</a:t>
            </a:r>
          </a:p>
          <a:p>
            <a:r>
              <a:rPr lang="en-US" dirty="0"/>
              <a:t>Neurosciences (neurology and neurosurgery)</a:t>
            </a:r>
          </a:p>
          <a:p>
            <a:r>
              <a:rPr lang="en-US" dirty="0" err="1"/>
              <a:t>Musculo</a:t>
            </a:r>
            <a:r>
              <a:rPr lang="en-US" dirty="0"/>
              <a:t>-skeletal (advances orthopedics, joint replacements, rheumatology and physical medicine)</a:t>
            </a:r>
          </a:p>
          <a:p>
            <a:r>
              <a:rPr lang="en-US" dirty="0"/>
              <a:t>Transplant services</a:t>
            </a:r>
          </a:p>
          <a:p>
            <a:r>
              <a:rPr lang="en-US" dirty="0"/>
              <a:t>Minimal access surgery including robotic surgery</a:t>
            </a:r>
          </a:p>
          <a:p>
            <a:r>
              <a:rPr lang="en-US" dirty="0"/>
              <a:t>Nephrology</a:t>
            </a:r>
          </a:p>
          <a:p>
            <a:r>
              <a:rPr lang="en-US" dirty="0"/>
              <a:t>Advanced pediatrics, neonatology, gynecology and obstetrics </a:t>
            </a:r>
          </a:p>
          <a:p>
            <a:r>
              <a:rPr lang="en-US" dirty="0"/>
              <a:t>Ophthalmology</a:t>
            </a:r>
          </a:p>
          <a:p>
            <a:r>
              <a:rPr lang="en-US" dirty="0"/>
              <a:t>Internal medicine and respiratory medicine</a:t>
            </a:r>
          </a:p>
          <a:p>
            <a:r>
              <a:rPr lang="en-US" dirty="0"/>
              <a:t>Plastic and reconstructive surgery</a:t>
            </a:r>
          </a:p>
          <a:p>
            <a:r>
              <a:rPr lang="en-US" dirty="0"/>
              <a:t>Gastroenterology and </a:t>
            </a:r>
            <a:r>
              <a:rPr lang="en-US" dirty="0" err="1"/>
              <a:t>Hepatology</a:t>
            </a:r>
            <a:endParaRPr lang="en-US" dirty="0"/>
          </a:p>
          <a:p>
            <a:r>
              <a:rPr lang="en-US" dirty="0"/>
              <a:t>Dermatology</a:t>
            </a:r>
          </a:p>
          <a:p>
            <a:r>
              <a:rPr lang="en-US" dirty="0"/>
              <a:t>Dental and oral health (including oral and maxillofacial surgery)</a:t>
            </a:r>
          </a:p>
          <a:p>
            <a:r>
              <a:rPr lang="en-US" dirty="0"/>
              <a:t>Endocrinology</a:t>
            </a:r>
          </a:p>
          <a:p>
            <a:r>
              <a:rPr lang="en-US" dirty="0"/>
              <a:t>ENT</a:t>
            </a:r>
          </a:p>
          <a:p>
            <a:r>
              <a:rPr lang="en-US" dirty="0" smtClean="0"/>
              <a:t>Geriatrics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611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Technology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87465"/>
            <a:ext cx="6087900" cy="46783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256 Slice CT</a:t>
            </a:r>
          </a:p>
          <a:p>
            <a:r>
              <a:rPr lang="en-US" dirty="0" smtClean="0"/>
              <a:t>Brain Suite, Intra-Operative Imaging Operating Theater</a:t>
            </a:r>
          </a:p>
          <a:p>
            <a:r>
              <a:rPr lang="en-US" dirty="0" smtClean="0"/>
              <a:t>Da Vinci Robot for Minimal Invasive Surgery</a:t>
            </a:r>
          </a:p>
          <a:p>
            <a:r>
              <a:rPr lang="en-US" dirty="0" err="1" smtClean="0"/>
              <a:t>Artis</a:t>
            </a:r>
            <a:r>
              <a:rPr lang="en-US" dirty="0" smtClean="0"/>
              <a:t>- </a:t>
            </a:r>
            <a:r>
              <a:rPr lang="en-US" dirty="0" err="1" smtClean="0"/>
              <a:t>Zeego</a:t>
            </a:r>
            <a:r>
              <a:rPr lang="en-US" dirty="0" smtClean="0"/>
              <a:t> Endovascular Surgical </a:t>
            </a:r>
            <a:r>
              <a:rPr lang="en-US" dirty="0" err="1" smtClean="0"/>
              <a:t>Cath</a:t>
            </a:r>
            <a:r>
              <a:rPr lang="en-US" dirty="0" smtClean="0"/>
              <a:t> Lab</a:t>
            </a:r>
          </a:p>
          <a:p>
            <a:r>
              <a:rPr lang="en-US" dirty="0" smtClean="0"/>
              <a:t>4 Linear Accelerators (provision for IGRT/ IMRT)</a:t>
            </a:r>
          </a:p>
          <a:p>
            <a:r>
              <a:rPr lang="en-US" dirty="0" err="1" smtClean="0"/>
              <a:t>Tomotherapy</a:t>
            </a:r>
            <a:endParaRPr lang="en-US" dirty="0" smtClean="0"/>
          </a:p>
          <a:p>
            <a:r>
              <a:rPr lang="en-US" dirty="0" smtClean="0"/>
              <a:t>Integrated Brachytherapy Unit with remote controlled HDR</a:t>
            </a:r>
          </a:p>
          <a:p>
            <a:r>
              <a:rPr lang="en-US" dirty="0" smtClean="0"/>
              <a:t>3.0 Tesla MRI</a:t>
            </a:r>
          </a:p>
          <a:p>
            <a:r>
              <a:rPr lang="en-US" dirty="0" smtClean="0"/>
              <a:t>PET CT</a:t>
            </a:r>
          </a:p>
          <a:p>
            <a:r>
              <a:rPr lang="en-US" dirty="0" smtClean="0"/>
              <a:t>Gamma Camera</a:t>
            </a:r>
          </a:p>
          <a:p>
            <a:r>
              <a:rPr lang="en-US" dirty="0" smtClean="0"/>
              <a:t>16 Slice CT</a:t>
            </a:r>
          </a:p>
          <a:p>
            <a:r>
              <a:rPr lang="en-US" dirty="0" smtClean="0"/>
              <a:t>Digital X-Ray, Fluoroscopy, Bone Densitometry</a:t>
            </a:r>
          </a:p>
          <a:p>
            <a:r>
              <a:rPr lang="en-US" dirty="0" smtClean="0"/>
              <a:t>3D and 4D Ultra Sound</a:t>
            </a:r>
          </a:p>
          <a:p>
            <a:r>
              <a:rPr lang="en-US" dirty="0" smtClean="0"/>
              <a:t>Mammography</a:t>
            </a:r>
            <a:endParaRPr lang="en-US" dirty="0"/>
          </a:p>
        </p:txBody>
      </p:sp>
      <p:pic>
        <p:nvPicPr>
          <p:cNvPr id="7" name="Picture 9" descr="C:\Users\vipul.gupta\Desktop\lab photos\DSC_0715.JPG"/>
          <p:cNvPicPr>
            <a:picLocks noChangeAspect="1" noChangeArrowheads="1"/>
          </p:cNvPicPr>
          <p:nvPr/>
        </p:nvPicPr>
        <p:blipFill>
          <a:blip r:embed="rId2" cstate="screen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5100" y="1939438"/>
            <a:ext cx="2598900" cy="179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5100" y="3733800"/>
            <a:ext cx="2598900" cy="3136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 descr="_DSF017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5100" y="-5367"/>
            <a:ext cx="2598900" cy="194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_DSF9859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914900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_DSF0053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4914900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000800_si_patient_cart_oblique.jp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99635" y="4923486"/>
            <a:ext cx="1545465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449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Sharing India’s Healthcare Expertise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India’s healthcare growth story has provided us with a repository of knowledge and expertise</a:t>
            </a:r>
          </a:p>
          <a:p>
            <a:r>
              <a:rPr lang="en-GB" dirty="0" smtClean="0"/>
              <a:t>This can help Africa leapfrog to the next generation of healthcare</a:t>
            </a:r>
            <a:endParaRPr lang="en-GB" dirty="0"/>
          </a:p>
        </p:txBody>
      </p:sp>
      <p:sp>
        <p:nvSpPr>
          <p:cNvPr id="147" name="Rectangle 146"/>
          <p:cNvSpPr/>
          <p:nvPr/>
        </p:nvSpPr>
        <p:spPr>
          <a:xfrm>
            <a:off x="2819400" y="3733800"/>
            <a:ext cx="3276600" cy="259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4267200"/>
            <a:ext cx="21431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62"/>
          <p:cNvGrpSpPr>
            <a:grpSpLocks/>
          </p:cNvGrpSpPr>
          <p:nvPr/>
        </p:nvGrpSpPr>
        <p:grpSpPr bwMode="auto">
          <a:xfrm>
            <a:off x="4562697" y="3505200"/>
            <a:ext cx="2953197" cy="2819400"/>
            <a:chOff x="1574" y="992"/>
            <a:chExt cx="3355" cy="3203"/>
          </a:xfrm>
          <a:blipFill dpi="0" rotWithShape="1">
            <a:blip r:embed="rId4"/>
            <a:srcRect/>
            <a:stretch>
              <a:fillRect b="-7000"/>
            </a:stretch>
          </a:blipFill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2890" y="2910"/>
              <a:ext cx="570" cy="551"/>
            </a:xfrm>
            <a:custGeom>
              <a:avLst/>
              <a:gdLst>
                <a:gd name="T0" fmla="*/ 0 w 1126"/>
                <a:gd name="T1" fmla="*/ 992 h 1117"/>
                <a:gd name="T2" fmla="*/ 11 w 1126"/>
                <a:gd name="T3" fmla="*/ 1007 h 1117"/>
                <a:gd name="T4" fmla="*/ 21 w 1126"/>
                <a:gd name="T5" fmla="*/ 913 h 1117"/>
                <a:gd name="T6" fmla="*/ 45 w 1126"/>
                <a:gd name="T7" fmla="*/ 801 h 1117"/>
                <a:gd name="T8" fmla="*/ 63 w 1126"/>
                <a:gd name="T9" fmla="*/ 744 h 1117"/>
                <a:gd name="T10" fmla="*/ 69 w 1126"/>
                <a:gd name="T11" fmla="*/ 723 h 1117"/>
                <a:gd name="T12" fmla="*/ 103 w 1126"/>
                <a:gd name="T13" fmla="*/ 666 h 1117"/>
                <a:gd name="T14" fmla="*/ 139 w 1126"/>
                <a:gd name="T15" fmla="*/ 631 h 1117"/>
                <a:gd name="T16" fmla="*/ 179 w 1126"/>
                <a:gd name="T17" fmla="*/ 547 h 1117"/>
                <a:gd name="T18" fmla="*/ 181 w 1126"/>
                <a:gd name="T19" fmla="*/ 506 h 1117"/>
                <a:gd name="T20" fmla="*/ 188 w 1126"/>
                <a:gd name="T21" fmla="*/ 468 h 1117"/>
                <a:gd name="T22" fmla="*/ 159 w 1126"/>
                <a:gd name="T23" fmla="*/ 420 h 1117"/>
                <a:gd name="T24" fmla="*/ 119 w 1126"/>
                <a:gd name="T25" fmla="*/ 313 h 1117"/>
                <a:gd name="T26" fmla="*/ 139 w 1126"/>
                <a:gd name="T27" fmla="*/ 278 h 1117"/>
                <a:gd name="T28" fmla="*/ 132 w 1126"/>
                <a:gd name="T29" fmla="*/ 227 h 1117"/>
                <a:gd name="T30" fmla="*/ 92 w 1126"/>
                <a:gd name="T31" fmla="*/ 117 h 1117"/>
                <a:gd name="T32" fmla="*/ 45 w 1126"/>
                <a:gd name="T33" fmla="*/ 44 h 1117"/>
                <a:gd name="T34" fmla="*/ 133 w 1126"/>
                <a:gd name="T35" fmla="*/ 6 h 1117"/>
                <a:gd name="T36" fmla="*/ 247 w 1126"/>
                <a:gd name="T37" fmla="*/ 6 h 1117"/>
                <a:gd name="T38" fmla="*/ 377 w 1126"/>
                <a:gd name="T39" fmla="*/ 0 h 1117"/>
                <a:gd name="T40" fmla="*/ 417 w 1126"/>
                <a:gd name="T41" fmla="*/ 16 h 1117"/>
                <a:gd name="T42" fmla="*/ 437 w 1126"/>
                <a:gd name="T43" fmla="*/ 29 h 1117"/>
                <a:gd name="T44" fmla="*/ 464 w 1126"/>
                <a:gd name="T45" fmla="*/ 110 h 1117"/>
                <a:gd name="T46" fmla="*/ 522 w 1126"/>
                <a:gd name="T47" fmla="*/ 206 h 1117"/>
                <a:gd name="T48" fmla="*/ 568 w 1126"/>
                <a:gd name="T49" fmla="*/ 213 h 1117"/>
                <a:gd name="T50" fmla="*/ 684 w 1126"/>
                <a:gd name="T51" fmla="*/ 201 h 1117"/>
                <a:gd name="T52" fmla="*/ 777 w 1126"/>
                <a:gd name="T53" fmla="*/ 109 h 1117"/>
                <a:gd name="T54" fmla="*/ 821 w 1126"/>
                <a:gd name="T55" fmla="*/ 99 h 1117"/>
                <a:gd name="T56" fmla="*/ 898 w 1126"/>
                <a:gd name="T57" fmla="*/ 138 h 1117"/>
                <a:gd name="T58" fmla="*/ 919 w 1126"/>
                <a:gd name="T59" fmla="*/ 286 h 1117"/>
                <a:gd name="T60" fmla="*/ 915 w 1126"/>
                <a:gd name="T61" fmla="*/ 350 h 1117"/>
                <a:gd name="T62" fmla="*/ 953 w 1126"/>
                <a:gd name="T63" fmla="*/ 436 h 1117"/>
                <a:gd name="T64" fmla="*/ 925 w 1126"/>
                <a:gd name="T65" fmla="*/ 479 h 1117"/>
                <a:gd name="T66" fmla="*/ 935 w 1126"/>
                <a:gd name="T67" fmla="*/ 490 h 1117"/>
                <a:gd name="T68" fmla="*/ 955 w 1126"/>
                <a:gd name="T69" fmla="*/ 504 h 1117"/>
                <a:gd name="T70" fmla="*/ 966 w 1126"/>
                <a:gd name="T71" fmla="*/ 480 h 1117"/>
                <a:gd name="T72" fmla="*/ 1061 w 1126"/>
                <a:gd name="T73" fmla="*/ 476 h 1117"/>
                <a:gd name="T74" fmla="*/ 1095 w 1126"/>
                <a:gd name="T75" fmla="*/ 474 h 1117"/>
                <a:gd name="T76" fmla="*/ 1119 w 1126"/>
                <a:gd name="T77" fmla="*/ 474 h 1117"/>
                <a:gd name="T78" fmla="*/ 1118 w 1126"/>
                <a:gd name="T79" fmla="*/ 496 h 1117"/>
                <a:gd name="T80" fmla="*/ 1110 w 1126"/>
                <a:gd name="T81" fmla="*/ 579 h 1117"/>
                <a:gd name="T82" fmla="*/ 1111 w 1126"/>
                <a:gd name="T83" fmla="*/ 652 h 1117"/>
                <a:gd name="T84" fmla="*/ 930 w 1126"/>
                <a:gd name="T85" fmla="*/ 658 h 1117"/>
                <a:gd name="T86" fmla="*/ 946 w 1126"/>
                <a:gd name="T87" fmla="*/ 1007 h 1117"/>
                <a:gd name="T88" fmla="*/ 998 w 1126"/>
                <a:gd name="T89" fmla="*/ 1051 h 1117"/>
                <a:gd name="T90" fmla="*/ 1019 w 1126"/>
                <a:gd name="T91" fmla="*/ 1069 h 1117"/>
                <a:gd name="T92" fmla="*/ 874 w 1126"/>
                <a:gd name="T93" fmla="*/ 1117 h 1117"/>
                <a:gd name="T94" fmla="*/ 751 w 1126"/>
                <a:gd name="T95" fmla="*/ 1092 h 1117"/>
                <a:gd name="T96" fmla="*/ 633 w 1126"/>
                <a:gd name="T97" fmla="*/ 1085 h 1117"/>
                <a:gd name="T98" fmla="*/ 597 w 1126"/>
                <a:gd name="T99" fmla="*/ 1051 h 1117"/>
                <a:gd name="T100" fmla="*/ 205 w 1126"/>
                <a:gd name="T101" fmla="*/ 1056 h 1117"/>
                <a:gd name="T102" fmla="*/ 161 w 1126"/>
                <a:gd name="T103" fmla="*/ 1028 h 1117"/>
                <a:gd name="T104" fmla="*/ 136 w 1126"/>
                <a:gd name="T105" fmla="*/ 1012 h 1117"/>
                <a:gd name="T106" fmla="*/ 85 w 1126"/>
                <a:gd name="T107" fmla="*/ 1020 h 1117"/>
                <a:gd name="T108" fmla="*/ 43 w 1126"/>
                <a:gd name="T109" fmla="*/ 1029 h 11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26"/>
                <a:gd name="T166" fmla="*/ 0 h 1117"/>
                <a:gd name="T167" fmla="*/ 1126 w 1126"/>
                <a:gd name="T168" fmla="*/ 1117 h 111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26" h="1117">
                  <a:moveTo>
                    <a:pt x="7" y="1053"/>
                  </a:moveTo>
                  <a:lnTo>
                    <a:pt x="0" y="992"/>
                  </a:lnTo>
                  <a:lnTo>
                    <a:pt x="8" y="995"/>
                  </a:lnTo>
                  <a:lnTo>
                    <a:pt x="11" y="1007"/>
                  </a:lnTo>
                  <a:lnTo>
                    <a:pt x="8" y="927"/>
                  </a:lnTo>
                  <a:lnTo>
                    <a:pt x="21" y="913"/>
                  </a:lnTo>
                  <a:lnTo>
                    <a:pt x="37" y="857"/>
                  </a:lnTo>
                  <a:lnTo>
                    <a:pt x="45" y="801"/>
                  </a:lnTo>
                  <a:lnTo>
                    <a:pt x="52" y="773"/>
                  </a:lnTo>
                  <a:lnTo>
                    <a:pt x="63" y="744"/>
                  </a:lnTo>
                  <a:lnTo>
                    <a:pt x="63" y="731"/>
                  </a:lnTo>
                  <a:lnTo>
                    <a:pt x="69" y="723"/>
                  </a:lnTo>
                  <a:lnTo>
                    <a:pt x="79" y="688"/>
                  </a:lnTo>
                  <a:lnTo>
                    <a:pt x="103" y="666"/>
                  </a:lnTo>
                  <a:lnTo>
                    <a:pt x="105" y="644"/>
                  </a:lnTo>
                  <a:lnTo>
                    <a:pt x="139" y="631"/>
                  </a:lnTo>
                  <a:lnTo>
                    <a:pt x="167" y="592"/>
                  </a:lnTo>
                  <a:lnTo>
                    <a:pt x="179" y="547"/>
                  </a:lnTo>
                  <a:lnTo>
                    <a:pt x="179" y="520"/>
                  </a:lnTo>
                  <a:lnTo>
                    <a:pt x="181" y="506"/>
                  </a:lnTo>
                  <a:lnTo>
                    <a:pt x="180" y="482"/>
                  </a:lnTo>
                  <a:lnTo>
                    <a:pt x="188" y="468"/>
                  </a:lnTo>
                  <a:lnTo>
                    <a:pt x="180" y="436"/>
                  </a:lnTo>
                  <a:lnTo>
                    <a:pt x="159" y="420"/>
                  </a:lnTo>
                  <a:lnTo>
                    <a:pt x="141" y="389"/>
                  </a:lnTo>
                  <a:lnTo>
                    <a:pt x="119" y="313"/>
                  </a:lnTo>
                  <a:lnTo>
                    <a:pt x="119" y="301"/>
                  </a:lnTo>
                  <a:lnTo>
                    <a:pt x="139" y="278"/>
                  </a:lnTo>
                  <a:lnTo>
                    <a:pt x="139" y="251"/>
                  </a:lnTo>
                  <a:lnTo>
                    <a:pt x="132" y="227"/>
                  </a:lnTo>
                  <a:lnTo>
                    <a:pt x="120" y="211"/>
                  </a:lnTo>
                  <a:lnTo>
                    <a:pt x="92" y="117"/>
                  </a:lnTo>
                  <a:lnTo>
                    <a:pt x="49" y="60"/>
                  </a:lnTo>
                  <a:lnTo>
                    <a:pt x="45" y="44"/>
                  </a:lnTo>
                  <a:lnTo>
                    <a:pt x="57" y="33"/>
                  </a:lnTo>
                  <a:lnTo>
                    <a:pt x="133" y="6"/>
                  </a:lnTo>
                  <a:lnTo>
                    <a:pt x="235" y="2"/>
                  </a:lnTo>
                  <a:lnTo>
                    <a:pt x="247" y="6"/>
                  </a:lnTo>
                  <a:lnTo>
                    <a:pt x="279" y="6"/>
                  </a:lnTo>
                  <a:lnTo>
                    <a:pt x="377" y="0"/>
                  </a:lnTo>
                  <a:lnTo>
                    <a:pt x="404" y="2"/>
                  </a:lnTo>
                  <a:lnTo>
                    <a:pt x="417" y="16"/>
                  </a:lnTo>
                  <a:lnTo>
                    <a:pt x="429" y="14"/>
                  </a:lnTo>
                  <a:lnTo>
                    <a:pt x="437" y="29"/>
                  </a:lnTo>
                  <a:lnTo>
                    <a:pt x="448" y="83"/>
                  </a:lnTo>
                  <a:lnTo>
                    <a:pt x="464" y="110"/>
                  </a:lnTo>
                  <a:lnTo>
                    <a:pt x="468" y="139"/>
                  </a:lnTo>
                  <a:lnTo>
                    <a:pt x="522" y="206"/>
                  </a:lnTo>
                  <a:lnTo>
                    <a:pt x="545" y="213"/>
                  </a:lnTo>
                  <a:lnTo>
                    <a:pt x="568" y="213"/>
                  </a:lnTo>
                  <a:lnTo>
                    <a:pt x="625" y="198"/>
                  </a:lnTo>
                  <a:lnTo>
                    <a:pt x="684" y="201"/>
                  </a:lnTo>
                  <a:lnTo>
                    <a:pt x="706" y="110"/>
                  </a:lnTo>
                  <a:lnTo>
                    <a:pt x="777" y="109"/>
                  </a:lnTo>
                  <a:lnTo>
                    <a:pt x="779" y="99"/>
                  </a:lnTo>
                  <a:lnTo>
                    <a:pt x="821" y="99"/>
                  </a:lnTo>
                  <a:lnTo>
                    <a:pt x="817" y="137"/>
                  </a:lnTo>
                  <a:lnTo>
                    <a:pt x="898" y="138"/>
                  </a:lnTo>
                  <a:lnTo>
                    <a:pt x="907" y="158"/>
                  </a:lnTo>
                  <a:lnTo>
                    <a:pt x="919" y="286"/>
                  </a:lnTo>
                  <a:lnTo>
                    <a:pt x="913" y="335"/>
                  </a:lnTo>
                  <a:lnTo>
                    <a:pt x="915" y="350"/>
                  </a:lnTo>
                  <a:lnTo>
                    <a:pt x="933" y="375"/>
                  </a:lnTo>
                  <a:lnTo>
                    <a:pt x="953" y="436"/>
                  </a:lnTo>
                  <a:lnTo>
                    <a:pt x="950" y="448"/>
                  </a:lnTo>
                  <a:lnTo>
                    <a:pt x="925" y="479"/>
                  </a:lnTo>
                  <a:lnTo>
                    <a:pt x="926" y="487"/>
                  </a:lnTo>
                  <a:lnTo>
                    <a:pt x="935" y="490"/>
                  </a:lnTo>
                  <a:lnTo>
                    <a:pt x="945" y="500"/>
                  </a:lnTo>
                  <a:lnTo>
                    <a:pt x="955" y="504"/>
                  </a:lnTo>
                  <a:lnTo>
                    <a:pt x="963" y="492"/>
                  </a:lnTo>
                  <a:lnTo>
                    <a:pt x="966" y="480"/>
                  </a:lnTo>
                  <a:lnTo>
                    <a:pt x="975" y="476"/>
                  </a:lnTo>
                  <a:lnTo>
                    <a:pt x="1061" y="476"/>
                  </a:lnTo>
                  <a:lnTo>
                    <a:pt x="1078" y="468"/>
                  </a:lnTo>
                  <a:lnTo>
                    <a:pt x="1095" y="474"/>
                  </a:lnTo>
                  <a:lnTo>
                    <a:pt x="1113" y="462"/>
                  </a:lnTo>
                  <a:lnTo>
                    <a:pt x="1119" y="474"/>
                  </a:lnTo>
                  <a:lnTo>
                    <a:pt x="1115" y="482"/>
                  </a:lnTo>
                  <a:lnTo>
                    <a:pt x="1118" y="496"/>
                  </a:lnTo>
                  <a:lnTo>
                    <a:pt x="1109" y="555"/>
                  </a:lnTo>
                  <a:lnTo>
                    <a:pt x="1110" y="579"/>
                  </a:lnTo>
                  <a:lnTo>
                    <a:pt x="1103" y="640"/>
                  </a:lnTo>
                  <a:lnTo>
                    <a:pt x="1111" y="652"/>
                  </a:lnTo>
                  <a:lnTo>
                    <a:pt x="1126" y="658"/>
                  </a:lnTo>
                  <a:lnTo>
                    <a:pt x="930" y="658"/>
                  </a:lnTo>
                  <a:lnTo>
                    <a:pt x="930" y="984"/>
                  </a:lnTo>
                  <a:lnTo>
                    <a:pt x="946" y="1007"/>
                  </a:lnTo>
                  <a:lnTo>
                    <a:pt x="966" y="1020"/>
                  </a:lnTo>
                  <a:lnTo>
                    <a:pt x="998" y="1051"/>
                  </a:lnTo>
                  <a:lnTo>
                    <a:pt x="1011" y="1060"/>
                  </a:lnTo>
                  <a:lnTo>
                    <a:pt x="1019" y="1069"/>
                  </a:lnTo>
                  <a:lnTo>
                    <a:pt x="1033" y="1077"/>
                  </a:lnTo>
                  <a:lnTo>
                    <a:pt x="874" y="1117"/>
                  </a:lnTo>
                  <a:lnTo>
                    <a:pt x="870" y="1112"/>
                  </a:lnTo>
                  <a:lnTo>
                    <a:pt x="751" y="1092"/>
                  </a:lnTo>
                  <a:lnTo>
                    <a:pt x="661" y="1095"/>
                  </a:lnTo>
                  <a:lnTo>
                    <a:pt x="633" y="1085"/>
                  </a:lnTo>
                  <a:lnTo>
                    <a:pt x="624" y="1071"/>
                  </a:lnTo>
                  <a:lnTo>
                    <a:pt x="597" y="1051"/>
                  </a:lnTo>
                  <a:lnTo>
                    <a:pt x="217" y="1053"/>
                  </a:lnTo>
                  <a:lnTo>
                    <a:pt x="205" y="1056"/>
                  </a:lnTo>
                  <a:lnTo>
                    <a:pt x="183" y="1036"/>
                  </a:lnTo>
                  <a:lnTo>
                    <a:pt x="161" y="1028"/>
                  </a:lnTo>
                  <a:lnTo>
                    <a:pt x="153" y="1015"/>
                  </a:lnTo>
                  <a:lnTo>
                    <a:pt x="136" y="1012"/>
                  </a:lnTo>
                  <a:lnTo>
                    <a:pt x="100" y="1013"/>
                  </a:lnTo>
                  <a:lnTo>
                    <a:pt x="85" y="1020"/>
                  </a:lnTo>
                  <a:lnTo>
                    <a:pt x="59" y="1039"/>
                  </a:lnTo>
                  <a:lnTo>
                    <a:pt x="43" y="1029"/>
                  </a:lnTo>
                  <a:lnTo>
                    <a:pt x="7" y="105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3262" y="3447"/>
              <a:ext cx="415" cy="401"/>
            </a:xfrm>
            <a:custGeom>
              <a:avLst/>
              <a:gdLst>
                <a:gd name="T0" fmla="*/ 815 w 818"/>
                <a:gd name="T1" fmla="*/ 399 h 814"/>
                <a:gd name="T2" fmla="*/ 711 w 818"/>
                <a:gd name="T3" fmla="*/ 449 h 814"/>
                <a:gd name="T4" fmla="*/ 654 w 818"/>
                <a:gd name="T5" fmla="*/ 493 h 814"/>
                <a:gd name="T6" fmla="*/ 577 w 818"/>
                <a:gd name="T7" fmla="*/ 583 h 814"/>
                <a:gd name="T8" fmla="*/ 509 w 818"/>
                <a:gd name="T9" fmla="*/ 639 h 814"/>
                <a:gd name="T10" fmla="*/ 477 w 818"/>
                <a:gd name="T11" fmla="*/ 701 h 814"/>
                <a:gd name="T12" fmla="*/ 386 w 818"/>
                <a:gd name="T13" fmla="*/ 713 h 814"/>
                <a:gd name="T14" fmla="*/ 330 w 818"/>
                <a:gd name="T15" fmla="*/ 687 h 814"/>
                <a:gd name="T16" fmla="*/ 292 w 818"/>
                <a:gd name="T17" fmla="*/ 691 h 814"/>
                <a:gd name="T18" fmla="*/ 232 w 818"/>
                <a:gd name="T19" fmla="*/ 758 h 814"/>
                <a:gd name="T20" fmla="*/ 190 w 818"/>
                <a:gd name="T21" fmla="*/ 802 h 814"/>
                <a:gd name="T22" fmla="*/ 70 w 818"/>
                <a:gd name="T23" fmla="*/ 804 h 814"/>
                <a:gd name="T24" fmla="*/ 80 w 818"/>
                <a:gd name="T25" fmla="*/ 742 h 814"/>
                <a:gd name="T26" fmla="*/ 65 w 818"/>
                <a:gd name="T27" fmla="*/ 691 h 814"/>
                <a:gd name="T28" fmla="*/ 38 w 818"/>
                <a:gd name="T29" fmla="*/ 661 h 814"/>
                <a:gd name="T30" fmla="*/ 0 w 818"/>
                <a:gd name="T31" fmla="*/ 629 h 814"/>
                <a:gd name="T32" fmla="*/ 9 w 818"/>
                <a:gd name="T33" fmla="*/ 375 h 814"/>
                <a:gd name="T34" fmla="*/ 88 w 818"/>
                <a:gd name="T35" fmla="*/ 64 h 814"/>
                <a:gd name="T36" fmla="*/ 262 w 818"/>
                <a:gd name="T37" fmla="*/ 28 h 814"/>
                <a:gd name="T38" fmla="*/ 308 w 818"/>
                <a:gd name="T39" fmla="*/ 34 h 814"/>
                <a:gd name="T40" fmla="*/ 324 w 818"/>
                <a:gd name="T41" fmla="*/ 78 h 814"/>
                <a:gd name="T42" fmla="*/ 374 w 818"/>
                <a:gd name="T43" fmla="*/ 29 h 814"/>
                <a:gd name="T44" fmla="*/ 437 w 818"/>
                <a:gd name="T45" fmla="*/ 1 h 814"/>
                <a:gd name="T46" fmla="*/ 467 w 818"/>
                <a:gd name="T47" fmla="*/ 4 h 814"/>
                <a:gd name="T48" fmla="*/ 491 w 818"/>
                <a:gd name="T49" fmla="*/ 62 h 814"/>
                <a:gd name="T50" fmla="*/ 510 w 818"/>
                <a:gd name="T51" fmla="*/ 93 h 814"/>
                <a:gd name="T52" fmla="*/ 541 w 818"/>
                <a:gd name="T53" fmla="*/ 146 h 814"/>
                <a:gd name="T54" fmla="*/ 613 w 818"/>
                <a:gd name="T55" fmla="*/ 201 h 814"/>
                <a:gd name="T56" fmla="*/ 647 w 818"/>
                <a:gd name="T57" fmla="*/ 236 h 814"/>
                <a:gd name="T58" fmla="*/ 683 w 818"/>
                <a:gd name="T59" fmla="*/ 258 h 814"/>
                <a:gd name="T60" fmla="*/ 689 w 818"/>
                <a:gd name="T61" fmla="*/ 321 h 814"/>
                <a:gd name="T62" fmla="*/ 723 w 818"/>
                <a:gd name="T63" fmla="*/ 365 h 814"/>
                <a:gd name="T64" fmla="*/ 800 w 818"/>
                <a:gd name="T65" fmla="*/ 382 h 8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18"/>
                <a:gd name="T100" fmla="*/ 0 h 814"/>
                <a:gd name="T101" fmla="*/ 818 w 818"/>
                <a:gd name="T102" fmla="*/ 814 h 8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18" h="814">
                  <a:moveTo>
                    <a:pt x="818" y="394"/>
                  </a:moveTo>
                  <a:lnTo>
                    <a:pt x="815" y="399"/>
                  </a:lnTo>
                  <a:lnTo>
                    <a:pt x="774" y="422"/>
                  </a:lnTo>
                  <a:lnTo>
                    <a:pt x="711" y="449"/>
                  </a:lnTo>
                  <a:lnTo>
                    <a:pt x="686" y="474"/>
                  </a:lnTo>
                  <a:lnTo>
                    <a:pt x="654" y="493"/>
                  </a:lnTo>
                  <a:lnTo>
                    <a:pt x="625" y="521"/>
                  </a:lnTo>
                  <a:lnTo>
                    <a:pt x="577" y="583"/>
                  </a:lnTo>
                  <a:lnTo>
                    <a:pt x="533" y="613"/>
                  </a:lnTo>
                  <a:lnTo>
                    <a:pt x="509" y="639"/>
                  </a:lnTo>
                  <a:lnTo>
                    <a:pt x="485" y="689"/>
                  </a:lnTo>
                  <a:lnTo>
                    <a:pt x="477" y="701"/>
                  </a:lnTo>
                  <a:lnTo>
                    <a:pt x="409" y="715"/>
                  </a:lnTo>
                  <a:lnTo>
                    <a:pt x="386" y="713"/>
                  </a:lnTo>
                  <a:lnTo>
                    <a:pt x="350" y="693"/>
                  </a:lnTo>
                  <a:lnTo>
                    <a:pt x="330" y="687"/>
                  </a:lnTo>
                  <a:lnTo>
                    <a:pt x="309" y="685"/>
                  </a:lnTo>
                  <a:lnTo>
                    <a:pt x="292" y="691"/>
                  </a:lnTo>
                  <a:lnTo>
                    <a:pt x="262" y="718"/>
                  </a:lnTo>
                  <a:lnTo>
                    <a:pt x="232" y="758"/>
                  </a:lnTo>
                  <a:lnTo>
                    <a:pt x="206" y="778"/>
                  </a:lnTo>
                  <a:lnTo>
                    <a:pt x="190" y="802"/>
                  </a:lnTo>
                  <a:lnTo>
                    <a:pt x="137" y="814"/>
                  </a:lnTo>
                  <a:lnTo>
                    <a:pt x="70" y="804"/>
                  </a:lnTo>
                  <a:lnTo>
                    <a:pt x="64" y="791"/>
                  </a:lnTo>
                  <a:lnTo>
                    <a:pt x="80" y="742"/>
                  </a:lnTo>
                  <a:lnTo>
                    <a:pt x="77" y="709"/>
                  </a:lnTo>
                  <a:lnTo>
                    <a:pt x="65" y="691"/>
                  </a:lnTo>
                  <a:lnTo>
                    <a:pt x="46" y="674"/>
                  </a:lnTo>
                  <a:lnTo>
                    <a:pt x="38" y="661"/>
                  </a:lnTo>
                  <a:lnTo>
                    <a:pt x="6" y="629"/>
                  </a:lnTo>
                  <a:lnTo>
                    <a:pt x="0" y="629"/>
                  </a:lnTo>
                  <a:lnTo>
                    <a:pt x="0" y="382"/>
                  </a:lnTo>
                  <a:lnTo>
                    <a:pt x="9" y="375"/>
                  </a:lnTo>
                  <a:lnTo>
                    <a:pt x="88" y="379"/>
                  </a:lnTo>
                  <a:lnTo>
                    <a:pt x="88" y="64"/>
                  </a:lnTo>
                  <a:lnTo>
                    <a:pt x="96" y="56"/>
                  </a:lnTo>
                  <a:lnTo>
                    <a:pt x="262" y="28"/>
                  </a:lnTo>
                  <a:lnTo>
                    <a:pt x="292" y="29"/>
                  </a:lnTo>
                  <a:lnTo>
                    <a:pt x="308" y="34"/>
                  </a:lnTo>
                  <a:lnTo>
                    <a:pt x="318" y="54"/>
                  </a:lnTo>
                  <a:lnTo>
                    <a:pt x="324" y="78"/>
                  </a:lnTo>
                  <a:lnTo>
                    <a:pt x="348" y="49"/>
                  </a:lnTo>
                  <a:lnTo>
                    <a:pt x="374" y="29"/>
                  </a:lnTo>
                  <a:lnTo>
                    <a:pt x="417" y="18"/>
                  </a:lnTo>
                  <a:lnTo>
                    <a:pt x="437" y="1"/>
                  </a:lnTo>
                  <a:lnTo>
                    <a:pt x="455" y="0"/>
                  </a:lnTo>
                  <a:lnTo>
                    <a:pt x="467" y="4"/>
                  </a:lnTo>
                  <a:lnTo>
                    <a:pt x="471" y="28"/>
                  </a:lnTo>
                  <a:lnTo>
                    <a:pt x="491" y="62"/>
                  </a:lnTo>
                  <a:lnTo>
                    <a:pt x="507" y="76"/>
                  </a:lnTo>
                  <a:lnTo>
                    <a:pt x="510" y="93"/>
                  </a:lnTo>
                  <a:lnTo>
                    <a:pt x="521" y="118"/>
                  </a:lnTo>
                  <a:lnTo>
                    <a:pt x="541" y="146"/>
                  </a:lnTo>
                  <a:lnTo>
                    <a:pt x="587" y="194"/>
                  </a:lnTo>
                  <a:lnTo>
                    <a:pt x="613" y="201"/>
                  </a:lnTo>
                  <a:lnTo>
                    <a:pt x="633" y="216"/>
                  </a:lnTo>
                  <a:lnTo>
                    <a:pt x="647" y="236"/>
                  </a:lnTo>
                  <a:lnTo>
                    <a:pt x="667" y="245"/>
                  </a:lnTo>
                  <a:lnTo>
                    <a:pt x="683" y="258"/>
                  </a:lnTo>
                  <a:lnTo>
                    <a:pt x="683" y="289"/>
                  </a:lnTo>
                  <a:lnTo>
                    <a:pt x="689" y="321"/>
                  </a:lnTo>
                  <a:lnTo>
                    <a:pt x="698" y="340"/>
                  </a:lnTo>
                  <a:lnTo>
                    <a:pt x="723" y="365"/>
                  </a:lnTo>
                  <a:lnTo>
                    <a:pt x="763" y="366"/>
                  </a:lnTo>
                  <a:lnTo>
                    <a:pt x="800" y="382"/>
                  </a:lnTo>
                  <a:lnTo>
                    <a:pt x="818" y="39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869" y="1832"/>
              <a:ext cx="691" cy="659"/>
            </a:xfrm>
            <a:custGeom>
              <a:avLst/>
              <a:gdLst>
                <a:gd name="T0" fmla="*/ 441 w 1363"/>
                <a:gd name="T1" fmla="*/ 16 h 1335"/>
                <a:gd name="T2" fmla="*/ 365 w 1363"/>
                <a:gd name="T3" fmla="*/ 70 h 1335"/>
                <a:gd name="T4" fmla="*/ 345 w 1363"/>
                <a:gd name="T5" fmla="*/ 90 h 1335"/>
                <a:gd name="T6" fmla="*/ 315 w 1363"/>
                <a:gd name="T7" fmla="*/ 140 h 1335"/>
                <a:gd name="T8" fmla="*/ 300 w 1363"/>
                <a:gd name="T9" fmla="*/ 240 h 1335"/>
                <a:gd name="T10" fmla="*/ 287 w 1363"/>
                <a:gd name="T11" fmla="*/ 292 h 1335"/>
                <a:gd name="T12" fmla="*/ 272 w 1363"/>
                <a:gd name="T13" fmla="*/ 469 h 1335"/>
                <a:gd name="T14" fmla="*/ 245 w 1363"/>
                <a:gd name="T15" fmla="*/ 487 h 1335"/>
                <a:gd name="T16" fmla="*/ 177 w 1363"/>
                <a:gd name="T17" fmla="*/ 582 h 1335"/>
                <a:gd name="T18" fmla="*/ 157 w 1363"/>
                <a:gd name="T19" fmla="*/ 657 h 1335"/>
                <a:gd name="T20" fmla="*/ 125 w 1363"/>
                <a:gd name="T21" fmla="*/ 666 h 1335"/>
                <a:gd name="T22" fmla="*/ 104 w 1363"/>
                <a:gd name="T23" fmla="*/ 696 h 1335"/>
                <a:gd name="T24" fmla="*/ 100 w 1363"/>
                <a:gd name="T25" fmla="*/ 768 h 1335"/>
                <a:gd name="T26" fmla="*/ 71 w 1363"/>
                <a:gd name="T27" fmla="*/ 886 h 1335"/>
                <a:gd name="T28" fmla="*/ 17 w 1363"/>
                <a:gd name="T29" fmla="*/ 886 h 1335"/>
                <a:gd name="T30" fmla="*/ 9 w 1363"/>
                <a:gd name="T31" fmla="*/ 921 h 1335"/>
                <a:gd name="T32" fmla="*/ 35 w 1363"/>
                <a:gd name="T33" fmla="*/ 950 h 1335"/>
                <a:gd name="T34" fmla="*/ 67 w 1363"/>
                <a:gd name="T35" fmla="*/ 954 h 1335"/>
                <a:gd name="T36" fmla="*/ 96 w 1363"/>
                <a:gd name="T37" fmla="*/ 979 h 1335"/>
                <a:gd name="T38" fmla="*/ 108 w 1363"/>
                <a:gd name="T39" fmla="*/ 1010 h 1335"/>
                <a:gd name="T40" fmla="*/ 160 w 1363"/>
                <a:gd name="T41" fmla="*/ 1046 h 1335"/>
                <a:gd name="T42" fmla="*/ 217 w 1363"/>
                <a:gd name="T43" fmla="*/ 1153 h 1335"/>
                <a:gd name="T44" fmla="*/ 267 w 1363"/>
                <a:gd name="T45" fmla="*/ 1169 h 1335"/>
                <a:gd name="T46" fmla="*/ 289 w 1363"/>
                <a:gd name="T47" fmla="*/ 1242 h 1335"/>
                <a:gd name="T48" fmla="*/ 369 w 1363"/>
                <a:gd name="T49" fmla="*/ 1254 h 1335"/>
                <a:gd name="T50" fmla="*/ 450 w 1363"/>
                <a:gd name="T51" fmla="*/ 1311 h 1335"/>
                <a:gd name="T52" fmla="*/ 512 w 1363"/>
                <a:gd name="T53" fmla="*/ 1324 h 1335"/>
                <a:gd name="T54" fmla="*/ 589 w 1363"/>
                <a:gd name="T55" fmla="*/ 1335 h 1335"/>
                <a:gd name="T56" fmla="*/ 654 w 1363"/>
                <a:gd name="T57" fmla="*/ 1287 h 1335"/>
                <a:gd name="T58" fmla="*/ 771 w 1363"/>
                <a:gd name="T59" fmla="*/ 1298 h 1335"/>
                <a:gd name="T60" fmla="*/ 825 w 1363"/>
                <a:gd name="T61" fmla="*/ 1288 h 1335"/>
                <a:gd name="T62" fmla="*/ 906 w 1363"/>
                <a:gd name="T63" fmla="*/ 1256 h 1335"/>
                <a:gd name="T64" fmla="*/ 997 w 1363"/>
                <a:gd name="T65" fmla="*/ 1199 h 1335"/>
                <a:gd name="T66" fmla="*/ 1347 w 1363"/>
                <a:gd name="T67" fmla="*/ 942 h 1335"/>
                <a:gd name="T68" fmla="*/ 1276 w 1363"/>
                <a:gd name="T69" fmla="*/ 919 h 1335"/>
                <a:gd name="T70" fmla="*/ 987 w 1363"/>
                <a:gd name="T71" fmla="*/ 809 h 1335"/>
                <a:gd name="T72" fmla="*/ 889 w 1363"/>
                <a:gd name="T73" fmla="*/ 709 h 1335"/>
                <a:gd name="T74" fmla="*/ 886 w 1363"/>
                <a:gd name="T75" fmla="*/ 654 h 1335"/>
                <a:gd name="T76" fmla="*/ 842 w 1363"/>
                <a:gd name="T77" fmla="*/ 648 h 1335"/>
                <a:gd name="T78" fmla="*/ 801 w 1363"/>
                <a:gd name="T79" fmla="*/ 652 h 1335"/>
                <a:gd name="T80" fmla="*/ 786 w 1363"/>
                <a:gd name="T81" fmla="*/ 626 h 1335"/>
                <a:gd name="T82" fmla="*/ 819 w 1363"/>
                <a:gd name="T83" fmla="*/ 530 h 1335"/>
                <a:gd name="T84" fmla="*/ 886 w 1363"/>
                <a:gd name="T85" fmla="*/ 483 h 1335"/>
                <a:gd name="T86" fmla="*/ 869 w 1363"/>
                <a:gd name="T87" fmla="*/ 476 h 1335"/>
                <a:gd name="T88" fmla="*/ 849 w 1363"/>
                <a:gd name="T89" fmla="*/ 452 h 1335"/>
                <a:gd name="T90" fmla="*/ 809 w 1363"/>
                <a:gd name="T91" fmla="*/ 413 h 1335"/>
                <a:gd name="T92" fmla="*/ 779 w 1363"/>
                <a:gd name="T93" fmla="*/ 387 h 1335"/>
                <a:gd name="T94" fmla="*/ 758 w 1363"/>
                <a:gd name="T95" fmla="*/ 381 h 1335"/>
                <a:gd name="T96" fmla="*/ 716 w 1363"/>
                <a:gd name="T97" fmla="*/ 323 h 1335"/>
                <a:gd name="T98" fmla="*/ 686 w 1363"/>
                <a:gd name="T99" fmla="*/ 316 h 1335"/>
                <a:gd name="T100" fmla="*/ 657 w 1363"/>
                <a:gd name="T101" fmla="*/ 292 h 1335"/>
                <a:gd name="T102" fmla="*/ 634 w 1363"/>
                <a:gd name="T103" fmla="*/ 284 h 1335"/>
                <a:gd name="T104" fmla="*/ 618 w 1363"/>
                <a:gd name="T105" fmla="*/ 288 h 1335"/>
                <a:gd name="T106" fmla="*/ 601 w 1363"/>
                <a:gd name="T107" fmla="*/ 247 h 1335"/>
                <a:gd name="T108" fmla="*/ 589 w 1363"/>
                <a:gd name="T109" fmla="*/ 239 h 1335"/>
                <a:gd name="T110" fmla="*/ 585 w 1363"/>
                <a:gd name="T111" fmla="*/ 260 h 1335"/>
                <a:gd name="T112" fmla="*/ 570 w 1363"/>
                <a:gd name="T113" fmla="*/ 267 h 1335"/>
                <a:gd name="T114" fmla="*/ 560 w 1363"/>
                <a:gd name="T115" fmla="*/ 232 h 1335"/>
                <a:gd name="T116" fmla="*/ 538 w 1363"/>
                <a:gd name="T117" fmla="*/ 207 h 1335"/>
                <a:gd name="T118" fmla="*/ 480 w 1363"/>
                <a:gd name="T119" fmla="*/ 50 h 1335"/>
                <a:gd name="T120" fmla="*/ 442 w 1363"/>
                <a:gd name="T121" fmla="*/ 0 h 133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63"/>
                <a:gd name="T184" fmla="*/ 0 h 1335"/>
                <a:gd name="T185" fmla="*/ 1363 w 1363"/>
                <a:gd name="T186" fmla="*/ 1335 h 133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63" h="1335">
                  <a:moveTo>
                    <a:pt x="442" y="0"/>
                  </a:moveTo>
                  <a:lnTo>
                    <a:pt x="441" y="16"/>
                  </a:lnTo>
                  <a:lnTo>
                    <a:pt x="432" y="40"/>
                  </a:lnTo>
                  <a:lnTo>
                    <a:pt x="365" y="70"/>
                  </a:lnTo>
                  <a:lnTo>
                    <a:pt x="357" y="80"/>
                  </a:lnTo>
                  <a:lnTo>
                    <a:pt x="345" y="90"/>
                  </a:lnTo>
                  <a:lnTo>
                    <a:pt x="324" y="92"/>
                  </a:lnTo>
                  <a:lnTo>
                    <a:pt x="315" y="140"/>
                  </a:lnTo>
                  <a:lnTo>
                    <a:pt x="312" y="185"/>
                  </a:lnTo>
                  <a:lnTo>
                    <a:pt x="300" y="240"/>
                  </a:lnTo>
                  <a:lnTo>
                    <a:pt x="291" y="263"/>
                  </a:lnTo>
                  <a:lnTo>
                    <a:pt x="287" y="292"/>
                  </a:lnTo>
                  <a:lnTo>
                    <a:pt x="293" y="373"/>
                  </a:lnTo>
                  <a:lnTo>
                    <a:pt x="272" y="469"/>
                  </a:lnTo>
                  <a:lnTo>
                    <a:pt x="260" y="483"/>
                  </a:lnTo>
                  <a:lnTo>
                    <a:pt x="245" y="487"/>
                  </a:lnTo>
                  <a:lnTo>
                    <a:pt x="231" y="502"/>
                  </a:lnTo>
                  <a:lnTo>
                    <a:pt x="177" y="582"/>
                  </a:lnTo>
                  <a:lnTo>
                    <a:pt x="164" y="648"/>
                  </a:lnTo>
                  <a:lnTo>
                    <a:pt x="157" y="657"/>
                  </a:lnTo>
                  <a:lnTo>
                    <a:pt x="139" y="657"/>
                  </a:lnTo>
                  <a:lnTo>
                    <a:pt x="125" y="666"/>
                  </a:lnTo>
                  <a:lnTo>
                    <a:pt x="111" y="698"/>
                  </a:lnTo>
                  <a:lnTo>
                    <a:pt x="104" y="696"/>
                  </a:lnTo>
                  <a:lnTo>
                    <a:pt x="108" y="722"/>
                  </a:lnTo>
                  <a:lnTo>
                    <a:pt x="100" y="768"/>
                  </a:lnTo>
                  <a:lnTo>
                    <a:pt x="101" y="866"/>
                  </a:lnTo>
                  <a:lnTo>
                    <a:pt x="71" y="886"/>
                  </a:lnTo>
                  <a:lnTo>
                    <a:pt x="33" y="882"/>
                  </a:lnTo>
                  <a:lnTo>
                    <a:pt x="17" y="886"/>
                  </a:lnTo>
                  <a:lnTo>
                    <a:pt x="19" y="913"/>
                  </a:lnTo>
                  <a:lnTo>
                    <a:pt x="9" y="921"/>
                  </a:lnTo>
                  <a:lnTo>
                    <a:pt x="0" y="934"/>
                  </a:lnTo>
                  <a:lnTo>
                    <a:pt x="35" y="950"/>
                  </a:lnTo>
                  <a:lnTo>
                    <a:pt x="48" y="950"/>
                  </a:lnTo>
                  <a:lnTo>
                    <a:pt x="67" y="954"/>
                  </a:lnTo>
                  <a:lnTo>
                    <a:pt x="81" y="962"/>
                  </a:lnTo>
                  <a:lnTo>
                    <a:pt x="96" y="979"/>
                  </a:lnTo>
                  <a:lnTo>
                    <a:pt x="99" y="995"/>
                  </a:lnTo>
                  <a:lnTo>
                    <a:pt x="108" y="1010"/>
                  </a:lnTo>
                  <a:lnTo>
                    <a:pt x="121" y="1023"/>
                  </a:lnTo>
                  <a:lnTo>
                    <a:pt x="160" y="1046"/>
                  </a:lnTo>
                  <a:lnTo>
                    <a:pt x="201" y="1143"/>
                  </a:lnTo>
                  <a:lnTo>
                    <a:pt x="217" y="1153"/>
                  </a:lnTo>
                  <a:lnTo>
                    <a:pt x="253" y="1161"/>
                  </a:lnTo>
                  <a:lnTo>
                    <a:pt x="267" y="1169"/>
                  </a:lnTo>
                  <a:lnTo>
                    <a:pt x="267" y="1234"/>
                  </a:lnTo>
                  <a:lnTo>
                    <a:pt x="289" y="1242"/>
                  </a:lnTo>
                  <a:lnTo>
                    <a:pt x="340" y="1240"/>
                  </a:lnTo>
                  <a:lnTo>
                    <a:pt x="369" y="1254"/>
                  </a:lnTo>
                  <a:lnTo>
                    <a:pt x="432" y="1292"/>
                  </a:lnTo>
                  <a:lnTo>
                    <a:pt x="450" y="1311"/>
                  </a:lnTo>
                  <a:lnTo>
                    <a:pt x="484" y="1322"/>
                  </a:lnTo>
                  <a:lnTo>
                    <a:pt x="512" y="1324"/>
                  </a:lnTo>
                  <a:lnTo>
                    <a:pt x="550" y="1334"/>
                  </a:lnTo>
                  <a:lnTo>
                    <a:pt x="589" y="1335"/>
                  </a:lnTo>
                  <a:lnTo>
                    <a:pt x="630" y="1315"/>
                  </a:lnTo>
                  <a:lnTo>
                    <a:pt x="654" y="1287"/>
                  </a:lnTo>
                  <a:lnTo>
                    <a:pt x="718" y="1271"/>
                  </a:lnTo>
                  <a:lnTo>
                    <a:pt x="771" y="1298"/>
                  </a:lnTo>
                  <a:lnTo>
                    <a:pt x="819" y="1296"/>
                  </a:lnTo>
                  <a:lnTo>
                    <a:pt x="825" y="1288"/>
                  </a:lnTo>
                  <a:lnTo>
                    <a:pt x="853" y="1274"/>
                  </a:lnTo>
                  <a:lnTo>
                    <a:pt x="906" y="1256"/>
                  </a:lnTo>
                  <a:lnTo>
                    <a:pt x="949" y="1222"/>
                  </a:lnTo>
                  <a:lnTo>
                    <a:pt x="997" y="1199"/>
                  </a:lnTo>
                  <a:lnTo>
                    <a:pt x="1103" y="1198"/>
                  </a:lnTo>
                  <a:lnTo>
                    <a:pt x="1347" y="942"/>
                  </a:lnTo>
                  <a:lnTo>
                    <a:pt x="1363" y="915"/>
                  </a:lnTo>
                  <a:lnTo>
                    <a:pt x="1276" y="919"/>
                  </a:lnTo>
                  <a:lnTo>
                    <a:pt x="998" y="821"/>
                  </a:lnTo>
                  <a:lnTo>
                    <a:pt x="987" y="809"/>
                  </a:lnTo>
                  <a:lnTo>
                    <a:pt x="951" y="782"/>
                  </a:lnTo>
                  <a:lnTo>
                    <a:pt x="889" y="709"/>
                  </a:lnTo>
                  <a:lnTo>
                    <a:pt x="878" y="673"/>
                  </a:lnTo>
                  <a:lnTo>
                    <a:pt x="886" y="654"/>
                  </a:lnTo>
                  <a:lnTo>
                    <a:pt x="863" y="640"/>
                  </a:lnTo>
                  <a:lnTo>
                    <a:pt x="842" y="648"/>
                  </a:lnTo>
                  <a:lnTo>
                    <a:pt x="838" y="653"/>
                  </a:lnTo>
                  <a:lnTo>
                    <a:pt x="801" y="652"/>
                  </a:lnTo>
                  <a:lnTo>
                    <a:pt x="790" y="642"/>
                  </a:lnTo>
                  <a:lnTo>
                    <a:pt x="786" y="626"/>
                  </a:lnTo>
                  <a:lnTo>
                    <a:pt x="807" y="585"/>
                  </a:lnTo>
                  <a:lnTo>
                    <a:pt x="819" y="530"/>
                  </a:lnTo>
                  <a:lnTo>
                    <a:pt x="834" y="513"/>
                  </a:lnTo>
                  <a:lnTo>
                    <a:pt x="886" y="483"/>
                  </a:lnTo>
                  <a:lnTo>
                    <a:pt x="878" y="472"/>
                  </a:lnTo>
                  <a:lnTo>
                    <a:pt x="869" y="476"/>
                  </a:lnTo>
                  <a:lnTo>
                    <a:pt x="858" y="471"/>
                  </a:lnTo>
                  <a:lnTo>
                    <a:pt x="849" y="452"/>
                  </a:lnTo>
                  <a:lnTo>
                    <a:pt x="827" y="445"/>
                  </a:lnTo>
                  <a:lnTo>
                    <a:pt x="809" y="413"/>
                  </a:lnTo>
                  <a:lnTo>
                    <a:pt x="793" y="407"/>
                  </a:lnTo>
                  <a:lnTo>
                    <a:pt x="779" y="387"/>
                  </a:lnTo>
                  <a:lnTo>
                    <a:pt x="771" y="388"/>
                  </a:lnTo>
                  <a:lnTo>
                    <a:pt x="758" y="381"/>
                  </a:lnTo>
                  <a:lnTo>
                    <a:pt x="757" y="373"/>
                  </a:lnTo>
                  <a:lnTo>
                    <a:pt x="716" y="323"/>
                  </a:lnTo>
                  <a:lnTo>
                    <a:pt x="704" y="316"/>
                  </a:lnTo>
                  <a:lnTo>
                    <a:pt x="686" y="316"/>
                  </a:lnTo>
                  <a:lnTo>
                    <a:pt x="670" y="308"/>
                  </a:lnTo>
                  <a:lnTo>
                    <a:pt x="657" y="292"/>
                  </a:lnTo>
                  <a:lnTo>
                    <a:pt x="645" y="285"/>
                  </a:lnTo>
                  <a:lnTo>
                    <a:pt x="634" y="284"/>
                  </a:lnTo>
                  <a:lnTo>
                    <a:pt x="626" y="289"/>
                  </a:lnTo>
                  <a:lnTo>
                    <a:pt x="618" y="288"/>
                  </a:lnTo>
                  <a:lnTo>
                    <a:pt x="601" y="267"/>
                  </a:lnTo>
                  <a:lnTo>
                    <a:pt x="601" y="247"/>
                  </a:lnTo>
                  <a:lnTo>
                    <a:pt x="594" y="247"/>
                  </a:lnTo>
                  <a:lnTo>
                    <a:pt x="589" y="239"/>
                  </a:lnTo>
                  <a:lnTo>
                    <a:pt x="577" y="247"/>
                  </a:lnTo>
                  <a:lnTo>
                    <a:pt x="585" y="260"/>
                  </a:lnTo>
                  <a:lnTo>
                    <a:pt x="584" y="269"/>
                  </a:lnTo>
                  <a:lnTo>
                    <a:pt x="570" y="267"/>
                  </a:lnTo>
                  <a:lnTo>
                    <a:pt x="570" y="255"/>
                  </a:lnTo>
                  <a:lnTo>
                    <a:pt x="560" y="232"/>
                  </a:lnTo>
                  <a:lnTo>
                    <a:pt x="545" y="227"/>
                  </a:lnTo>
                  <a:lnTo>
                    <a:pt x="538" y="207"/>
                  </a:lnTo>
                  <a:lnTo>
                    <a:pt x="522" y="192"/>
                  </a:lnTo>
                  <a:lnTo>
                    <a:pt x="480" y="50"/>
                  </a:lnTo>
                  <a:lnTo>
                    <a:pt x="452" y="3"/>
                  </a:lnTo>
                  <a:lnTo>
                    <a:pt x="44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3917" y="2441"/>
              <a:ext cx="368" cy="418"/>
            </a:xfrm>
            <a:custGeom>
              <a:avLst/>
              <a:gdLst>
                <a:gd name="T0" fmla="*/ 138 w 726"/>
                <a:gd name="T1" fmla="*/ 5 h 850"/>
                <a:gd name="T2" fmla="*/ 28 w 726"/>
                <a:gd name="T3" fmla="*/ 14 h 850"/>
                <a:gd name="T4" fmla="*/ 8 w 726"/>
                <a:gd name="T5" fmla="*/ 54 h 850"/>
                <a:gd name="T6" fmla="*/ 34 w 726"/>
                <a:gd name="T7" fmla="*/ 74 h 850"/>
                <a:gd name="T8" fmla="*/ 54 w 726"/>
                <a:gd name="T9" fmla="*/ 137 h 850"/>
                <a:gd name="T10" fmla="*/ 80 w 726"/>
                <a:gd name="T11" fmla="*/ 156 h 850"/>
                <a:gd name="T12" fmla="*/ 100 w 726"/>
                <a:gd name="T13" fmla="*/ 228 h 850"/>
                <a:gd name="T14" fmla="*/ 82 w 726"/>
                <a:gd name="T15" fmla="*/ 305 h 850"/>
                <a:gd name="T16" fmla="*/ 8 w 726"/>
                <a:gd name="T17" fmla="*/ 402 h 850"/>
                <a:gd name="T18" fmla="*/ 20 w 726"/>
                <a:gd name="T19" fmla="*/ 442 h 850"/>
                <a:gd name="T20" fmla="*/ 63 w 726"/>
                <a:gd name="T21" fmla="*/ 446 h 850"/>
                <a:gd name="T22" fmla="*/ 80 w 726"/>
                <a:gd name="T23" fmla="*/ 457 h 850"/>
                <a:gd name="T24" fmla="*/ 47 w 726"/>
                <a:gd name="T25" fmla="*/ 474 h 850"/>
                <a:gd name="T26" fmla="*/ 16 w 726"/>
                <a:gd name="T27" fmla="*/ 497 h 850"/>
                <a:gd name="T28" fmla="*/ 348 w 726"/>
                <a:gd name="T29" fmla="*/ 699 h 850"/>
                <a:gd name="T30" fmla="*/ 367 w 726"/>
                <a:gd name="T31" fmla="*/ 771 h 850"/>
                <a:gd name="T32" fmla="*/ 509 w 726"/>
                <a:gd name="T33" fmla="*/ 842 h 850"/>
                <a:gd name="T34" fmla="*/ 541 w 726"/>
                <a:gd name="T35" fmla="*/ 782 h 850"/>
                <a:gd name="T36" fmla="*/ 580 w 726"/>
                <a:gd name="T37" fmla="*/ 696 h 850"/>
                <a:gd name="T38" fmla="*/ 600 w 726"/>
                <a:gd name="T39" fmla="*/ 663 h 850"/>
                <a:gd name="T40" fmla="*/ 640 w 726"/>
                <a:gd name="T41" fmla="*/ 625 h 850"/>
                <a:gd name="T42" fmla="*/ 674 w 726"/>
                <a:gd name="T43" fmla="*/ 602 h 850"/>
                <a:gd name="T44" fmla="*/ 698 w 726"/>
                <a:gd name="T45" fmla="*/ 566 h 850"/>
                <a:gd name="T46" fmla="*/ 648 w 726"/>
                <a:gd name="T47" fmla="*/ 165 h 850"/>
                <a:gd name="T48" fmla="*/ 726 w 726"/>
                <a:gd name="T49" fmla="*/ 62 h 850"/>
                <a:gd name="T50" fmla="*/ 625 w 726"/>
                <a:gd name="T51" fmla="*/ 37 h 850"/>
                <a:gd name="T52" fmla="*/ 537 w 726"/>
                <a:gd name="T53" fmla="*/ 81 h 850"/>
                <a:gd name="T54" fmla="*/ 457 w 726"/>
                <a:gd name="T55" fmla="*/ 100 h 850"/>
                <a:gd name="T56" fmla="*/ 391 w 726"/>
                <a:gd name="T57" fmla="*/ 88 h 850"/>
                <a:gd name="T58" fmla="*/ 339 w 726"/>
                <a:gd name="T59" fmla="*/ 58 h 850"/>
                <a:gd name="T60" fmla="*/ 247 w 726"/>
                <a:gd name="T61" fmla="*/ 6 h 850"/>
                <a:gd name="T62" fmla="*/ 174 w 726"/>
                <a:gd name="T63" fmla="*/ 0 h 8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26"/>
                <a:gd name="T97" fmla="*/ 0 h 850"/>
                <a:gd name="T98" fmla="*/ 726 w 726"/>
                <a:gd name="T99" fmla="*/ 850 h 8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26" h="850">
                  <a:moveTo>
                    <a:pt x="174" y="0"/>
                  </a:moveTo>
                  <a:lnTo>
                    <a:pt x="138" y="5"/>
                  </a:lnTo>
                  <a:lnTo>
                    <a:pt x="47" y="4"/>
                  </a:lnTo>
                  <a:lnTo>
                    <a:pt x="28" y="14"/>
                  </a:lnTo>
                  <a:lnTo>
                    <a:pt x="0" y="48"/>
                  </a:lnTo>
                  <a:lnTo>
                    <a:pt x="8" y="54"/>
                  </a:lnTo>
                  <a:lnTo>
                    <a:pt x="34" y="61"/>
                  </a:lnTo>
                  <a:lnTo>
                    <a:pt x="34" y="74"/>
                  </a:lnTo>
                  <a:lnTo>
                    <a:pt x="40" y="81"/>
                  </a:lnTo>
                  <a:lnTo>
                    <a:pt x="54" y="137"/>
                  </a:lnTo>
                  <a:lnTo>
                    <a:pt x="62" y="146"/>
                  </a:lnTo>
                  <a:lnTo>
                    <a:pt x="80" y="156"/>
                  </a:lnTo>
                  <a:lnTo>
                    <a:pt x="94" y="168"/>
                  </a:lnTo>
                  <a:lnTo>
                    <a:pt x="100" y="228"/>
                  </a:lnTo>
                  <a:lnTo>
                    <a:pt x="94" y="285"/>
                  </a:lnTo>
                  <a:lnTo>
                    <a:pt x="82" y="305"/>
                  </a:lnTo>
                  <a:lnTo>
                    <a:pt x="47" y="347"/>
                  </a:lnTo>
                  <a:lnTo>
                    <a:pt x="8" y="402"/>
                  </a:lnTo>
                  <a:lnTo>
                    <a:pt x="7" y="427"/>
                  </a:lnTo>
                  <a:lnTo>
                    <a:pt x="20" y="442"/>
                  </a:lnTo>
                  <a:lnTo>
                    <a:pt x="24" y="457"/>
                  </a:lnTo>
                  <a:lnTo>
                    <a:pt x="63" y="446"/>
                  </a:lnTo>
                  <a:lnTo>
                    <a:pt x="80" y="446"/>
                  </a:lnTo>
                  <a:lnTo>
                    <a:pt x="80" y="457"/>
                  </a:lnTo>
                  <a:lnTo>
                    <a:pt x="62" y="462"/>
                  </a:lnTo>
                  <a:lnTo>
                    <a:pt x="47" y="474"/>
                  </a:lnTo>
                  <a:lnTo>
                    <a:pt x="30" y="474"/>
                  </a:lnTo>
                  <a:lnTo>
                    <a:pt x="16" y="497"/>
                  </a:lnTo>
                  <a:lnTo>
                    <a:pt x="30" y="513"/>
                  </a:lnTo>
                  <a:lnTo>
                    <a:pt x="348" y="699"/>
                  </a:lnTo>
                  <a:lnTo>
                    <a:pt x="359" y="754"/>
                  </a:lnTo>
                  <a:lnTo>
                    <a:pt x="367" y="771"/>
                  </a:lnTo>
                  <a:lnTo>
                    <a:pt x="493" y="850"/>
                  </a:lnTo>
                  <a:lnTo>
                    <a:pt x="509" y="842"/>
                  </a:lnTo>
                  <a:lnTo>
                    <a:pt x="524" y="823"/>
                  </a:lnTo>
                  <a:lnTo>
                    <a:pt x="541" y="782"/>
                  </a:lnTo>
                  <a:lnTo>
                    <a:pt x="573" y="723"/>
                  </a:lnTo>
                  <a:lnTo>
                    <a:pt x="580" y="696"/>
                  </a:lnTo>
                  <a:lnTo>
                    <a:pt x="592" y="672"/>
                  </a:lnTo>
                  <a:lnTo>
                    <a:pt x="600" y="663"/>
                  </a:lnTo>
                  <a:lnTo>
                    <a:pt x="633" y="645"/>
                  </a:lnTo>
                  <a:lnTo>
                    <a:pt x="640" y="625"/>
                  </a:lnTo>
                  <a:lnTo>
                    <a:pt x="651" y="610"/>
                  </a:lnTo>
                  <a:lnTo>
                    <a:pt x="674" y="602"/>
                  </a:lnTo>
                  <a:lnTo>
                    <a:pt x="698" y="575"/>
                  </a:lnTo>
                  <a:lnTo>
                    <a:pt x="698" y="566"/>
                  </a:lnTo>
                  <a:lnTo>
                    <a:pt x="649" y="506"/>
                  </a:lnTo>
                  <a:lnTo>
                    <a:pt x="648" y="165"/>
                  </a:lnTo>
                  <a:lnTo>
                    <a:pt x="689" y="125"/>
                  </a:lnTo>
                  <a:lnTo>
                    <a:pt x="726" y="62"/>
                  </a:lnTo>
                  <a:lnTo>
                    <a:pt x="678" y="64"/>
                  </a:lnTo>
                  <a:lnTo>
                    <a:pt x="625" y="37"/>
                  </a:lnTo>
                  <a:lnTo>
                    <a:pt x="561" y="53"/>
                  </a:lnTo>
                  <a:lnTo>
                    <a:pt x="537" y="81"/>
                  </a:lnTo>
                  <a:lnTo>
                    <a:pt x="496" y="101"/>
                  </a:lnTo>
                  <a:lnTo>
                    <a:pt x="457" y="100"/>
                  </a:lnTo>
                  <a:lnTo>
                    <a:pt x="419" y="90"/>
                  </a:lnTo>
                  <a:lnTo>
                    <a:pt x="391" y="88"/>
                  </a:lnTo>
                  <a:lnTo>
                    <a:pt x="357" y="77"/>
                  </a:lnTo>
                  <a:lnTo>
                    <a:pt x="339" y="58"/>
                  </a:lnTo>
                  <a:lnTo>
                    <a:pt x="276" y="20"/>
                  </a:lnTo>
                  <a:lnTo>
                    <a:pt x="247" y="6"/>
                  </a:lnTo>
                  <a:lnTo>
                    <a:pt x="196" y="8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2808" y="1172"/>
              <a:ext cx="684" cy="600"/>
            </a:xfrm>
            <a:custGeom>
              <a:avLst/>
              <a:gdLst>
                <a:gd name="T0" fmla="*/ 1304 w 1346"/>
                <a:gd name="T1" fmla="*/ 137 h 1218"/>
                <a:gd name="T2" fmla="*/ 1294 w 1346"/>
                <a:gd name="T3" fmla="*/ 178 h 1218"/>
                <a:gd name="T4" fmla="*/ 1289 w 1346"/>
                <a:gd name="T5" fmla="*/ 259 h 1218"/>
                <a:gd name="T6" fmla="*/ 1285 w 1346"/>
                <a:gd name="T7" fmla="*/ 301 h 1218"/>
                <a:gd name="T8" fmla="*/ 1296 w 1346"/>
                <a:gd name="T9" fmla="*/ 339 h 1218"/>
                <a:gd name="T10" fmla="*/ 1342 w 1346"/>
                <a:gd name="T11" fmla="*/ 993 h 1218"/>
                <a:gd name="T12" fmla="*/ 1261 w 1346"/>
                <a:gd name="T13" fmla="*/ 1168 h 1218"/>
                <a:gd name="T14" fmla="*/ 1248 w 1346"/>
                <a:gd name="T15" fmla="*/ 1217 h 1218"/>
                <a:gd name="T16" fmla="*/ 477 w 1346"/>
                <a:gd name="T17" fmla="*/ 899 h 1218"/>
                <a:gd name="T18" fmla="*/ 434 w 1346"/>
                <a:gd name="T19" fmla="*/ 887 h 1218"/>
                <a:gd name="T20" fmla="*/ 385 w 1346"/>
                <a:gd name="T21" fmla="*/ 860 h 1218"/>
                <a:gd name="T22" fmla="*/ 207 w 1346"/>
                <a:gd name="T23" fmla="*/ 852 h 1218"/>
                <a:gd name="T24" fmla="*/ 186 w 1346"/>
                <a:gd name="T25" fmla="*/ 827 h 1218"/>
                <a:gd name="T26" fmla="*/ 117 w 1346"/>
                <a:gd name="T27" fmla="*/ 762 h 1218"/>
                <a:gd name="T28" fmla="*/ 50 w 1346"/>
                <a:gd name="T29" fmla="*/ 739 h 1218"/>
                <a:gd name="T30" fmla="*/ 32 w 1346"/>
                <a:gd name="T31" fmla="*/ 667 h 1218"/>
                <a:gd name="T32" fmla="*/ 0 w 1346"/>
                <a:gd name="T33" fmla="*/ 616 h 1218"/>
                <a:gd name="T34" fmla="*/ 34 w 1346"/>
                <a:gd name="T35" fmla="*/ 591 h 1218"/>
                <a:gd name="T36" fmla="*/ 48 w 1346"/>
                <a:gd name="T37" fmla="*/ 475 h 1218"/>
                <a:gd name="T38" fmla="*/ 46 w 1346"/>
                <a:gd name="T39" fmla="*/ 444 h 1218"/>
                <a:gd name="T40" fmla="*/ 45 w 1346"/>
                <a:gd name="T41" fmla="*/ 335 h 1218"/>
                <a:gd name="T42" fmla="*/ 20 w 1346"/>
                <a:gd name="T43" fmla="*/ 262 h 1218"/>
                <a:gd name="T44" fmla="*/ 36 w 1346"/>
                <a:gd name="T45" fmla="*/ 249 h 1218"/>
                <a:gd name="T46" fmla="*/ 74 w 1346"/>
                <a:gd name="T47" fmla="*/ 237 h 1218"/>
                <a:gd name="T48" fmla="*/ 101 w 1346"/>
                <a:gd name="T49" fmla="*/ 197 h 1218"/>
                <a:gd name="T50" fmla="*/ 95 w 1346"/>
                <a:gd name="T51" fmla="*/ 145 h 1218"/>
                <a:gd name="T52" fmla="*/ 138 w 1346"/>
                <a:gd name="T53" fmla="*/ 117 h 1218"/>
                <a:gd name="T54" fmla="*/ 201 w 1346"/>
                <a:gd name="T55" fmla="*/ 66 h 1218"/>
                <a:gd name="T56" fmla="*/ 211 w 1346"/>
                <a:gd name="T57" fmla="*/ 0 h 1218"/>
                <a:gd name="T58" fmla="*/ 315 w 1346"/>
                <a:gd name="T59" fmla="*/ 32 h 1218"/>
                <a:gd name="T60" fmla="*/ 402 w 1346"/>
                <a:gd name="T61" fmla="*/ 33 h 1218"/>
                <a:gd name="T62" fmla="*/ 515 w 1346"/>
                <a:gd name="T63" fmla="*/ 81 h 1218"/>
                <a:gd name="T64" fmla="*/ 535 w 1346"/>
                <a:gd name="T65" fmla="*/ 137 h 1218"/>
                <a:gd name="T66" fmla="*/ 587 w 1346"/>
                <a:gd name="T67" fmla="*/ 171 h 1218"/>
                <a:gd name="T68" fmla="*/ 706 w 1346"/>
                <a:gd name="T69" fmla="*/ 193 h 1218"/>
                <a:gd name="T70" fmla="*/ 752 w 1346"/>
                <a:gd name="T71" fmla="*/ 214 h 1218"/>
                <a:gd name="T72" fmla="*/ 808 w 1346"/>
                <a:gd name="T73" fmla="*/ 255 h 1218"/>
                <a:gd name="T74" fmla="*/ 858 w 1346"/>
                <a:gd name="T75" fmla="*/ 245 h 1218"/>
                <a:gd name="T76" fmla="*/ 904 w 1346"/>
                <a:gd name="T77" fmla="*/ 191 h 1218"/>
                <a:gd name="T78" fmla="*/ 897 w 1346"/>
                <a:gd name="T79" fmla="*/ 165 h 1218"/>
                <a:gd name="T80" fmla="*/ 888 w 1346"/>
                <a:gd name="T81" fmla="*/ 135 h 1218"/>
                <a:gd name="T82" fmla="*/ 893 w 1346"/>
                <a:gd name="T83" fmla="*/ 97 h 1218"/>
                <a:gd name="T84" fmla="*/ 952 w 1346"/>
                <a:gd name="T85" fmla="*/ 46 h 1218"/>
                <a:gd name="T86" fmla="*/ 1017 w 1346"/>
                <a:gd name="T87" fmla="*/ 25 h 1218"/>
                <a:gd name="T88" fmla="*/ 1127 w 1346"/>
                <a:gd name="T89" fmla="*/ 44 h 1218"/>
                <a:gd name="T90" fmla="*/ 1143 w 1346"/>
                <a:gd name="T91" fmla="*/ 64 h 1218"/>
                <a:gd name="T92" fmla="*/ 1141 w 1346"/>
                <a:gd name="T93" fmla="*/ 76 h 1218"/>
                <a:gd name="T94" fmla="*/ 1191 w 1346"/>
                <a:gd name="T95" fmla="*/ 89 h 1218"/>
                <a:gd name="T96" fmla="*/ 1293 w 1346"/>
                <a:gd name="T97" fmla="*/ 109 h 1218"/>
                <a:gd name="T98" fmla="*/ 1316 w 1346"/>
                <a:gd name="T99" fmla="*/ 134 h 121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46"/>
                <a:gd name="T151" fmla="*/ 0 h 1218"/>
                <a:gd name="T152" fmla="*/ 1346 w 1346"/>
                <a:gd name="T153" fmla="*/ 1218 h 121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46" h="1218">
                  <a:moveTo>
                    <a:pt x="1316" y="134"/>
                  </a:moveTo>
                  <a:lnTo>
                    <a:pt x="1304" y="137"/>
                  </a:lnTo>
                  <a:lnTo>
                    <a:pt x="1290" y="162"/>
                  </a:lnTo>
                  <a:lnTo>
                    <a:pt x="1294" y="178"/>
                  </a:lnTo>
                  <a:lnTo>
                    <a:pt x="1301" y="251"/>
                  </a:lnTo>
                  <a:lnTo>
                    <a:pt x="1289" y="259"/>
                  </a:lnTo>
                  <a:lnTo>
                    <a:pt x="1281" y="271"/>
                  </a:lnTo>
                  <a:lnTo>
                    <a:pt x="1285" y="301"/>
                  </a:lnTo>
                  <a:lnTo>
                    <a:pt x="1300" y="322"/>
                  </a:lnTo>
                  <a:lnTo>
                    <a:pt x="1296" y="339"/>
                  </a:lnTo>
                  <a:lnTo>
                    <a:pt x="1322" y="363"/>
                  </a:lnTo>
                  <a:lnTo>
                    <a:pt x="1342" y="993"/>
                  </a:lnTo>
                  <a:lnTo>
                    <a:pt x="1346" y="1166"/>
                  </a:lnTo>
                  <a:lnTo>
                    <a:pt x="1261" y="1168"/>
                  </a:lnTo>
                  <a:lnTo>
                    <a:pt x="1261" y="1218"/>
                  </a:lnTo>
                  <a:lnTo>
                    <a:pt x="1248" y="1217"/>
                  </a:lnTo>
                  <a:lnTo>
                    <a:pt x="567" y="871"/>
                  </a:lnTo>
                  <a:lnTo>
                    <a:pt x="477" y="899"/>
                  </a:lnTo>
                  <a:lnTo>
                    <a:pt x="450" y="907"/>
                  </a:lnTo>
                  <a:lnTo>
                    <a:pt x="434" y="887"/>
                  </a:lnTo>
                  <a:lnTo>
                    <a:pt x="398" y="864"/>
                  </a:lnTo>
                  <a:lnTo>
                    <a:pt x="385" y="860"/>
                  </a:lnTo>
                  <a:lnTo>
                    <a:pt x="323" y="855"/>
                  </a:lnTo>
                  <a:lnTo>
                    <a:pt x="207" y="852"/>
                  </a:lnTo>
                  <a:lnTo>
                    <a:pt x="195" y="857"/>
                  </a:lnTo>
                  <a:lnTo>
                    <a:pt x="186" y="827"/>
                  </a:lnTo>
                  <a:lnTo>
                    <a:pt x="162" y="782"/>
                  </a:lnTo>
                  <a:lnTo>
                    <a:pt x="117" y="762"/>
                  </a:lnTo>
                  <a:lnTo>
                    <a:pt x="70" y="762"/>
                  </a:lnTo>
                  <a:lnTo>
                    <a:pt x="50" y="739"/>
                  </a:lnTo>
                  <a:lnTo>
                    <a:pt x="46" y="691"/>
                  </a:lnTo>
                  <a:lnTo>
                    <a:pt x="32" y="667"/>
                  </a:lnTo>
                  <a:lnTo>
                    <a:pt x="6" y="635"/>
                  </a:lnTo>
                  <a:lnTo>
                    <a:pt x="0" y="616"/>
                  </a:lnTo>
                  <a:lnTo>
                    <a:pt x="4" y="603"/>
                  </a:lnTo>
                  <a:lnTo>
                    <a:pt x="34" y="591"/>
                  </a:lnTo>
                  <a:lnTo>
                    <a:pt x="42" y="507"/>
                  </a:lnTo>
                  <a:lnTo>
                    <a:pt x="48" y="475"/>
                  </a:lnTo>
                  <a:lnTo>
                    <a:pt x="50" y="458"/>
                  </a:lnTo>
                  <a:lnTo>
                    <a:pt x="46" y="444"/>
                  </a:lnTo>
                  <a:lnTo>
                    <a:pt x="52" y="370"/>
                  </a:lnTo>
                  <a:lnTo>
                    <a:pt x="45" y="335"/>
                  </a:lnTo>
                  <a:lnTo>
                    <a:pt x="14" y="285"/>
                  </a:lnTo>
                  <a:lnTo>
                    <a:pt x="20" y="262"/>
                  </a:lnTo>
                  <a:lnTo>
                    <a:pt x="34" y="253"/>
                  </a:lnTo>
                  <a:lnTo>
                    <a:pt x="36" y="249"/>
                  </a:lnTo>
                  <a:lnTo>
                    <a:pt x="54" y="249"/>
                  </a:lnTo>
                  <a:lnTo>
                    <a:pt x="74" y="237"/>
                  </a:lnTo>
                  <a:lnTo>
                    <a:pt x="98" y="209"/>
                  </a:lnTo>
                  <a:lnTo>
                    <a:pt x="101" y="197"/>
                  </a:lnTo>
                  <a:lnTo>
                    <a:pt x="95" y="158"/>
                  </a:lnTo>
                  <a:lnTo>
                    <a:pt x="95" y="145"/>
                  </a:lnTo>
                  <a:lnTo>
                    <a:pt x="106" y="133"/>
                  </a:lnTo>
                  <a:lnTo>
                    <a:pt x="138" y="117"/>
                  </a:lnTo>
                  <a:lnTo>
                    <a:pt x="147" y="102"/>
                  </a:lnTo>
                  <a:lnTo>
                    <a:pt x="201" y="66"/>
                  </a:lnTo>
                  <a:lnTo>
                    <a:pt x="207" y="54"/>
                  </a:lnTo>
                  <a:lnTo>
                    <a:pt x="211" y="0"/>
                  </a:lnTo>
                  <a:lnTo>
                    <a:pt x="283" y="30"/>
                  </a:lnTo>
                  <a:lnTo>
                    <a:pt x="315" y="32"/>
                  </a:lnTo>
                  <a:lnTo>
                    <a:pt x="345" y="24"/>
                  </a:lnTo>
                  <a:lnTo>
                    <a:pt x="402" y="33"/>
                  </a:lnTo>
                  <a:lnTo>
                    <a:pt x="507" y="73"/>
                  </a:lnTo>
                  <a:lnTo>
                    <a:pt x="515" y="81"/>
                  </a:lnTo>
                  <a:lnTo>
                    <a:pt x="520" y="117"/>
                  </a:lnTo>
                  <a:lnTo>
                    <a:pt x="535" y="137"/>
                  </a:lnTo>
                  <a:lnTo>
                    <a:pt x="555" y="159"/>
                  </a:lnTo>
                  <a:lnTo>
                    <a:pt x="587" y="171"/>
                  </a:lnTo>
                  <a:lnTo>
                    <a:pt x="640" y="174"/>
                  </a:lnTo>
                  <a:lnTo>
                    <a:pt x="706" y="193"/>
                  </a:lnTo>
                  <a:lnTo>
                    <a:pt x="727" y="207"/>
                  </a:lnTo>
                  <a:lnTo>
                    <a:pt x="752" y="214"/>
                  </a:lnTo>
                  <a:lnTo>
                    <a:pt x="786" y="249"/>
                  </a:lnTo>
                  <a:lnTo>
                    <a:pt x="808" y="255"/>
                  </a:lnTo>
                  <a:lnTo>
                    <a:pt x="830" y="255"/>
                  </a:lnTo>
                  <a:lnTo>
                    <a:pt x="858" y="245"/>
                  </a:lnTo>
                  <a:lnTo>
                    <a:pt x="887" y="221"/>
                  </a:lnTo>
                  <a:lnTo>
                    <a:pt x="904" y="191"/>
                  </a:lnTo>
                  <a:lnTo>
                    <a:pt x="905" y="181"/>
                  </a:lnTo>
                  <a:lnTo>
                    <a:pt x="897" y="165"/>
                  </a:lnTo>
                  <a:lnTo>
                    <a:pt x="897" y="150"/>
                  </a:lnTo>
                  <a:lnTo>
                    <a:pt x="888" y="135"/>
                  </a:lnTo>
                  <a:lnTo>
                    <a:pt x="888" y="115"/>
                  </a:lnTo>
                  <a:lnTo>
                    <a:pt x="893" y="97"/>
                  </a:lnTo>
                  <a:lnTo>
                    <a:pt x="924" y="66"/>
                  </a:lnTo>
                  <a:lnTo>
                    <a:pt x="952" y="46"/>
                  </a:lnTo>
                  <a:lnTo>
                    <a:pt x="976" y="36"/>
                  </a:lnTo>
                  <a:lnTo>
                    <a:pt x="1017" y="25"/>
                  </a:lnTo>
                  <a:lnTo>
                    <a:pt x="1063" y="24"/>
                  </a:lnTo>
                  <a:lnTo>
                    <a:pt x="1127" y="44"/>
                  </a:lnTo>
                  <a:lnTo>
                    <a:pt x="1141" y="52"/>
                  </a:lnTo>
                  <a:lnTo>
                    <a:pt x="1143" y="64"/>
                  </a:lnTo>
                  <a:lnTo>
                    <a:pt x="1139" y="66"/>
                  </a:lnTo>
                  <a:lnTo>
                    <a:pt x="1141" y="76"/>
                  </a:lnTo>
                  <a:lnTo>
                    <a:pt x="1156" y="86"/>
                  </a:lnTo>
                  <a:lnTo>
                    <a:pt x="1191" y="89"/>
                  </a:lnTo>
                  <a:lnTo>
                    <a:pt x="1233" y="103"/>
                  </a:lnTo>
                  <a:lnTo>
                    <a:pt x="1293" y="109"/>
                  </a:lnTo>
                  <a:lnTo>
                    <a:pt x="1306" y="115"/>
                  </a:lnTo>
                  <a:lnTo>
                    <a:pt x="1316" y="13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4281" y="3203"/>
              <a:ext cx="351" cy="600"/>
            </a:xfrm>
            <a:custGeom>
              <a:avLst/>
              <a:gdLst>
                <a:gd name="T0" fmla="*/ 169 w 694"/>
                <a:gd name="T1" fmla="*/ 362 h 1220"/>
                <a:gd name="T2" fmla="*/ 205 w 694"/>
                <a:gd name="T3" fmla="*/ 365 h 1220"/>
                <a:gd name="T4" fmla="*/ 234 w 694"/>
                <a:gd name="T5" fmla="*/ 355 h 1220"/>
                <a:gd name="T6" fmla="*/ 249 w 694"/>
                <a:gd name="T7" fmla="*/ 349 h 1220"/>
                <a:gd name="T8" fmla="*/ 268 w 694"/>
                <a:gd name="T9" fmla="*/ 341 h 1220"/>
                <a:gd name="T10" fmla="*/ 288 w 694"/>
                <a:gd name="T11" fmla="*/ 326 h 1220"/>
                <a:gd name="T12" fmla="*/ 309 w 694"/>
                <a:gd name="T13" fmla="*/ 323 h 1220"/>
                <a:gd name="T14" fmla="*/ 322 w 694"/>
                <a:gd name="T15" fmla="*/ 342 h 1220"/>
                <a:gd name="T16" fmla="*/ 357 w 694"/>
                <a:gd name="T17" fmla="*/ 355 h 1220"/>
                <a:gd name="T18" fmla="*/ 338 w 694"/>
                <a:gd name="T19" fmla="*/ 326 h 1220"/>
                <a:gd name="T20" fmla="*/ 361 w 694"/>
                <a:gd name="T21" fmla="*/ 293 h 1220"/>
                <a:gd name="T22" fmla="*/ 391 w 694"/>
                <a:gd name="T23" fmla="*/ 286 h 1220"/>
                <a:gd name="T24" fmla="*/ 405 w 694"/>
                <a:gd name="T25" fmla="*/ 309 h 1220"/>
                <a:gd name="T26" fmla="*/ 402 w 694"/>
                <a:gd name="T27" fmla="*/ 271 h 1220"/>
                <a:gd name="T28" fmla="*/ 425 w 694"/>
                <a:gd name="T29" fmla="*/ 241 h 1220"/>
                <a:gd name="T30" fmla="*/ 442 w 694"/>
                <a:gd name="T31" fmla="*/ 241 h 1220"/>
                <a:gd name="T32" fmla="*/ 465 w 694"/>
                <a:gd name="T33" fmla="*/ 229 h 1220"/>
                <a:gd name="T34" fmla="*/ 485 w 694"/>
                <a:gd name="T35" fmla="*/ 221 h 1220"/>
                <a:gd name="T36" fmla="*/ 463 w 694"/>
                <a:gd name="T37" fmla="*/ 203 h 1220"/>
                <a:gd name="T38" fmla="*/ 491 w 694"/>
                <a:gd name="T39" fmla="*/ 185 h 1220"/>
                <a:gd name="T40" fmla="*/ 487 w 694"/>
                <a:gd name="T41" fmla="*/ 133 h 1220"/>
                <a:gd name="T42" fmla="*/ 510 w 694"/>
                <a:gd name="T43" fmla="*/ 133 h 1220"/>
                <a:gd name="T44" fmla="*/ 537 w 694"/>
                <a:gd name="T45" fmla="*/ 120 h 1220"/>
                <a:gd name="T46" fmla="*/ 553 w 694"/>
                <a:gd name="T47" fmla="*/ 110 h 1220"/>
                <a:gd name="T48" fmla="*/ 578 w 694"/>
                <a:gd name="T49" fmla="*/ 77 h 1220"/>
                <a:gd name="T50" fmla="*/ 575 w 694"/>
                <a:gd name="T51" fmla="*/ 24 h 1220"/>
                <a:gd name="T52" fmla="*/ 601 w 694"/>
                <a:gd name="T53" fmla="*/ 8 h 1220"/>
                <a:gd name="T54" fmla="*/ 659 w 694"/>
                <a:gd name="T55" fmla="*/ 54 h 1220"/>
                <a:gd name="T56" fmla="*/ 685 w 694"/>
                <a:gd name="T57" fmla="*/ 198 h 1220"/>
                <a:gd name="T58" fmla="*/ 694 w 694"/>
                <a:gd name="T59" fmla="*/ 274 h 1220"/>
                <a:gd name="T60" fmla="*/ 689 w 694"/>
                <a:gd name="T61" fmla="*/ 323 h 1220"/>
                <a:gd name="T62" fmla="*/ 667 w 694"/>
                <a:gd name="T63" fmla="*/ 345 h 1220"/>
                <a:gd name="T64" fmla="*/ 639 w 694"/>
                <a:gd name="T65" fmla="*/ 301 h 1220"/>
                <a:gd name="T66" fmla="*/ 637 w 694"/>
                <a:gd name="T67" fmla="*/ 382 h 1220"/>
                <a:gd name="T68" fmla="*/ 623 w 694"/>
                <a:gd name="T69" fmla="*/ 426 h 1220"/>
                <a:gd name="T70" fmla="*/ 589 w 694"/>
                <a:gd name="T71" fmla="*/ 510 h 1220"/>
                <a:gd name="T72" fmla="*/ 535 w 694"/>
                <a:gd name="T73" fmla="*/ 642 h 1220"/>
                <a:gd name="T74" fmla="*/ 471 w 694"/>
                <a:gd name="T75" fmla="*/ 782 h 1220"/>
                <a:gd name="T76" fmla="*/ 391 w 694"/>
                <a:gd name="T77" fmla="*/ 964 h 1220"/>
                <a:gd name="T78" fmla="*/ 318 w 694"/>
                <a:gd name="T79" fmla="*/ 1128 h 1220"/>
                <a:gd name="T80" fmla="*/ 261 w 694"/>
                <a:gd name="T81" fmla="*/ 1180 h 1220"/>
                <a:gd name="T82" fmla="*/ 200 w 694"/>
                <a:gd name="T83" fmla="*/ 1187 h 1220"/>
                <a:gd name="T84" fmla="*/ 122 w 694"/>
                <a:gd name="T85" fmla="*/ 1220 h 1220"/>
                <a:gd name="T86" fmla="*/ 25 w 694"/>
                <a:gd name="T87" fmla="*/ 1124 h 1220"/>
                <a:gd name="T88" fmla="*/ 18 w 694"/>
                <a:gd name="T89" fmla="*/ 1068 h 1220"/>
                <a:gd name="T90" fmla="*/ 29 w 694"/>
                <a:gd name="T91" fmla="*/ 1033 h 1220"/>
                <a:gd name="T92" fmla="*/ 6 w 694"/>
                <a:gd name="T93" fmla="*/ 976 h 1220"/>
                <a:gd name="T94" fmla="*/ 4 w 694"/>
                <a:gd name="T95" fmla="*/ 881 h 1220"/>
                <a:gd name="T96" fmla="*/ 44 w 694"/>
                <a:gd name="T97" fmla="*/ 827 h 1220"/>
                <a:gd name="T98" fmla="*/ 76 w 694"/>
                <a:gd name="T99" fmla="*/ 780 h 1220"/>
                <a:gd name="T100" fmla="*/ 133 w 694"/>
                <a:gd name="T101" fmla="*/ 680 h 1220"/>
                <a:gd name="T102" fmla="*/ 128 w 694"/>
                <a:gd name="T103" fmla="*/ 634 h 1220"/>
                <a:gd name="T104" fmla="*/ 118 w 694"/>
                <a:gd name="T105" fmla="*/ 560 h 1220"/>
                <a:gd name="T106" fmla="*/ 106 w 694"/>
                <a:gd name="T107" fmla="*/ 486 h 1220"/>
                <a:gd name="T108" fmla="*/ 160 w 694"/>
                <a:gd name="T109" fmla="*/ 398 h 122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94"/>
                <a:gd name="T166" fmla="*/ 0 h 1220"/>
                <a:gd name="T167" fmla="*/ 694 w 694"/>
                <a:gd name="T168" fmla="*/ 1220 h 122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94" h="1220">
                  <a:moveTo>
                    <a:pt x="161" y="371"/>
                  </a:moveTo>
                  <a:lnTo>
                    <a:pt x="169" y="362"/>
                  </a:lnTo>
                  <a:lnTo>
                    <a:pt x="180" y="366"/>
                  </a:lnTo>
                  <a:lnTo>
                    <a:pt x="205" y="365"/>
                  </a:lnTo>
                  <a:lnTo>
                    <a:pt x="232" y="347"/>
                  </a:lnTo>
                  <a:lnTo>
                    <a:pt x="234" y="355"/>
                  </a:lnTo>
                  <a:lnTo>
                    <a:pt x="240" y="358"/>
                  </a:lnTo>
                  <a:lnTo>
                    <a:pt x="249" y="349"/>
                  </a:lnTo>
                  <a:lnTo>
                    <a:pt x="258" y="351"/>
                  </a:lnTo>
                  <a:lnTo>
                    <a:pt x="268" y="341"/>
                  </a:lnTo>
                  <a:lnTo>
                    <a:pt x="272" y="331"/>
                  </a:lnTo>
                  <a:lnTo>
                    <a:pt x="288" y="326"/>
                  </a:lnTo>
                  <a:lnTo>
                    <a:pt x="296" y="333"/>
                  </a:lnTo>
                  <a:lnTo>
                    <a:pt x="309" y="323"/>
                  </a:lnTo>
                  <a:lnTo>
                    <a:pt x="316" y="326"/>
                  </a:lnTo>
                  <a:lnTo>
                    <a:pt x="322" y="342"/>
                  </a:lnTo>
                  <a:lnTo>
                    <a:pt x="332" y="355"/>
                  </a:lnTo>
                  <a:lnTo>
                    <a:pt x="357" y="355"/>
                  </a:lnTo>
                  <a:lnTo>
                    <a:pt x="353" y="341"/>
                  </a:lnTo>
                  <a:lnTo>
                    <a:pt x="338" y="326"/>
                  </a:lnTo>
                  <a:lnTo>
                    <a:pt x="342" y="310"/>
                  </a:lnTo>
                  <a:lnTo>
                    <a:pt x="361" y="293"/>
                  </a:lnTo>
                  <a:lnTo>
                    <a:pt x="379" y="279"/>
                  </a:lnTo>
                  <a:lnTo>
                    <a:pt x="391" y="286"/>
                  </a:lnTo>
                  <a:lnTo>
                    <a:pt x="391" y="307"/>
                  </a:lnTo>
                  <a:lnTo>
                    <a:pt x="405" y="309"/>
                  </a:lnTo>
                  <a:lnTo>
                    <a:pt x="415" y="302"/>
                  </a:lnTo>
                  <a:lnTo>
                    <a:pt x="402" y="271"/>
                  </a:lnTo>
                  <a:lnTo>
                    <a:pt x="430" y="245"/>
                  </a:lnTo>
                  <a:lnTo>
                    <a:pt x="425" y="241"/>
                  </a:lnTo>
                  <a:lnTo>
                    <a:pt x="438" y="229"/>
                  </a:lnTo>
                  <a:lnTo>
                    <a:pt x="442" y="241"/>
                  </a:lnTo>
                  <a:lnTo>
                    <a:pt x="435" y="261"/>
                  </a:lnTo>
                  <a:lnTo>
                    <a:pt x="465" y="229"/>
                  </a:lnTo>
                  <a:lnTo>
                    <a:pt x="487" y="227"/>
                  </a:lnTo>
                  <a:lnTo>
                    <a:pt x="485" y="221"/>
                  </a:lnTo>
                  <a:lnTo>
                    <a:pt x="470" y="215"/>
                  </a:lnTo>
                  <a:lnTo>
                    <a:pt x="463" y="203"/>
                  </a:lnTo>
                  <a:lnTo>
                    <a:pt x="485" y="175"/>
                  </a:lnTo>
                  <a:lnTo>
                    <a:pt x="491" y="185"/>
                  </a:lnTo>
                  <a:lnTo>
                    <a:pt x="494" y="165"/>
                  </a:lnTo>
                  <a:lnTo>
                    <a:pt x="487" y="133"/>
                  </a:lnTo>
                  <a:lnTo>
                    <a:pt x="491" y="126"/>
                  </a:lnTo>
                  <a:lnTo>
                    <a:pt x="510" y="133"/>
                  </a:lnTo>
                  <a:lnTo>
                    <a:pt x="514" y="150"/>
                  </a:lnTo>
                  <a:lnTo>
                    <a:pt x="537" y="120"/>
                  </a:lnTo>
                  <a:lnTo>
                    <a:pt x="542" y="102"/>
                  </a:lnTo>
                  <a:lnTo>
                    <a:pt x="553" y="110"/>
                  </a:lnTo>
                  <a:lnTo>
                    <a:pt x="569" y="101"/>
                  </a:lnTo>
                  <a:lnTo>
                    <a:pt x="578" y="77"/>
                  </a:lnTo>
                  <a:lnTo>
                    <a:pt x="583" y="40"/>
                  </a:lnTo>
                  <a:lnTo>
                    <a:pt x="575" y="24"/>
                  </a:lnTo>
                  <a:lnTo>
                    <a:pt x="583" y="28"/>
                  </a:lnTo>
                  <a:lnTo>
                    <a:pt x="601" y="8"/>
                  </a:lnTo>
                  <a:lnTo>
                    <a:pt x="613" y="0"/>
                  </a:lnTo>
                  <a:lnTo>
                    <a:pt x="659" y="54"/>
                  </a:lnTo>
                  <a:lnTo>
                    <a:pt x="669" y="77"/>
                  </a:lnTo>
                  <a:lnTo>
                    <a:pt x="685" y="198"/>
                  </a:lnTo>
                  <a:lnTo>
                    <a:pt x="686" y="249"/>
                  </a:lnTo>
                  <a:lnTo>
                    <a:pt x="694" y="274"/>
                  </a:lnTo>
                  <a:lnTo>
                    <a:pt x="694" y="299"/>
                  </a:lnTo>
                  <a:lnTo>
                    <a:pt x="689" y="323"/>
                  </a:lnTo>
                  <a:lnTo>
                    <a:pt x="679" y="342"/>
                  </a:lnTo>
                  <a:lnTo>
                    <a:pt x="667" y="345"/>
                  </a:lnTo>
                  <a:lnTo>
                    <a:pt x="654" y="299"/>
                  </a:lnTo>
                  <a:lnTo>
                    <a:pt x="639" y="301"/>
                  </a:lnTo>
                  <a:lnTo>
                    <a:pt x="626" y="363"/>
                  </a:lnTo>
                  <a:lnTo>
                    <a:pt x="637" y="382"/>
                  </a:lnTo>
                  <a:lnTo>
                    <a:pt x="633" y="407"/>
                  </a:lnTo>
                  <a:lnTo>
                    <a:pt x="623" y="426"/>
                  </a:lnTo>
                  <a:lnTo>
                    <a:pt x="598" y="459"/>
                  </a:lnTo>
                  <a:lnTo>
                    <a:pt x="589" y="510"/>
                  </a:lnTo>
                  <a:lnTo>
                    <a:pt x="562" y="594"/>
                  </a:lnTo>
                  <a:lnTo>
                    <a:pt x="535" y="642"/>
                  </a:lnTo>
                  <a:lnTo>
                    <a:pt x="495" y="738"/>
                  </a:lnTo>
                  <a:lnTo>
                    <a:pt x="471" y="782"/>
                  </a:lnTo>
                  <a:lnTo>
                    <a:pt x="433" y="877"/>
                  </a:lnTo>
                  <a:lnTo>
                    <a:pt x="391" y="964"/>
                  </a:lnTo>
                  <a:lnTo>
                    <a:pt x="346" y="1083"/>
                  </a:lnTo>
                  <a:lnTo>
                    <a:pt x="318" y="1128"/>
                  </a:lnTo>
                  <a:lnTo>
                    <a:pt x="296" y="1160"/>
                  </a:lnTo>
                  <a:lnTo>
                    <a:pt x="261" y="1180"/>
                  </a:lnTo>
                  <a:lnTo>
                    <a:pt x="250" y="1177"/>
                  </a:lnTo>
                  <a:lnTo>
                    <a:pt x="200" y="1187"/>
                  </a:lnTo>
                  <a:lnTo>
                    <a:pt x="145" y="1216"/>
                  </a:lnTo>
                  <a:lnTo>
                    <a:pt x="122" y="1220"/>
                  </a:lnTo>
                  <a:lnTo>
                    <a:pt x="42" y="1157"/>
                  </a:lnTo>
                  <a:lnTo>
                    <a:pt x="25" y="1124"/>
                  </a:lnTo>
                  <a:lnTo>
                    <a:pt x="18" y="1097"/>
                  </a:lnTo>
                  <a:lnTo>
                    <a:pt x="18" y="1068"/>
                  </a:lnTo>
                  <a:lnTo>
                    <a:pt x="21" y="1048"/>
                  </a:lnTo>
                  <a:lnTo>
                    <a:pt x="29" y="1033"/>
                  </a:lnTo>
                  <a:lnTo>
                    <a:pt x="20" y="987"/>
                  </a:lnTo>
                  <a:lnTo>
                    <a:pt x="6" y="976"/>
                  </a:lnTo>
                  <a:lnTo>
                    <a:pt x="0" y="952"/>
                  </a:lnTo>
                  <a:lnTo>
                    <a:pt x="4" y="881"/>
                  </a:lnTo>
                  <a:lnTo>
                    <a:pt x="33" y="840"/>
                  </a:lnTo>
                  <a:lnTo>
                    <a:pt x="44" y="827"/>
                  </a:lnTo>
                  <a:lnTo>
                    <a:pt x="57" y="822"/>
                  </a:lnTo>
                  <a:lnTo>
                    <a:pt x="76" y="780"/>
                  </a:lnTo>
                  <a:lnTo>
                    <a:pt x="137" y="695"/>
                  </a:lnTo>
                  <a:lnTo>
                    <a:pt x="133" y="680"/>
                  </a:lnTo>
                  <a:lnTo>
                    <a:pt x="141" y="672"/>
                  </a:lnTo>
                  <a:lnTo>
                    <a:pt x="128" y="634"/>
                  </a:lnTo>
                  <a:lnTo>
                    <a:pt x="122" y="603"/>
                  </a:lnTo>
                  <a:lnTo>
                    <a:pt x="118" y="560"/>
                  </a:lnTo>
                  <a:lnTo>
                    <a:pt x="120" y="513"/>
                  </a:lnTo>
                  <a:lnTo>
                    <a:pt x="106" y="486"/>
                  </a:lnTo>
                  <a:lnTo>
                    <a:pt x="130" y="451"/>
                  </a:lnTo>
                  <a:lnTo>
                    <a:pt x="160" y="398"/>
                  </a:lnTo>
                  <a:lnTo>
                    <a:pt x="161" y="37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3722" y="3120"/>
              <a:ext cx="495" cy="728"/>
            </a:xfrm>
            <a:custGeom>
              <a:avLst/>
              <a:gdLst>
                <a:gd name="T0" fmla="*/ 976 w 976"/>
                <a:gd name="T1" fmla="*/ 24 h 1478"/>
                <a:gd name="T2" fmla="*/ 946 w 976"/>
                <a:gd name="T3" fmla="*/ 105 h 1478"/>
                <a:gd name="T4" fmla="*/ 931 w 976"/>
                <a:gd name="T5" fmla="*/ 230 h 1478"/>
                <a:gd name="T6" fmla="*/ 932 w 976"/>
                <a:gd name="T7" fmla="*/ 301 h 1478"/>
                <a:gd name="T8" fmla="*/ 938 w 976"/>
                <a:gd name="T9" fmla="*/ 353 h 1478"/>
                <a:gd name="T10" fmla="*/ 939 w 976"/>
                <a:gd name="T11" fmla="*/ 371 h 1478"/>
                <a:gd name="T12" fmla="*/ 936 w 976"/>
                <a:gd name="T13" fmla="*/ 426 h 1478"/>
                <a:gd name="T14" fmla="*/ 927 w 976"/>
                <a:gd name="T15" fmla="*/ 470 h 1478"/>
                <a:gd name="T16" fmla="*/ 875 w 976"/>
                <a:gd name="T17" fmla="*/ 523 h 1478"/>
                <a:gd name="T18" fmla="*/ 848 w 976"/>
                <a:gd name="T19" fmla="*/ 558 h 1478"/>
                <a:gd name="T20" fmla="*/ 762 w 976"/>
                <a:gd name="T21" fmla="*/ 618 h 1478"/>
                <a:gd name="T22" fmla="*/ 639 w 976"/>
                <a:gd name="T23" fmla="*/ 658 h 1478"/>
                <a:gd name="T24" fmla="*/ 581 w 976"/>
                <a:gd name="T25" fmla="*/ 711 h 1478"/>
                <a:gd name="T26" fmla="*/ 527 w 976"/>
                <a:gd name="T27" fmla="*/ 774 h 1478"/>
                <a:gd name="T28" fmla="*/ 503 w 976"/>
                <a:gd name="T29" fmla="*/ 779 h 1478"/>
                <a:gd name="T30" fmla="*/ 419 w 976"/>
                <a:gd name="T31" fmla="*/ 848 h 1478"/>
                <a:gd name="T32" fmla="*/ 379 w 976"/>
                <a:gd name="T33" fmla="*/ 914 h 1478"/>
                <a:gd name="T34" fmla="*/ 411 w 976"/>
                <a:gd name="T35" fmla="*/ 984 h 1478"/>
                <a:gd name="T36" fmla="*/ 437 w 976"/>
                <a:gd name="T37" fmla="*/ 1067 h 1478"/>
                <a:gd name="T38" fmla="*/ 405 w 976"/>
                <a:gd name="T39" fmla="*/ 1233 h 1478"/>
                <a:gd name="T40" fmla="*/ 417 w 976"/>
                <a:gd name="T41" fmla="*/ 1248 h 1478"/>
                <a:gd name="T42" fmla="*/ 359 w 976"/>
                <a:gd name="T43" fmla="*/ 1309 h 1478"/>
                <a:gd name="T44" fmla="*/ 260 w 976"/>
                <a:gd name="T45" fmla="*/ 1341 h 1478"/>
                <a:gd name="T46" fmla="*/ 189 w 976"/>
                <a:gd name="T47" fmla="*/ 1376 h 1478"/>
                <a:gd name="T48" fmla="*/ 178 w 976"/>
                <a:gd name="T49" fmla="*/ 1438 h 1478"/>
                <a:gd name="T50" fmla="*/ 120 w 976"/>
                <a:gd name="T51" fmla="*/ 1477 h 1478"/>
                <a:gd name="T52" fmla="*/ 102 w 976"/>
                <a:gd name="T53" fmla="*/ 1139 h 1478"/>
                <a:gd name="T54" fmla="*/ 112 w 976"/>
                <a:gd name="T55" fmla="*/ 1064 h 1478"/>
                <a:gd name="T56" fmla="*/ 184 w 976"/>
                <a:gd name="T57" fmla="*/ 975 h 1478"/>
                <a:gd name="T58" fmla="*/ 226 w 976"/>
                <a:gd name="T59" fmla="*/ 828 h 1478"/>
                <a:gd name="T60" fmla="*/ 238 w 976"/>
                <a:gd name="T61" fmla="*/ 751 h 1478"/>
                <a:gd name="T62" fmla="*/ 242 w 976"/>
                <a:gd name="T63" fmla="*/ 590 h 1478"/>
                <a:gd name="T64" fmla="*/ 112 w 976"/>
                <a:gd name="T65" fmla="*/ 507 h 1478"/>
                <a:gd name="T66" fmla="*/ 22 w 976"/>
                <a:gd name="T67" fmla="*/ 471 h 1478"/>
                <a:gd name="T68" fmla="*/ 271 w 976"/>
                <a:gd name="T69" fmla="*/ 330 h 1478"/>
                <a:gd name="T70" fmla="*/ 310 w 976"/>
                <a:gd name="T71" fmla="*/ 361 h 1478"/>
                <a:gd name="T72" fmla="*/ 405 w 976"/>
                <a:gd name="T73" fmla="*/ 379 h 1478"/>
                <a:gd name="T74" fmla="*/ 394 w 976"/>
                <a:gd name="T75" fmla="*/ 465 h 1478"/>
                <a:gd name="T76" fmla="*/ 381 w 976"/>
                <a:gd name="T77" fmla="*/ 502 h 1478"/>
                <a:gd name="T78" fmla="*/ 445 w 976"/>
                <a:gd name="T79" fmla="*/ 582 h 1478"/>
                <a:gd name="T80" fmla="*/ 463 w 976"/>
                <a:gd name="T81" fmla="*/ 607 h 1478"/>
                <a:gd name="T82" fmla="*/ 457 w 976"/>
                <a:gd name="T83" fmla="*/ 557 h 1478"/>
                <a:gd name="T84" fmla="*/ 515 w 976"/>
                <a:gd name="T85" fmla="*/ 507 h 1478"/>
                <a:gd name="T86" fmla="*/ 518 w 976"/>
                <a:gd name="T87" fmla="*/ 438 h 1478"/>
                <a:gd name="T88" fmla="*/ 521 w 976"/>
                <a:gd name="T89" fmla="*/ 378 h 1478"/>
                <a:gd name="T90" fmla="*/ 435 w 976"/>
                <a:gd name="T91" fmla="*/ 210 h 1478"/>
                <a:gd name="T92" fmla="*/ 451 w 976"/>
                <a:gd name="T93" fmla="*/ 134 h 1478"/>
                <a:gd name="T94" fmla="*/ 542 w 976"/>
                <a:gd name="T95" fmla="*/ 97 h 1478"/>
                <a:gd name="T96" fmla="*/ 582 w 976"/>
                <a:gd name="T97" fmla="*/ 117 h 1478"/>
                <a:gd name="T98" fmla="*/ 635 w 976"/>
                <a:gd name="T99" fmla="*/ 104 h 1478"/>
                <a:gd name="T100" fmla="*/ 764 w 976"/>
                <a:gd name="T101" fmla="*/ 74 h 1478"/>
                <a:gd name="T102" fmla="*/ 912 w 976"/>
                <a:gd name="T103" fmla="*/ 50 h 1478"/>
                <a:gd name="T104" fmla="*/ 960 w 976"/>
                <a:gd name="T105" fmla="*/ 0 h 147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76"/>
                <a:gd name="T160" fmla="*/ 0 h 1478"/>
                <a:gd name="T161" fmla="*/ 976 w 976"/>
                <a:gd name="T162" fmla="*/ 1478 h 147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76" h="1478">
                  <a:moveTo>
                    <a:pt x="960" y="0"/>
                  </a:moveTo>
                  <a:lnTo>
                    <a:pt x="972" y="14"/>
                  </a:lnTo>
                  <a:lnTo>
                    <a:pt x="976" y="24"/>
                  </a:lnTo>
                  <a:lnTo>
                    <a:pt x="972" y="28"/>
                  </a:lnTo>
                  <a:lnTo>
                    <a:pt x="975" y="56"/>
                  </a:lnTo>
                  <a:lnTo>
                    <a:pt x="946" y="105"/>
                  </a:lnTo>
                  <a:lnTo>
                    <a:pt x="939" y="126"/>
                  </a:lnTo>
                  <a:lnTo>
                    <a:pt x="942" y="221"/>
                  </a:lnTo>
                  <a:lnTo>
                    <a:pt x="931" y="230"/>
                  </a:lnTo>
                  <a:lnTo>
                    <a:pt x="932" y="246"/>
                  </a:lnTo>
                  <a:lnTo>
                    <a:pt x="938" y="246"/>
                  </a:lnTo>
                  <a:lnTo>
                    <a:pt x="932" y="301"/>
                  </a:lnTo>
                  <a:lnTo>
                    <a:pt x="936" y="334"/>
                  </a:lnTo>
                  <a:lnTo>
                    <a:pt x="931" y="347"/>
                  </a:lnTo>
                  <a:lnTo>
                    <a:pt x="938" y="353"/>
                  </a:lnTo>
                  <a:lnTo>
                    <a:pt x="944" y="349"/>
                  </a:lnTo>
                  <a:lnTo>
                    <a:pt x="948" y="359"/>
                  </a:lnTo>
                  <a:lnTo>
                    <a:pt x="939" y="371"/>
                  </a:lnTo>
                  <a:lnTo>
                    <a:pt x="954" y="378"/>
                  </a:lnTo>
                  <a:lnTo>
                    <a:pt x="952" y="391"/>
                  </a:lnTo>
                  <a:lnTo>
                    <a:pt x="936" y="426"/>
                  </a:lnTo>
                  <a:lnTo>
                    <a:pt x="920" y="442"/>
                  </a:lnTo>
                  <a:lnTo>
                    <a:pt x="932" y="445"/>
                  </a:lnTo>
                  <a:lnTo>
                    <a:pt x="927" y="470"/>
                  </a:lnTo>
                  <a:lnTo>
                    <a:pt x="912" y="478"/>
                  </a:lnTo>
                  <a:lnTo>
                    <a:pt x="883" y="509"/>
                  </a:lnTo>
                  <a:lnTo>
                    <a:pt x="875" y="523"/>
                  </a:lnTo>
                  <a:lnTo>
                    <a:pt x="848" y="538"/>
                  </a:lnTo>
                  <a:lnTo>
                    <a:pt x="856" y="546"/>
                  </a:lnTo>
                  <a:lnTo>
                    <a:pt x="848" y="558"/>
                  </a:lnTo>
                  <a:lnTo>
                    <a:pt x="795" y="589"/>
                  </a:lnTo>
                  <a:lnTo>
                    <a:pt x="784" y="606"/>
                  </a:lnTo>
                  <a:lnTo>
                    <a:pt x="762" y="618"/>
                  </a:lnTo>
                  <a:lnTo>
                    <a:pt x="734" y="618"/>
                  </a:lnTo>
                  <a:lnTo>
                    <a:pt x="711" y="625"/>
                  </a:lnTo>
                  <a:lnTo>
                    <a:pt x="639" y="658"/>
                  </a:lnTo>
                  <a:lnTo>
                    <a:pt x="594" y="691"/>
                  </a:lnTo>
                  <a:lnTo>
                    <a:pt x="589" y="707"/>
                  </a:lnTo>
                  <a:lnTo>
                    <a:pt x="581" y="711"/>
                  </a:lnTo>
                  <a:lnTo>
                    <a:pt x="559" y="716"/>
                  </a:lnTo>
                  <a:lnTo>
                    <a:pt x="569" y="724"/>
                  </a:lnTo>
                  <a:lnTo>
                    <a:pt x="527" y="774"/>
                  </a:lnTo>
                  <a:lnTo>
                    <a:pt x="521" y="770"/>
                  </a:lnTo>
                  <a:lnTo>
                    <a:pt x="517" y="755"/>
                  </a:lnTo>
                  <a:lnTo>
                    <a:pt x="503" y="779"/>
                  </a:lnTo>
                  <a:lnTo>
                    <a:pt x="490" y="786"/>
                  </a:lnTo>
                  <a:lnTo>
                    <a:pt x="439" y="835"/>
                  </a:lnTo>
                  <a:lnTo>
                    <a:pt x="419" y="848"/>
                  </a:lnTo>
                  <a:lnTo>
                    <a:pt x="405" y="863"/>
                  </a:lnTo>
                  <a:lnTo>
                    <a:pt x="386" y="867"/>
                  </a:lnTo>
                  <a:lnTo>
                    <a:pt x="379" y="914"/>
                  </a:lnTo>
                  <a:lnTo>
                    <a:pt x="381" y="928"/>
                  </a:lnTo>
                  <a:lnTo>
                    <a:pt x="407" y="954"/>
                  </a:lnTo>
                  <a:lnTo>
                    <a:pt x="411" y="984"/>
                  </a:lnTo>
                  <a:lnTo>
                    <a:pt x="425" y="1036"/>
                  </a:lnTo>
                  <a:lnTo>
                    <a:pt x="427" y="1073"/>
                  </a:lnTo>
                  <a:lnTo>
                    <a:pt x="437" y="1067"/>
                  </a:lnTo>
                  <a:lnTo>
                    <a:pt x="443" y="1072"/>
                  </a:lnTo>
                  <a:lnTo>
                    <a:pt x="430" y="1163"/>
                  </a:lnTo>
                  <a:lnTo>
                    <a:pt x="405" y="1233"/>
                  </a:lnTo>
                  <a:lnTo>
                    <a:pt x="406" y="1249"/>
                  </a:lnTo>
                  <a:lnTo>
                    <a:pt x="425" y="1223"/>
                  </a:lnTo>
                  <a:lnTo>
                    <a:pt x="417" y="1248"/>
                  </a:lnTo>
                  <a:lnTo>
                    <a:pt x="407" y="1265"/>
                  </a:lnTo>
                  <a:lnTo>
                    <a:pt x="383" y="1292"/>
                  </a:lnTo>
                  <a:lnTo>
                    <a:pt x="359" y="1309"/>
                  </a:lnTo>
                  <a:lnTo>
                    <a:pt x="330" y="1319"/>
                  </a:lnTo>
                  <a:lnTo>
                    <a:pt x="311" y="1321"/>
                  </a:lnTo>
                  <a:lnTo>
                    <a:pt x="260" y="1341"/>
                  </a:lnTo>
                  <a:lnTo>
                    <a:pt x="212" y="1367"/>
                  </a:lnTo>
                  <a:lnTo>
                    <a:pt x="197" y="1369"/>
                  </a:lnTo>
                  <a:lnTo>
                    <a:pt x="189" y="1376"/>
                  </a:lnTo>
                  <a:lnTo>
                    <a:pt x="176" y="1397"/>
                  </a:lnTo>
                  <a:lnTo>
                    <a:pt x="158" y="1413"/>
                  </a:lnTo>
                  <a:lnTo>
                    <a:pt x="178" y="1438"/>
                  </a:lnTo>
                  <a:lnTo>
                    <a:pt x="193" y="1422"/>
                  </a:lnTo>
                  <a:lnTo>
                    <a:pt x="184" y="1478"/>
                  </a:lnTo>
                  <a:lnTo>
                    <a:pt x="120" y="1477"/>
                  </a:lnTo>
                  <a:lnTo>
                    <a:pt x="120" y="1392"/>
                  </a:lnTo>
                  <a:lnTo>
                    <a:pt x="122" y="1255"/>
                  </a:lnTo>
                  <a:lnTo>
                    <a:pt x="102" y="1139"/>
                  </a:lnTo>
                  <a:lnTo>
                    <a:pt x="102" y="1107"/>
                  </a:lnTo>
                  <a:lnTo>
                    <a:pt x="104" y="1083"/>
                  </a:lnTo>
                  <a:lnTo>
                    <a:pt x="112" y="1064"/>
                  </a:lnTo>
                  <a:lnTo>
                    <a:pt x="121" y="1049"/>
                  </a:lnTo>
                  <a:lnTo>
                    <a:pt x="152" y="1027"/>
                  </a:lnTo>
                  <a:lnTo>
                    <a:pt x="184" y="975"/>
                  </a:lnTo>
                  <a:lnTo>
                    <a:pt x="198" y="927"/>
                  </a:lnTo>
                  <a:lnTo>
                    <a:pt x="230" y="871"/>
                  </a:lnTo>
                  <a:lnTo>
                    <a:pt x="226" y="828"/>
                  </a:lnTo>
                  <a:lnTo>
                    <a:pt x="221" y="807"/>
                  </a:lnTo>
                  <a:lnTo>
                    <a:pt x="221" y="780"/>
                  </a:lnTo>
                  <a:lnTo>
                    <a:pt x="238" y="751"/>
                  </a:lnTo>
                  <a:lnTo>
                    <a:pt x="249" y="714"/>
                  </a:lnTo>
                  <a:lnTo>
                    <a:pt x="254" y="639"/>
                  </a:lnTo>
                  <a:lnTo>
                    <a:pt x="242" y="590"/>
                  </a:lnTo>
                  <a:lnTo>
                    <a:pt x="241" y="569"/>
                  </a:lnTo>
                  <a:lnTo>
                    <a:pt x="229" y="554"/>
                  </a:lnTo>
                  <a:lnTo>
                    <a:pt x="112" y="507"/>
                  </a:lnTo>
                  <a:lnTo>
                    <a:pt x="86" y="502"/>
                  </a:lnTo>
                  <a:lnTo>
                    <a:pt x="21" y="502"/>
                  </a:lnTo>
                  <a:lnTo>
                    <a:pt x="22" y="471"/>
                  </a:lnTo>
                  <a:lnTo>
                    <a:pt x="14" y="467"/>
                  </a:lnTo>
                  <a:lnTo>
                    <a:pt x="0" y="422"/>
                  </a:lnTo>
                  <a:lnTo>
                    <a:pt x="271" y="330"/>
                  </a:lnTo>
                  <a:lnTo>
                    <a:pt x="286" y="330"/>
                  </a:lnTo>
                  <a:lnTo>
                    <a:pt x="297" y="337"/>
                  </a:lnTo>
                  <a:lnTo>
                    <a:pt x="310" y="361"/>
                  </a:lnTo>
                  <a:lnTo>
                    <a:pt x="325" y="379"/>
                  </a:lnTo>
                  <a:lnTo>
                    <a:pt x="394" y="369"/>
                  </a:lnTo>
                  <a:lnTo>
                    <a:pt x="405" y="379"/>
                  </a:lnTo>
                  <a:lnTo>
                    <a:pt x="411" y="414"/>
                  </a:lnTo>
                  <a:lnTo>
                    <a:pt x="411" y="443"/>
                  </a:lnTo>
                  <a:lnTo>
                    <a:pt x="394" y="465"/>
                  </a:lnTo>
                  <a:lnTo>
                    <a:pt x="397" y="477"/>
                  </a:lnTo>
                  <a:lnTo>
                    <a:pt x="386" y="485"/>
                  </a:lnTo>
                  <a:lnTo>
                    <a:pt x="381" y="502"/>
                  </a:lnTo>
                  <a:lnTo>
                    <a:pt x="391" y="533"/>
                  </a:lnTo>
                  <a:lnTo>
                    <a:pt x="427" y="574"/>
                  </a:lnTo>
                  <a:lnTo>
                    <a:pt x="445" y="582"/>
                  </a:lnTo>
                  <a:lnTo>
                    <a:pt x="450" y="589"/>
                  </a:lnTo>
                  <a:lnTo>
                    <a:pt x="443" y="607"/>
                  </a:lnTo>
                  <a:lnTo>
                    <a:pt x="463" y="607"/>
                  </a:lnTo>
                  <a:lnTo>
                    <a:pt x="467" y="581"/>
                  </a:lnTo>
                  <a:lnTo>
                    <a:pt x="459" y="569"/>
                  </a:lnTo>
                  <a:lnTo>
                    <a:pt x="457" y="557"/>
                  </a:lnTo>
                  <a:lnTo>
                    <a:pt x="467" y="533"/>
                  </a:lnTo>
                  <a:lnTo>
                    <a:pt x="509" y="515"/>
                  </a:lnTo>
                  <a:lnTo>
                    <a:pt x="515" y="507"/>
                  </a:lnTo>
                  <a:lnTo>
                    <a:pt x="518" y="471"/>
                  </a:lnTo>
                  <a:lnTo>
                    <a:pt x="525" y="461"/>
                  </a:lnTo>
                  <a:lnTo>
                    <a:pt x="518" y="438"/>
                  </a:lnTo>
                  <a:lnTo>
                    <a:pt x="529" y="411"/>
                  </a:lnTo>
                  <a:lnTo>
                    <a:pt x="526" y="389"/>
                  </a:lnTo>
                  <a:lnTo>
                    <a:pt x="521" y="378"/>
                  </a:lnTo>
                  <a:lnTo>
                    <a:pt x="442" y="282"/>
                  </a:lnTo>
                  <a:lnTo>
                    <a:pt x="435" y="266"/>
                  </a:lnTo>
                  <a:lnTo>
                    <a:pt x="435" y="210"/>
                  </a:lnTo>
                  <a:lnTo>
                    <a:pt x="430" y="185"/>
                  </a:lnTo>
                  <a:lnTo>
                    <a:pt x="437" y="161"/>
                  </a:lnTo>
                  <a:lnTo>
                    <a:pt x="451" y="134"/>
                  </a:lnTo>
                  <a:lnTo>
                    <a:pt x="459" y="105"/>
                  </a:lnTo>
                  <a:lnTo>
                    <a:pt x="525" y="105"/>
                  </a:lnTo>
                  <a:lnTo>
                    <a:pt x="542" y="97"/>
                  </a:lnTo>
                  <a:lnTo>
                    <a:pt x="555" y="97"/>
                  </a:lnTo>
                  <a:lnTo>
                    <a:pt x="565" y="101"/>
                  </a:lnTo>
                  <a:lnTo>
                    <a:pt x="582" y="117"/>
                  </a:lnTo>
                  <a:lnTo>
                    <a:pt x="590" y="118"/>
                  </a:lnTo>
                  <a:lnTo>
                    <a:pt x="618" y="114"/>
                  </a:lnTo>
                  <a:lnTo>
                    <a:pt x="635" y="104"/>
                  </a:lnTo>
                  <a:lnTo>
                    <a:pt x="699" y="105"/>
                  </a:lnTo>
                  <a:lnTo>
                    <a:pt x="728" y="81"/>
                  </a:lnTo>
                  <a:lnTo>
                    <a:pt x="764" y="74"/>
                  </a:lnTo>
                  <a:lnTo>
                    <a:pt x="787" y="86"/>
                  </a:lnTo>
                  <a:lnTo>
                    <a:pt x="818" y="84"/>
                  </a:lnTo>
                  <a:lnTo>
                    <a:pt x="912" y="50"/>
                  </a:lnTo>
                  <a:lnTo>
                    <a:pt x="962" y="14"/>
                  </a:lnTo>
                  <a:lnTo>
                    <a:pt x="964" y="1"/>
                  </a:lnTo>
                  <a:lnTo>
                    <a:pt x="96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4244" y="2109"/>
              <a:ext cx="458" cy="615"/>
            </a:xfrm>
            <a:custGeom>
              <a:avLst/>
              <a:gdLst>
                <a:gd name="T0" fmla="*/ 145 w 900"/>
                <a:gd name="T1" fmla="*/ 93 h 1248"/>
                <a:gd name="T2" fmla="*/ 148 w 900"/>
                <a:gd name="T3" fmla="*/ 148 h 1248"/>
                <a:gd name="T4" fmla="*/ 246 w 900"/>
                <a:gd name="T5" fmla="*/ 248 h 1248"/>
                <a:gd name="T6" fmla="*/ 535 w 900"/>
                <a:gd name="T7" fmla="*/ 358 h 1248"/>
                <a:gd name="T8" fmla="*/ 606 w 900"/>
                <a:gd name="T9" fmla="*/ 381 h 1248"/>
                <a:gd name="T10" fmla="*/ 256 w 900"/>
                <a:gd name="T11" fmla="*/ 638 h 1248"/>
                <a:gd name="T12" fmla="*/ 165 w 900"/>
                <a:gd name="T13" fmla="*/ 695 h 1248"/>
                <a:gd name="T14" fmla="*/ 84 w 900"/>
                <a:gd name="T15" fmla="*/ 727 h 1248"/>
                <a:gd name="T16" fmla="*/ 41 w 900"/>
                <a:gd name="T17" fmla="*/ 798 h 1248"/>
                <a:gd name="T18" fmla="*/ 1 w 900"/>
                <a:gd name="T19" fmla="*/ 1179 h 1248"/>
                <a:gd name="T20" fmla="*/ 50 w 900"/>
                <a:gd name="T21" fmla="*/ 1248 h 1248"/>
                <a:gd name="T22" fmla="*/ 148 w 900"/>
                <a:gd name="T23" fmla="*/ 1126 h 1248"/>
                <a:gd name="T24" fmla="*/ 146 w 900"/>
                <a:gd name="T25" fmla="*/ 1114 h 1248"/>
                <a:gd name="T26" fmla="*/ 172 w 900"/>
                <a:gd name="T27" fmla="*/ 1110 h 1248"/>
                <a:gd name="T28" fmla="*/ 360 w 900"/>
                <a:gd name="T29" fmla="*/ 931 h 1248"/>
                <a:gd name="T30" fmla="*/ 439 w 900"/>
                <a:gd name="T31" fmla="*/ 894 h 1248"/>
                <a:gd name="T32" fmla="*/ 493 w 900"/>
                <a:gd name="T33" fmla="*/ 827 h 1248"/>
                <a:gd name="T34" fmla="*/ 563 w 900"/>
                <a:gd name="T35" fmla="*/ 759 h 1248"/>
                <a:gd name="T36" fmla="*/ 631 w 900"/>
                <a:gd name="T37" fmla="*/ 679 h 1248"/>
                <a:gd name="T38" fmla="*/ 709 w 900"/>
                <a:gd name="T39" fmla="*/ 576 h 1248"/>
                <a:gd name="T40" fmla="*/ 731 w 900"/>
                <a:gd name="T41" fmla="*/ 496 h 1248"/>
                <a:gd name="T42" fmla="*/ 785 w 900"/>
                <a:gd name="T43" fmla="*/ 366 h 1248"/>
                <a:gd name="T44" fmla="*/ 814 w 900"/>
                <a:gd name="T45" fmla="*/ 318 h 1248"/>
                <a:gd name="T46" fmla="*/ 838 w 900"/>
                <a:gd name="T47" fmla="*/ 275 h 1248"/>
                <a:gd name="T48" fmla="*/ 858 w 900"/>
                <a:gd name="T49" fmla="*/ 235 h 1248"/>
                <a:gd name="T50" fmla="*/ 863 w 900"/>
                <a:gd name="T51" fmla="*/ 153 h 1248"/>
                <a:gd name="T52" fmla="*/ 884 w 900"/>
                <a:gd name="T53" fmla="*/ 145 h 1248"/>
                <a:gd name="T54" fmla="*/ 900 w 900"/>
                <a:gd name="T55" fmla="*/ 148 h 1248"/>
                <a:gd name="T56" fmla="*/ 887 w 900"/>
                <a:gd name="T57" fmla="*/ 136 h 1248"/>
                <a:gd name="T58" fmla="*/ 871 w 900"/>
                <a:gd name="T59" fmla="*/ 139 h 1248"/>
                <a:gd name="T60" fmla="*/ 878 w 900"/>
                <a:gd name="T61" fmla="*/ 87 h 1248"/>
                <a:gd name="T62" fmla="*/ 871 w 900"/>
                <a:gd name="T63" fmla="*/ 68 h 1248"/>
                <a:gd name="T64" fmla="*/ 880 w 900"/>
                <a:gd name="T65" fmla="*/ 33 h 1248"/>
                <a:gd name="T66" fmla="*/ 863 w 900"/>
                <a:gd name="T67" fmla="*/ 11 h 1248"/>
                <a:gd name="T68" fmla="*/ 831 w 900"/>
                <a:gd name="T69" fmla="*/ 0 h 1248"/>
                <a:gd name="T70" fmla="*/ 813 w 900"/>
                <a:gd name="T71" fmla="*/ 20 h 1248"/>
                <a:gd name="T72" fmla="*/ 761 w 900"/>
                <a:gd name="T73" fmla="*/ 39 h 1248"/>
                <a:gd name="T74" fmla="*/ 723 w 900"/>
                <a:gd name="T75" fmla="*/ 48 h 1248"/>
                <a:gd name="T76" fmla="*/ 678 w 900"/>
                <a:gd name="T77" fmla="*/ 60 h 1248"/>
                <a:gd name="T78" fmla="*/ 617 w 900"/>
                <a:gd name="T79" fmla="*/ 73 h 1248"/>
                <a:gd name="T80" fmla="*/ 554 w 900"/>
                <a:gd name="T81" fmla="*/ 72 h 1248"/>
                <a:gd name="T82" fmla="*/ 518 w 900"/>
                <a:gd name="T83" fmla="*/ 91 h 1248"/>
                <a:gd name="T84" fmla="*/ 487 w 900"/>
                <a:gd name="T85" fmla="*/ 109 h 1248"/>
                <a:gd name="T86" fmla="*/ 454 w 900"/>
                <a:gd name="T87" fmla="*/ 113 h 1248"/>
                <a:gd name="T88" fmla="*/ 422 w 900"/>
                <a:gd name="T89" fmla="*/ 107 h 1248"/>
                <a:gd name="T90" fmla="*/ 392 w 900"/>
                <a:gd name="T91" fmla="*/ 107 h 1248"/>
                <a:gd name="T92" fmla="*/ 330 w 900"/>
                <a:gd name="T93" fmla="*/ 140 h 1248"/>
                <a:gd name="T94" fmla="*/ 284 w 900"/>
                <a:gd name="T95" fmla="*/ 143 h 1248"/>
                <a:gd name="T96" fmla="*/ 221 w 900"/>
                <a:gd name="T97" fmla="*/ 99 h 1248"/>
                <a:gd name="T98" fmla="*/ 173 w 900"/>
                <a:gd name="T99" fmla="*/ 43 h 124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00"/>
                <a:gd name="T151" fmla="*/ 0 h 1248"/>
                <a:gd name="T152" fmla="*/ 900 w 900"/>
                <a:gd name="T153" fmla="*/ 1248 h 124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00" h="1248">
                  <a:moveTo>
                    <a:pt x="173" y="43"/>
                  </a:moveTo>
                  <a:lnTo>
                    <a:pt x="145" y="93"/>
                  </a:lnTo>
                  <a:lnTo>
                    <a:pt x="137" y="112"/>
                  </a:lnTo>
                  <a:lnTo>
                    <a:pt x="148" y="148"/>
                  </a:lnTo>
                  <a:lnTo>
                    <a:pt x="210" y="221"/>
                  </a:lnTo>
                  <a:lnTo>
                    <a:pt x="246" y="248"/>
                  </a:lnTo>
                  <a:lnTo>
                    <a:pt x="257" y="260"/>
                  </a:lnTo>
                  <a:lnTo>
                    <a:pt x="535" y="358"/>
                  </a:lnTo>
                  <a:lnTo>
                    <a:pt x="622" y="354"/>
                  </a:lnTo>
                  <a:lnTo>
                    <a:pt x="606" y="381"/>
                  </a:lnTo>
                  <a:lnTo>
                    <a:pt x="362" y="637"/>
                  </a:lnTo>
                  <a:lnTo>
                    <a:pt x="256" y="638"/>
                  </a:lnTo>
                  <a:lnTo>
                    <a:pt x="208" y="661"/>
                  </a:lnTo>
                  <a:lnTo>
                    <a:pt x="165" y="695"/>
                  </a:lnTo>
                  <a:lnTo>
                    <a:pt x="112" y="713"/>
                  </a:lnTo>
                  <a:lnTo>
                    <a:pt x="84" y="727"/>
                  </a:lnTo>
                  <a:lnTo>
                    <a:pt x="78" y="735"/>
                  </a:lnTo>
                  <a:lnTo>
                    <a:pt x="41" y="798"/>
                  </a:lnTo>
                  <a:lnTo>
                    <a:pt x="0" y="838"/>
                  </a:lnTo>
                  <a:lnTo>
                    <a:pt x="1" y="1179"/>
                  </a:lnTo>
                  <a:lnTo>
                    <a:pt x="50" y="1239"/>
                  </a:lnTo>
                  <a:lnTo>
                    <a:pt x="50" y="1248"/>
                  </a:lnTo>
                  <a:lnTo>
                    <a:pt x="137" y="1148"/>
                  </a:lnTo>
                  <a:lnTo>
                    <a:pt x="148" y="1126"/>
                  </a:lnTo>
                  <a:lnTo>
                    <a:pt x="142" y="1119"/>
                  </a:lnTo>
                  <a:lnTo>
                    <a:pt x="146" y="1114"/>
                  </a:lnTo>
                  <a:lnTo>
                    <a:pt x="153" y="1115"/>
                  </a:lnTo>
                  <a:lnTo>
                    <a:pt x="172" y="1110"/>
                  </a:lnTo>
                  <a:lnTo>
                    <a:pt x="232" y="1044"/>
                  </a:lnTo>
                  <a:lnTo>
                    <a:pt x="360" y="931"/>
                  </a:lnTo>
                  <a:lnTo>
                    <a:pt x="406" y="917"/>
                  </a:lnTo>
                  <a:lnTo>
                    <a:pt x="439" y="894"/>
                  </a:lnTo>
                  <a:lnTo>
                    <a:pt x="482" y="851"/>
                  </a:lnTo>
                  <a:lnTo>
                    <a:pt x="493" y="827"/>
                  </a:lnTo>
                  <a:lnTo>
                    <a:pt x="535" y="795"/>
                  </a:lnTo>
                  <a:lnTo>
                    <a:pt x="563" y="759"/>
                  </a:lnTo>
                  <a:lnTo>
                    <a:pt x="601" y="725"/>
                  </a:lnTo>
                  <a:lnTo>
                    <a:pt x="631" y="679"/>
                  </a:lnTo>
                  <a:lnTo>
                    <a:pt x="650" y="633"/>
                  </a:lnTo>
                  <a:lnTo>
                    <a:pt x="709" y="576"/>
                  </a:lnTo>
                  <a:lnTo>
                    <a:pt x="719" y="545"/>
                  </a:lnTo>
                  <a:lnTo>
                    <a:pt x="731" y="496"/>
                  </a:lnTo>
                  <a:lnTo>
                    <a:pt x="781" y="396"/>
                  </a:lnTo>
                  <a:lnTo>
                    <a:pt x="785" y="366"/>
                  </a:lnTo>
                  <a:lnTo>
                    <a:pt x="807" y="340"/>
                  </a:lnTo>
                  <a:lnTo>
                    <a:pt x="814" y="318"/>
                  </a:lnTo>
                  <a:lnTo>
                    <a:pt x="827" y="302"/>
                  </a:lnTo>
                  <a:lnTo>
                    <a:pt x="838" y="275"/>
                  </a:lnTo>
                  <a:lnTo>
                    <a:pt x="854" y="259"/>
                  </a:lnTo>
                  <a:lnTo>
                    <a:pt x="858" y="235"/>
                  </a:lnTo>
                  <a:lnTo>
                    <a:pt x="858" y="208"/>
                  </a:lnTo>
                  <a:lnTo>
                    <a:pt x="863" y="153"/>
                  </a:lnTo>
                  <a:lnTo>
                    <a:pt x="872" y="147"/>
                  </a:lnTo>
                  <a:lnTo>
                    <a:pt x="884" y="145"/>
                  </a:lnTo>
                  <a:lnTo>
                    <a:pt x="895" y="152"/>
                  </a:lnTo>
                  <a:lnTo>
                    <a:pt x="900" y="148"/>
                  </a:lnTo>
                  <a:lnTo>
                    <a:pt x="900" y="143"/>
                  </a:lnTo>
                  <a:lnTo>
                    <a:pt x="887" y="136"/>
                  </a:lnTo>
                  <a:lnTo>
                    <a:pt x="883" y="140"/>
                  </a:lnTo>
                  <a:lnTo>
                    <a:pt x="871" y="139"/>
                  </a:lnTo>
                  <a:lnTo>
                    <a:pt x="883" y="124"/>
                  </a:lnTo>
                  <a:lnTo>
                    <a:pt x="878" y="87"/>
                  </a:lnTo>
                  <a:lnTo>
                    <a:pt x="880" y="79"/>
                  </a:lnTo>
                  <a:lnTo>
                    <a:pt x="871" y="68"/>
                  </a:lnTo>
                  <a:lnTo>
                    <a:pt x="870" y="53"/>
                  </a:lnTo>
                  <a:lnTo>
                    <a:pt x="880" y="33"/>
                  </a:lnTo>
                  <a:lnTo>
                    <a:pt x="880" y="13"/>
                  </a:lnTo>
                  <a:lnTo>
                    <a:pt x="863" y="11"/>
                  </a:lnTo>
                  <a:lnTo>
                    <a:pt x="846" y="0"/>
                  </a:lnTo>
                  <a:lnTo>
                    <a:pt x="831" y="0"/>
                  </a:lnTo>
                  <a:lnTo>
                    <a:pt x="819" y="3"/>
                  </a:lnTo>
                  <a:lnTo>
                    <a:pt x="813" y="20"/>
                  </a:lnTo>
                  <a:lnTo>
                    <a:pt x="783" y="33"/>
                  </a:lnTo>
                  <a:lnTo>
                    <a:pt x="761" y="39"/>
                  </a:lnTo>
                  <a:lnTo>
                    <a:pt x="729" y="41"/>
                  </a:lnTo>
                  <a:lnTo>
                    <a:pt x="723" y="48"/>
                  </a:lnTo>
                  <a:lnTo>
                    <a:pt x="705" y="49"/>
                  </a:lnTo>
                  <a:lnTo>
                    <a:pt x="678" y="60"/>
                  </a:lnTo>
                  <a:lnTo>
                    <a:pt x="647" y="57"/>
                  </a:lnTo>
                  <a:lnTo>
                    <a:pt x="617" y="73"/>
                  </a:lnTo>
                  <a:lnTo>
                    <a:pt x="571" y="79"/>
                  </a:lnTo>
                  <a:lnTo>
                    <a:pt x="554" y="72"/>
                  </a:lnTo>
                  <a:lnTo>
                    <a:pt x="535" y="75"/>
                  </a:lnTo>
                  <a:lnTo>
                    <a:pt x="518" y="91"/>
                  </a:lnTo>
                  <a:lnTo>
                    <a:pt x="502" y="96"/>
                  </a:lnTo>
                  <a:lnTo>
                    <a:pt x="487" y="109"/>
                  </a:lnTo>
                  <a:lnTo>
                    <a:pt x="471" y="113"/>
                  </a:lnTo>
                  <a:lnTo>
                    <a:pt x="454" y="113"/>
                  </a:lnTo>
                  <a:lnTo>
                    <a:pt x="441" y="105"/>
                  </a:lnTo>
                  <a:lnTo>
                    <a:pt x="422" y="107"/>
                  </a:lnTo>
                  <a:lnTo>
                    <a:pt x="400" y="99"/>
                  </a:lnTo>
                  <a:lnTo>
                    <a:pt x="392" y="107"/>
                  </a:lnTo>
                  <a:lnTo>
                    <a:pt x="356" y="123"/>
                  </a:lnTo>
                  <a:lnTo>
                    <a:pt x="330" y="140"/>
                  </a:lnTo>
                  <a:lnTo>
                    <a:pt x="296" y="140"/>
                  </a:lnTo>
                  <a:lnTo>
                    <a:pt x="284" y="143"/>
                  </a:lnTo>
                  <a:lnTo>
                    <a:pt x="250" y="125"/>
                  </a:lnTo>
                  <a:lnTo>
                    <a:pt x="221" y="99"/>
                  </a:lnTo>
                  <a:lnTo>
                    <a:pt x="186" y="53"/>
                  </a:lnTo>
                  <a:lnTo>
                    <a:pt x="173" y="4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3118" y="3639"/>
              <a:ext cx="698" cy="556"/>
            </a:xfrm>
            <a:custGeom>
              <a:avLst/>
              <a:gdLst>
                <a:gd name="T0" fmla="*/ 1356 w 1374"/>
                <a:gd name="T1" fmla="*/ 477 h 1130"/>
                <a:gd name="T2" fmla="*/ 1326 w 1374"/>
                <a:gd name="T3" fmla="*/ 577 h 1130"/>
                <a:gd name="T4" fmla="*/ 1251 w 1374"/>
                <a:gd name="T5" fmla="*/ 632 h 1130"/>
                <a:gd name="T6" fmla="*/ 1159 w 1374"/>
                <a:gd name="T7" fmla="*/ 765 h 1130"/>
                <a:gd name="T8" fmla="*/ 1023 w 1374"/>
                <a:gd name="T9" fmla="*/ 906 h 1130"/>
                <a:gd name="T10" fmla="*/ 921 w 1374"/>
                <a:gd name="T11" fmla="*/ 993 h 1130"/>
                <a:gd name="T12" fmla="*/ 754 w 1374"/>
                <a:gd name="T13" fmla="*/ 1046 h 1130"/>
                <a:gd name="T14" fmla="*/ 749 w 1374"/>
                <a:gd name="T15" fmla="*/ 1075 h 1130"/>
                <a:gd name="T16" fmla="*/ 678 w 1374"/>
                <a:gd name="T17" fmla="*/ 1085 h 1130"/>
                <a:gd name="T18" fmla="*/ 564 w 1374"/>
                <a:gd name="T19" fmla="*/ 1069 h 1130"/>
                <a:gd name="T20" fmla="*/ 496 w 1374"/>
                <a:gd name="T21" fmla="*/ 1069 h 1130"/>
                <a:gd name="T22" fmla="*/ 441 w 1374"/>
                <a:gd name="T23" fmla="*/ 1089 h 1130"/>
                <a:gd name="T24" fmla="*/ 394 w 1374"/>
                <a:gd name="T25" fmla="*/ 1103 h 1130"/>
                <a:gd name="T26" fmla="*/ 349 w 1374"/>
                <a:gd name="T27" fmla="*/ 1107 h 1130"/>
                <a:gd name="T28" fmla="*/ 294 w 1374"/>
                <a:gd name="T29" fmla="*/ 1130 h 1130"/>
                <a:gd name="T30" fmla="*/ 237 w 1374"/>
                <a:gd name="T31" fmla="*/ 1107 h 1130"/>
                <a:gd name="T32" fmla="*/ 197 w 1374"/>
                <a:gd name="T33" fmla="*/ 1099 h 1130"/>
                <a:gd name="T34" fmla="*/ 172 w 1374"/>
                <a:gd name="T35" fmla="*/ 1079 h 1130"/>
                <a:gd name="T36" fmla="*/ 163 w 1374"/>
                <a:gd name="T37" fmla="*/ 1087 h 1130"/>
                <a:gd name="T38" fmla="*/ 168 w 1374"/>
                <a:gd name="T39" fmla="*/ 1053 h 1130"/>
                <a:gd name="T40" fmla="*/ 137 w 1374"/>
                <a:gd name="T41" fmla="*/ 993 h 1130"/>
                <a:gd name="T42" fmla="*/ 120 w 1374"/>
                <a:gd name="T43" fmla="*/ 962 h 1130"/>
                <a:gd name="T44" fmla="*/ 156 w 1374"/>
                <a:gd name="T45" fmla="*/ 940 h 1130"/>
                <a:gd name="T46" fmla="*/ 92 w 1374"/>
                <a:gd name="T47" fmla="*/ 784 h 1130"/>
                <a:gd name="T48" fmla="*/ 21 w 1374"/>
                <a:gd name="T49" fmla="*/ 631 h 1130"/>
                <a:gd name="T50" fmla="*/ 0 w 1374"/>
                <a:gd name="T51" fmla="*/ 593 h 1130"/>
                <a:gd name="T52" fmla="*/ 48 w 1374"/>
                <a:gd name="T53" fmla="*/ 560 h 1130"/>
                <a:gd name="T54" fmla="*/ 107 w 1374"/>
                <a:gd name="T55" fmla="*/ 623 h 1130"/>
                <a:gd name="T56" fmla="*/ 213 w 1374"/>
                <a:gd name="T57" fmla="*/ 623 h 1130"/>
                <a:gd name="T58" fmla="*/ 282 w 1374"/>
                <a:gd name="T59" fmla="*/ 579 h 1130"/>
                <a:gd name="T60" fmla="*/ 322 w 1374"/>
                <a:gd name="T61" fmla="*/ 274 h 1130"/>
                <a:gd name="T62" fmla="*/ 361 w 1374"/>
                <a:gd name="T63" fmla="*/ 322 h 1130"/>
                <a:gd name="T64" fmla="*/ 354 w 1374"/>
                <a:gd name="T65" fmla="*/ 417 h 1130"/>
                <a:gd name="T66" fmla="*/ 490 w 1374"/>
                <a:gd name="T67" fmla="*/ 391 h 1130"/>
                <a:gd name="T68" fmla="*/ 576 w 1374"/>
                <a:gd name="T69" fmla="*/ 304 h 1130"/>
                <a:gd name="T70" fmla="*/ 634 w 1374"/>
                <a:gd name="T71" fmla="*/ 306 h 1130"/>
                <a:gd name="T72" fmla="*/ 761 w 1374"/>
                <a:gd name="T73" fmla="*/ 314 h 1130"/>
                <a:gd name="T74" fmla="*/ 817 w 1374"/>
                <a:gd name="T75" fmla="*/ 226 h 1130"/>
                <a:gd name="T76" fmla="*/ 938 w 1374"/>
                <a:gd name="T77" fmla="*/ 106 h 1130"/>
                <a:gd name="T78" fmla="*/ 1058 w 1374"/>
                <a:gd name="T79" fmla="*/ 35 h 1130"/>
                <a:gd name="T80" fmla="*/ 1119 w 1374"/>
                <a:gd name="T81" fmla="*/ 0 h 1130"/>
                <a:gd name="T82" fmla="*/ 1259 w 1374"/>
                <a:gd name="T83" fmla="*/ 27 h 1130"/>
                <a:gd name="T84" fmla="*/ 1292 w 1374"/>
                <a:gd name="T85" fmla="*/ 86 h 1130"/>
                <a:gd name="T86" fmla="*/ 1299 w 1374"/>
                <a:gd name="T87" fmla="*/ 352 h 1130"/>
                <a:gd name="T88" fmla="*/ 1230 w 1374"/>
                <a:gd name="T89" fmla="*/ 361 h 1130"/>
                <a:gd name="T90" fmla="*/ 1222 w 1374"/>
                <a:gd name="T91" fmla="*/ 456 h 1130"/>
                <a:gd name="T92" fmla="*/ 1290 w 1374"/>
                <a:gd name="T93" fmla="*/ 449 h 1130"/>
                <a:gd name="T94" fmla="*/ 1374 w 1374"/>
                <a:gd name="T95" fmla="*/ 425 h 113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74"/>
                <a:gd name="T145" fmla="*/ 0 h 1130"/>
                <a:gd name="T146" fmla="*/ 1374 w 1374"/>
                <a:gd name="T147" fmla="*/ 1130 h 113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74" h="1130">
                  <a:moveTo>
                    <a:pt x="1374" y="425"/>
                  </a:moveTo>
                  <a:lnTo>
                    <a:pt x="1366" y="459"/>
                  </a:lnTo>
                  <a:lnTo>
                    <a:pt x="1356" y="477"/>
                  </a:lnTo>
                  <a:lnTo>
                    <a:pt x="1348" y="516"/>
                  </a:lnTo>
                  <a:lnTo>
                    <a:pt x="1338" y="533"/>
                  </a:lnTo>
                  <a:lnTo>
                    <a:pt x="1326" y="577"/>
                  </a:lnTo>
                  <a:lnTo>
                    <a:pt x="1311" y="597"/>
                  </a:lnTo>
                  <a:lnTo>
                    <a:pt x="1279" y="619"/>
                  </a:lnTo>
                  <a:lnTo>
                    <a:pt x="1251" y="632"/>
                  </a:lnTo>
                  <a:lnTo>
                    <a:pt x="1238" y="648"/>
                  </a:lnTo>
                  <a:lnTo>
                    <a:pt x="1219" y="672"/>
                  </a:lnTo>
                  <a:lnTo>
                    <a:pt x="1159" y="765"/>
                  </a:lnTo>
                  <a:lnTo>
                    <a:pt x="1114" y="821"/>
                  </a:lnTo>
                  <a:lnTo>
                    <a:pt x="1063" y="858"/>
                  </a:lnTo>
                  <a:lnTo>
                    <a:pt x="1023" y="906"/>
                  </a:lnTo>
                  <a:lnTo>
                    <a:pt x="982" y="944"/>
                  </a:lnTo>
                  <a:lnTo>
                    <a:pt x="951" y="966"/>
                  </a:lnTo>
                  <a:lnTo>
                    <a:pt x="921" y="993"/>
                  </a:lnTo>
                  <a:lnTo>
                    <a:pt x="865" y="1029"/>
                  </a:lnTo>
                  <a:lnTo>
                    <a:pt x="831" y="1043"/>
                  </a:lnTo>
                  <a:lnTo>
                    <a:pt x="754" y="1046"/>
                  </a:lnTo>
                  <a:lnTo>
                    <a:pt x="745" y="1053"/>
                  </a:lnTo>
                  <a:lnTo>
                    <a:pt x="749" y="1066"/>
                  </a:lnTo>
                  <a:lnTo>
                    <a:pt x="749" y="1075"/>
                  </a:lnTo>
                  <a:lnTo>
                    <a:pt x="706" y="1067"/>
                  </a:lnTo>
                  <a:lnTo>
                    <a:pt x="689" y="1069"/>
                  </a:lnTo>
                  <a:lnTo>
                    <a:pt x="678" y="1085"/>
                  </a:lnTo>
                  <a:lnTo>
                    <a:pt x="658" y="1085"/>
                  </a:lnTo>
                  <a:lnTo>
                    <a:pt x="585" y="1067"/>
                  </a:lnTo>
                  <a:lnTo>
                    <a:pt x="564" y="1069"/>
                  </a:lnTo>
                  <a:lnTo>
                    <a:pt x="553" y="1078"/>
                  </a:lnTo>
                  <a:lnTo>
                    <a:pt x="541" y="1078"/>
                  </a:lnTo>
                  <a:lnTo>
                    <a:pt x="496" y="1069"/>
                  </a:lnTo>
                  <a:lnTo>
                    <a:pt x="469" y="1071"/>
                  </a:lnTo>
                  <a:lnTo>
                    <a:pt x="453" y="1085"/>
                  </a:lnTo>
                  <a:lnTo>
                    <a:pt x="441" y="1089"/>
                  </a:lnTo>
                  <a:lnTo>
                    <a:pt x="437" y="1099"/>
                  </a:lnTo>
                  <a:lnTo>
                    <a:pt x="398" y="1099"/>
                  </a:lnTo>
                  <a:lnTo>
                    <a:pt x="394" y="1103"/>
                  </a:lnTo>
                  <a:lnTo>
                    <a:pt x="368" y="1101"/>
                  </a:lnTo>
                  <a:lnTo>
                    <a:pt x="354" y="1102"/>
                  </a:lnTo>
                  <a:lnTo>
                    <a:pt x="349" y="1107"/>
                  </a:lnTo>
                  <a:lnTo>
                    <a:pt x="322" y="1109"/>
                  </a:lnTo>
                  <a:lnTo>
                    <a:pt x="308" y="1126"/>
                  </a:lnTo>
                  <a:lnTo>
                    <a:pt x="294" y="1130"/>
                  </a:lnTo>
                  <a:lnTo>
                    <a:pt x="253" y="1126"/>
                  </a:lnTo>
                  <a:lnTo>
                    <a:pt x="237" y="1117"/>
                  </a:lnTo>
                  <a:lnTo>
                    <a:pt x="237" y="1107"/>
                  </a:lnTo>
                  <a:lnTo>
                    <a:pt x="233" y="1101"/>
                  </a:lnTo>
                  <a:lnTo>
                    <a:pt x="205" y="1102"/>
                  </a:lnTo>
                  <a:lnTo>
                    <a:pt x="197" y="1099"/>
                  </a:lnTo>
                  <a:lnTo>
                    <a:pt x="199" y="1075"/>
                  </a:lnTo>
                  <a:lnTo>
                    <a:pt x="175" y="1075"/>
                  </a:lnTo>
                  <a:lnTo>
                    <a:pt x="172" y="1079"/>
                  </a:lnTo>
                  <a:lnTo>
                    <a:pt x="173" y="1099"/>
                  </a:lnTo>
                  <a:lnTo>
                    <a:pt x="171" y="1101"/>
                  </a:lnTo>
                  <a:lnTo>
                    <a:pt x="163" y="1087"/>
                  </a:lnTo>
                  <a:lnTo>
                    <a:pt x="163" y="1074"/>
                  </a:lnTo>
                  <a:lnTo>
                    <a:pt x="163" y="1063"/>
                  </a:lnTo>
                  <a:lnTo>
                    <a:pt x="168" y="1053"/>
                  </a:lnTo>
                  <a:lnTo>
                    <a:pt x="167" y="1043"/>
                  </a:lnTo>
                  <a:lnTo>
                    <a:pt x="132" y="996"/>
                  </a:lnTo>
                  <a:lnTo>
                    <a:pt x="137" y="993"/>
                  </a:lnTo>
                  <a:lnTo>
                    <a:pt x="133" y="985"/>
                  </a:lnTo>
                  <a:lnTo>
                    <a:pt x="119" y="977"/>
                  </a:lnTo>
                  <a:lnTo>
                    <a:pt x="120" y="962"/>
                  </a:lnTo>
                  <a:lnTo>
                    <a:pt x="124" y="954"/>
                  </a:lnTo>
                  <a:lnTo>
                    <a:pt x="141" y="960"/>
                  </a:lnTo>
                  <a:lnTo>
                    <a:pt x="156" y="940"/>
                  </a:lnTo>
                  <a:lnTo>
                    <a:pt x="151" y="884"/>
                  </a:lnTo>
                  <a:lnTo>
                    <a:pt x="109" y="821"/>
                  </a:lnTo>
                  <a:lnTo>
                    <a:pt x="92" y="784"/>
                  </a:lnTo>
                  <a:lnTo>
                    <a:pt x="81" y="772"/>
                  </a:lnTo>
                  <a:lnTo>
                    <a:pt x="56" y="721"/>
                  </a:lnTo>
                  <a:lnTo>
                    <a:pt x="21" y="631"/>
                  </a:lnTo>
                  <a:lnTo>
                    <a:pt x="3" y="609"/>
                  </a:lnTo>
                  <a:lnTo>
                    <a:pt x="4" y="600"/>
                  </a:lnTo>
                  <a:lnTo>
                    <a:pt x="0" y="593"/>
                  </a:lnTo>
                  <a:lnTo>
                    <a:pt x="13" y="589"/>
                  </a:lnTo>
                  <a:lnTo>
                    <a:pt x="31" y="563"/>
                  </a:lnTo>
                  <a:lnTo>
                    <a:pt x="48" y="560"/>
                  </a:lnTo>
                  <a:lnTo>
                    <a:pt x="88" y="587"/>
                  </a:lnTo>
                  <a:lnTo>
                    <a:pt x="88" y="604"/>
                  </a:lnTo>
                  <a:lnTo>
                    <a:pt x="107" y="623"/>
                  </a:lnTo>
                  <a:lnTo>
                    <a:pt x="131" y="625"/>
                  </a:lnTo>
                  <a:lnTo>
                    <a:pt x="152" y="617"/>
                  </a:lnTo>
                  <a:lnTo>
                    <a:pt x="213" y="623"/>
                  </a:lnTo>
                  <a:lnTo>
                    <a:pt x="237" y="600"/>
                  </a:lnTo>
                  <a:lnTo>
                    <a:pt x="259" y="587"/>
                  </a:lnTo>
                  <a:lnTo>
                    <a:pt x="282" y="579"/>
                  </a:lnTo>
                  <a:lnTo>
                    <a:pt x="284" y="242"/>
                  </a:lnTo>
                  <a:lnTo>
                    <a:pt x="290" y="242"/>
                  </a:lnTo>
                  <a:lnTo>
                    <a:pt x="322" y="274"/>
                  </a:lnTo>
                  <a:lnTo>
                    <a:pt x="330" y="287"/>
                  </a:lnTo>
                  <a:lnTo>
                    <a:pt x="349" y="304"/>
                  </a:lnTo>
                  <a:lnTo>
                    <a:pt x="361" y="322"/>
                  </a:lnTo>
                  <a:lnTo>
                    <a:pt x="364" y="355"/>
                  </a:lnTo>
                  <a:lnTo>
                    <a:pt x="348" y="404"/>
                  </a:lnTo>
                  <a:lnTo>
                    <a:pt x="354" y="417"/>
                  </a:lnTo>
                  <a:lnTo>
                    <a:pt x="421" y="427"/>
                  </a:lnTo>
                  <a:lnTo>
                    <a:pt x="474" y="415"/>
                  </a:lnTo>
                  <a:lnTo>
                    <a:pt x="490" y="391"/>
                  </a:lnTo>
                  <a:lnTo>
                    <a:pt x="516" y="371"/>
                  </a:lnTo>
                  <a:lnTo>
                    <a:pt x="546" y="331"/>
                  </a:lnTo>
                  <a:lnTo>
                    <a:pt x="576" y="304"/>
                  </a:lnTo>
                  <a:lnTo>
                    <a:pt x="593" y="298"/>
                  </a:lnTo>
                  <a:lnTo>
                    <a:pt x="614" y="300"/>
                  </a:lnTo>
                  <a:lnTo>
                    <a:pt x="634" y="306"/>
                  </a:lnTo>
                  <a:lnTo>
                    <a:pt x="670" y="326"/>
                  </a:lnTo>
                  <a:lnTo>
                    <a:pt x="693" y="328"/>
                  </a:lnTo>
                  <a:lnTo>
                    <a:pt x="761" y="314"/>
                  </a:lnTo>
                  <a:lnTo>
                    <a:pt x="769" y="302"/>
                  </a:lnTo>
                  <a:lnTo>
                    <a:pt x="793" y="252"/>
                  </a:lnTo>
                  <a:lnTo>
                    <a:pt x="817" y="226"/>
                  </a:lnTo>
                  <a:lnTo>
                    <a:pt x="861" y="196"/>
                  </a:lnTo>
                  <a:lnTo>
                    <a:pt x="909" y="134"/>
                  </a:lnTo>
                  <a:lnTo>
                    <a:pt x="938" y="106"/>
                  </a:lnTo>
                  <a:lnTo>
                    <a:pt x="970" y="87"/>
                  </a:lnTo>
                  <a:lnTo>
                    <a:pt x="995" y="62"/>
                  </a:lnTo>
                  <a:lnTo>
                    <a:pt x="1058" y="35"/>
                  </a:lnTo>
                  <a:lnTo>
                    <a:pt x="1099" y="12"/>
                  </a:lnTo>
                  <a:lnTo>
                    <a:pt x="1102" y="7"/>
                  </a:lnTo>
                  <a:lnTo>
                    <a:pt x="1119" y="0"/>
                  </a:lnTo>
                  <a:lnTo>
                    <a:pt x="1168" y="15"/>
                  </a:lnTo>
                  <a:lnTo>
                    <a:pt x="1228" y="18"/>
                  </a:lnTo>
                  <a:lnTo>
                    <a:pt x="1259" y="27"/>
                  </a:lnTo>
                  <a:lnTo>
                    <a:pt x="1282" y="51"/>
                  </a:lnTo>
                  <a:lnTo>
                    <a:pt x="1292" y="54"/>
                  </a:lnTo>
                  <a:lnTo>
                    <a:pt x="1292" y="86"/>
                  </a:lnTo>
                  <a:lnTo>
                    <a:pt x="1312" y="202"/>
                  </a:lnTo>
                  <a:lnTo>
                    <a:pt x="1310" y="339"/>
                  </a:lnTo>
                  <a:lnTo>
                    <a:pt x="1299" y="352"/>
                  </a:lnTo>
                  <a:lnTo>
                    <a:pt x="1264" y="330"/>
                  </a:lnTo>
                  <a:lnTo>
                    <a:pt x="1242" y="344"/>
                  </a:lnTo>
                  <a:lnTo>
                    <a:pt x="1230" y="361"/>
                  </a:lnTo>
                  <a:lnTo>
                    <a:pt x="1207" y="411"/>
                  </a:lnTo>
                  <a:lnTo>
                    <a:pt x="1211" y="427"/>
                  </a:lnTo>
                  <a:lnTo>
                    <a:pt x="1222" y="456"/>
                  </a:lnTo>
                  <a:lnTo>
                    <a:pt x="1259" y="460"/>
                  </a:lnTo>
                  <a:lnTo>
                    <a:pt x="1278" y="463"/>
                  </a:lnTo>
                  <a:lnTo>
                    <a:pt x="1290" y="449"/>
                  </a:lnTo>
                  <a:lnTo>
                    <a:pt x="1299" y="428"/>
                  </a:lnTo>
                  <a:lnTo>
                    <a:pt x="1310" y="424"/>
                  </a:lnTo>
                  <a:lnTo>
                    <a:pt x="1374" y="42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3500" y="3351"/>
              <a:ext cx="351" cy="313"/>
            </a:xfrm>
            <a:custGeom>
              <a:avLst/>
              <a:gdLst>
                <a:gd name="T0" fmla="*/ 368 w 693"/>
                <a:gd name="T1" fmla="*/ 583 h 637"/>
                <a:gd name="T2" fmla="*/ 477 w 693"/>
                <a:gd name="T3" fmla="*/ 601 h 637"/>
                <a:gd name="T4" fmla="*/ 531 w 693"/>
                <a:gd name="T5" fmla="*/ 634 h 637"/>
                <a:gd name="T6" fmla="*/ 543 w 693"/>
                <a:gd name="T7" fmla="*/ 613 h 637"/>
                <a:gd name="T8" fmla="*/ 560 w 693"/>
                <a:gd name="T9" fmla="*/ 579 h 637"/>
                <a:gd name="T10" fmla="*/ 623 w 693"/>
                <a:gd name="T11" fmla="*/ 505 h 637"/>
                <a:gd name="T12" fmla="*/ 669 w 693"/>
                <a:gd name="T13" fmla="*/ 401 h 637"/>
                <a:gd name="T14" fmla="*/ 660 w 693"/>
                <a:gd name="T15" fmla="*/ 337 h 637"/>
                <a:gd name="T16" fmla="*/ 677 w 693"/>
                <a:gd name="T17" fmla="*/ 281 h 637"/>
                <a:gd name="T18" fmla="*/ 693 w 693"/>
                <a:gd name="T19" fmla="*/ 169 h 637"/>
                <a:gd name="T20" fmla="*/ 680 w 693"/>
                <a:gd name="T21" fmla="*/ 99 h 637"/>
                <a:gd name="T22" fmla="*/ 551 w 693"/>
                <a:gd name="T23" fmla="*/ 37 h 637"/>
                <a:gd name="T24" fmla="*/ 460 w 693"/>
                <a:gd name="T25" fmla="*/ 32 h 637"/>
                <a:gd name="T26" fmla="*/ 433 w 693"/>
                <a:gd name="T27" fmla="*/ 7 h 637"/>
                <a:gd name="T28" fmla="*/ 387 w 693"/>
                <a:gd name="T29" fmla="*/ 9 h 637"/>
                <a:gd name="T30" fmla="*/ 340 w 693"/>
                <a:gd name="T31" fmla="*/ 29 h 637"/>
                <a:gd name="T32" fmla="*/ 315 w 693"/>
                <a:gd name="T33" fmla="*/ 73 h 637"/>
                <a:gd name="T34" fmla="*/ 279 w 693"/>
                <a:gd name="T35" fmla="*/ 99 h 637"/>
                <a:gd name="T36" fmla="*/ 214 w 693"/>
                <a:gd name="T37" fmla="*/ 144 h 637"/>
                <a:gd name="T38" fmla="*/ 150 w 693"/>
                <a:gd name="T39" fmla="*/ 216 h 637"/>
                <a:gd name="T40" fmla="*/ 128 w 693"/>
                <a:gd name="T41" fmla="*/ 221 h 637"/>
                <a:gd name="T42" fmla="*/ 64 w 693"/>
                <a:gd name="T43" fmla="*/ 211 h 637"/>
                <a:gd name="T44" fmla="*/ 11 w 693"/>
                <a:gd name="T45" fmla="*/ 207 h 637"/>
                <a:gd name="T46" fmla="*/ 4 w 693"/>
                <a:gd name="T47" fmla="*/ 224 h 637"/>
                <a:gd name="T48" fmla="*/ 40 w 693"/>
                <a:gd name="T49" fmla="*/ 272 h 637"/>
                <a:gd name="T50" fmla="*/ 54 w 693"/>
                <a:gd name="T51" fmla="*/ 314 h 637"/>
                <a:gd name="T52" fmla="*/ 120 w 693"/>
                <a:gd name="T53" fmla="*/ 390 h 637"/>
                <a:gd name="T54" fmla="*/ 166 w 693"/>
                <a:gd name="T55" fmla="*/ 412 h 637"/>
                <a:gd name="T56" fmla="*/ 200 w 693"/>
                <a:gd name="T57" fmla="*/ 441 h 637"/>
                <a:gd name="T58" fmla="*/ 216 w 693"/>
                <a:gd name="T59" fmla="*/ 485 h 637"/>
                <a:gd name="T60" fmla="*/ 231 w 693"/>
                <a:gd name="T61" fmla="*/ 536 h 637"/>
                <a:gd name="T62" fmla="*/ 296 w 693"/>
                <a:gd name="T63" fmla="*/ 562 h 637"/>
                <a:gd name="T64" fmla="*/ 351 w 693"/>
                <a:gd name="T65" fmla="*/ 590 h 6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3"/>
                <a:gd name="T100" fmla="*/ 0 h 637"/>
                <a:gd name="T101" fmla="*/ 693 w 693"/>
                <a:gd name="T102" fmla="*/ 637 h 6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3" h="637">
                  <a:moveTo>
                    <a:pt x="351" y="590"/>
                  </a:moveTo>
                  <a:lnTo>
                    <a:pt x="368" y="583"/>
                  </a:lnTo>
                  <a:lnTo>
                    <a:pt x="417" y="598"/>
                  </a:lnTo>
                  <a:lnTo>
                    <a:pt x="477" y="601"/>
                  </a:lnTo>
                  <a:lnTo>
                    <a:pt x="508" y="610"/>
                  </a:lnTo>
                  <a:lnTo>
                    <a:pt x="531" y="634"/>
                  </a:lnTo>
                  <a:lnTo>
                    <a:pt x="541" y="637"/>
                  </a:lnTo>
                  <a:lnTo>
                    <a:pt x="543" y="613"/>
                  </a:lnTo>
                  <a:lnTo>
                    <a:pt x="551" y="594"/>
                  </a:lnTo>
                  <a:lnTo>
                    <a:pt x="560" y="579"/>
                  </a:lnTo>
                  <a:lnTo>
                    <a:pt x="591" y="557"/>
                  </a:lnTo>
                  <a:lnTo>
                    <a:pt x="623" y="505"/>
                  </a:lnTo>
                  <a:lnTo>
                    <a:pt x="637" y="457"/>
                  </a:lnTo>
                  <a:lnTo>
                    <a:pt x="669" y="401"/>
                  </a:lnTo>
                  <a:lnTo>
                    <a:pt x="665" y="358"/>
                  </a:lnTo>
                  <a:lnTo>
                    <a:pt x="660" y="337"/>
                  </a:lnTo>
                  <a:lnTo>
                    <a:pt x="660" y="310"/>
                  </a:lnTo>
                  <a:lnTo>
                    <a:pt x="677" y="281"/>
                  </a:lnTo>
                  <a:lnTo>
                    <a:pt x="688" y="244"/>
                  </a:lnTo>
                  <a:lnTo>
                    <a:pt x="693" y="169"/>
                  </a:lnTo>
                  <a:lnTo>
                    <a:pt x="681" y="120"/>
                  </a:lnTo>
                  <a:lnTo>
                    <a:pt x="680" y="99"/>
                  </a:lnTo>
                  <a:lnTo>
                    <a:pt x="668" y="84"/>
                  </a:lnTo>
                  <a:lnTo>
                    <a:pt x="551" y="37"/>
                  </a:lnTo>
                  <a:lnTo>
                    <a:pt x="525" y="32"/>
                  </a:lnTo>
                  <a:lnTo>
                    <a:pt x="460" y="32"/>
                  </a:lnTo>
                  <a:lnTo>
                    <a:pt x="461" y="1"/>
                  </a:lnTo>
                  <a:lnTo>
                    <a:pt x="433" y="7"/>
                  </a:lnTo>
                  <a:lnTo>
                    <a:pt x="407" y="0"/>
                  </a:lnTo>
                  <a:lnTo>
                    <a:pt x="387" y="9"/>
                  </a:lnTo>
                  <a:lnTo>
                    <a:pt x="361" y="12"/>
                  </a:lnTo>
                  <a:lnTo>
                    <a:pt x="340" y="29"/>
                  </a:lnTo>
                  <a:lnTo>
                    <a:pt x="319" y="33"/>
                  </a:lnTo>
                  <a:lnTo>
                    <a:pt x="315" y="73"/>
                  </a:lnTo>
                  <a:lnTo>
                    <a:pt x="303" y="99"/>
                  </a:lnTo>
                  <a:lnTo>
                    <a:pt x="279" y="99"/>
                  </a:lnTo>
                  <a:lnTo>
                    <a:pt x="234" y="127"/>
                  </a:lnTo>
                  <a:lnTo>
                    <a:pt x="214" y="144"/>
                  </a:lnTo>
                  <a:lnTo>
                    <a:pt x="184" y="181"/>
                  </a:lnTo>
                  <a:lnTo>
                    <a:pt x="150" y="216"/>
                  </a:lnTo>
                  <a:lnTo>
                    <a:pt x="139" y="214"/>
                  </a:lnTo>
                  <a:lnTo>
                    <a:pt x="128" y="221"/>
                  </a:lnTo>
                  <a:lnTo>
                    <a:pt x="110" y="207"/>
                  </a:lnTo>
                  <a:lnTo>
                    <a:pt x="64" y="211"/>
                  </a:lnTo>
                  <a:lnTo>
                    <a:pt x="40" y="204"/>
                  </a:lnTo>
                  <a:lnTo>
                    <a:pt x="11" y="207"/>
                  </a:lnTo>
                  <a:lnTo>
                    <a:pt x="0" y="200"/>
                  </a:lnTo>
                  <a:lnTo>
                    <a:pt x="4" y="224"/>
                  </a:lnTo>
                  <a:lnTo>
                    <a:pt x="24" y="258"/>
                  </a:lnTo>
                  <a:lnTo>
                    <a:pt x="40" y="272"/>
                  </a:lnTo>
                  <a:lnTo>
                    <a:pt x="43" y="289"/>
                  </a:lnTo>
                  <a:lnTo>
                    <a:pt x="54" y="314"/>
                  </a:lnTo>
                  <a:lnTo>
                    <a:pt x="74" y="342"/>
                  </a:lnTo>
                  <a:lnTo>
                    <a:pt x="120" y="390"/>
                  </a:lnTo>
                  <a:lnTo>
                    <a:pt x="146" y="397"/>
                  </a:lnTo>
                  <a:lnTo>
                    <a:pt x="166" y="412"/>
                  </a:lnTo>
                  <a:lnTo>
                    <a:pt x="180" y="432"/>
                  </a:lnTo>
                  <a:lnTo>
                    <a:pt x="200" y="441"/>
                  </a:lnTo>
                  <a:lnTo>
                    <a:pt x="216" y="454"/>
                  </a:lnTo>
                  <a:lnTo>
                    <a:pt x="216" y="485"/>
                  </a:lnTo>
                  <a:lnTo>
                    <a:pt x="222" y="517"/>
                  </a:lnTo>
                  <a:lnTo>
                    <a:pt x="231" y="536"/>
                  </a:lnTo>
                  <a:lnTo>
                    <a:pt x="256" y="561"/>
                  </a:lnTo>
                  <a:lnTo>
                    <a:pt x="296" y="562"/>
                  </a:lnTo>
                  <a:lnTo>
                    <a:pt x="333" y="578"/>
                  </a:lnTo>
                  <a:lnTo>
                    <a:pt x="351" y="59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2893" y="3408"/>
              <a:ext cx="607" cy="538"/>
            </a:xfrm>
            <a:custGeom>
              <a:avLst/>
              <a:gdLst>
                <a:gd name="T0" fmla="*/ 435 w 1197"/>
                <a:gd name="T1" fmla="*/ 1056 h 1092"/>
                <a:gd name="T2" fmla="*/ 367 w 1197"/>
                <a:gd name="T3" fmla="*/ 983 h 1092"/>
                <a:gd name="T4" fmla="*/ 319 w 1197"/>
                <a:gd name="T5" fmla="*/ 871 h 1092"/>
                <a:gd name="T6" fmla="*/ 314 w 1197"/>
                <a:gd name="T7" fmla="*/ 836 h 1092"/>
                <a:gd name="T8" fmla="*/ 294 w 1197"/>
                <a:gd name="T9" fmla="*/ 735 h 1092"/>
                <a:gd name="T10" fmla="*/ 261 w 1197"/>
                <a:gd name="T11" fmla="*/ 655 h 1092"/>
                <a:gd name="T12" fmla="*/ 254 w 1197"/>
                <a:gd name="T13" fmla="*/ 515 h 1092"/>
                <a:gd name="T14" fmla="*/ 208 w 1197"/>
                <a:gd name="T15" fmla="*/ 449 h 1092"/>
                <a:gd name="T16" fmla="*/ 164 w 1197"/>
                <a:gd name="T17" fmla="*/ 374 h 1092"/>
                <a:gd name="T18" fmla="*/ 112 w 1197"/>
                <a:gd name="T19" fmla="*/ 277 h 1092"/>
                <a:gd name="T20" fmla="*/ 48 w 1197"/>
                <a:gd name="T21" fmla="*/ 170 h 1092"/>
                <a:gd name="T22" fmla="*/ 6 w 1197"/>
                <a:gd name="T23" fmla="*/ 117 h 1092"/>
                <a:gd name="T24" fmla="*/ 0 w 1197"/>
                <a:gd name="T25" fmla="*/ 41 h 1092"/>
                <a:gd name="T26" fmla="*/ 52 w 1197"/>
                <a:gd name="T27" fmla="*/ 27 h 1092"/>
                <a:gd name="T28" fmla="*/ 93 w 1197"/>
                <a:gd name="T29" fmla="*/ 1 h 1092"/>
                <a:gd name="T30" fmla="*/ 146 w 1197"/>
                <a:gd name="T31" fmla="*/ 3 h 1092"/>
                <a:gd name="T32" fmla="*/ 176 w 1197"/>
                <a:gd name="T33" fmla="*/ 24 h 1092"/>
                <a:gd name="T34" fmla="*/ 210 w 1197"/>
                <a:gd name="T35" fmla="*/ 41 h 1092"/>
                <a:gd name="T36" fmla="*/ 617 w 1197"/>
                <a:gd name="T37" fmla="*/ 59 h 1092"/>
                <a:gd name="T38" fmla="*/ 654 w 1197"/>
                <a:gd name="T39" fmla="*/ 83 h 1092"/>
                <a:gd name="T40" fmla="*/ 863 w 1197"/>
                <a:gd name="T41" fmla="*/ 100 h 1092"/>
                <a:gd name="T42" fmla="*/ 1026 w 1197"/>
                <a:gd name="T43" fmla="*/ 65 h 1092"/>
                <a:gd name="T44" fmla="*/ 1111 w 1197"/>
                <a:gd name="T45" fmla="*/ 51 h 1092"/>
                <a:gd name="T46" fmla="*/ 1167 w 1197"/>
                <a:gd name="T47" fmla="*/ 56 h 1092"/>
                <a:gd name="T48" fmla="*/ 1197 w 1197"/>
                <a:gd name="T49" fmla="*/ 84 h 1092"/>
                <a:gd name="T50" fmla="*/ 1167 w 1197"/>
                <a:gd name="T51" fmla="*/ 81 h 1092"/>
                <a:gd name="T52" fmla="*/ 1104 w 1197"/>
                <a:gd name="T53" fmla="*/ 109 h 1092"/>
                <a:gd name="T54" fmla="*/ 1054 w 1197"/>
                <a:gd name="T55" fmla="*/ 158 h 1092"/>
                <a:gd name="T56" fmla="*/ 1038 w 1197"/>
                <a:gd name="T57" fmla="*/ 114 h 1092"/>
                <a:gd name="T58" fmla="*/ 992 w 1197"/>
                <a:gd name="T59" fmla="*/ 108 h 1092"/>
                <a:gd name="T60" fmla="*/ 818 w 1197"/>
                <a:gd name="T61" fmla="*/ 144 h 1092"/>
                <a:gd name="T62" fmla="*/ 739 w 1197"/>
                <a:gd name="T63" fmla="*/ 455 h 1092"/>
                <a:gd name="T64" fmla="*/ 730 w 1197"/>
                <a:gd name="T65" fmla="*/ 709 h 1092"/>
                <a:gd name="T66" fmla="*/ 705 w 1197"/>
                <a:gd name="T67" fmla="*/ 1054 h 1092"/>
                <a:gd name="T68" fmla="*/ 659 w 1197"/>
                <a:gd name="T69" fmla="*/ 1090 h 1092"/>
                <a:gd name="T70" fmla="*/ 577 w 1197"/>
                <a:gd name="T71" fmla="*/ 1092 h 1092"/>
                <a:gd name="T72" fmla="*/ 534 w 1197"/>
                <a:gd name="T73" fmla="*/ 1071 h 1092"/>
                <a:gd name="T74" fmla="*/ 494 w 1197"/>
                <a:gd name="T75" fmla="*/ 1027 h 1092"/>
                <a:gd name="T76" fmla="*/ 459 w 1197"/>
                <a:gd name="T77" fmla="*/ 1056 h 109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197"/>
                <a:gd name="T118" fmla="*/ 0 h 1092"/>
                <a:gd name="T119" fmla="*/ 1197 w 1197"/>
                <a:gd name="T120" fmla="*/ 1092 h 109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197" h="1092">
                  <a:moveTo>
                    <a:pt x="446" y="1060"/>
                  </a:moveTo>
                  <a:lnTo>
                    <a:pt x="435" y="1056"/>
                  </a:lnTo>
                  <a:lnTo>
                    <a:pt x="381" y="1011"/>
                  </a:lnTo>
                  <a:lnTo>
                    <a:pt x="367" y="983"/>
                  </a:lnTo>
                  <a:lnTo>
                    <a:pt x="337" y="948"/>
                  </a:lnTo>
                  <a:lnTo>
                    <a:pt x="319" y="871"/>
                  </a:lnTo>
                  <a:lnTo>
                    <a:pt x="310" y="852"/>
                  </a:lnTo>
                  <a:lnTo>
                    <a:pt x="314" y="836"/>
                  </a:lnTo>
                  <a:lnTo>
                    <a:pt x="298" y="802"/>
                  </a:lnTo>
                  <a:lnTo>
                    <a:pt x="294" y="735"/>
                  </a:lnTo>
                  <a:lnTo>
                    <a:pt x="264" y="673"/>
                  </a:lnTo>
                  <a:lnTo>
                    <a:pt x="261" y="655"/>
                  </a:lnTo>
                  <a:lnTo>
                    <a:pt x="260" y="546"/>
                  </a:lnTo>
                  <a:lnTo>
                    <a:pt x="254" y="515"/>
                  </a:lnTo>
                  <a:lnTo>
                    <a:pt x="240" y="486"/>
                  </a:lnTo>
                  <a:lnTo>
                    <a:pt x="208" y="449"/>
                  </a:lnTo>
                  <a:lnTo>
                    <a:pt x="200" y="426"/>
                  </a:lnTo>
                  <a:lnTo>
                    <a:pt x="164" y="374"/>
                  </a:lnTo>
                  <a:lnTo>
                    <a:pt x="140" y="316"/>
                  </a:lnTo>
                  <a:lnTo>
                    <a:pt x="112" y="277"/>
                  </a:lnTo>
                  <a:lnTo>
                    <a:pt x="94" y="238"/>
                  </a:lnTo>
                  <a:lnTo>
                    <a:pt x="48" y="170"/>
                  </a:lnTo>
                  <a:lnTo>
                    <a:pt x="32" y="158"/>
                  </a:lnTo>
                  <a:lnTo>
                    <a:pt x="6" y="117"/>
                  </a:lnTo>
                  <a:lnTo>
                    <a:pt x="0" y="77"/>
                  </a:lnTo>
                  <a:lnTo>
                    <a:pt x="0" y="41"/>
                  </a:lnTo>
                  <a:lnTo>
                    <a:pt x="36" y="17"/>
                  </a:lnTo>
                  <a:lnTo>
                    <a:pt x="52" y="27"/>
                  </a:lnTo>
                  <a:lnTo>
                    <a:pt x="78" y="8"/>
                  </a:lnTo>
                  <a:lnTo>
                    <a:pt x="93" y="1"/>
                  </a:lnTo>
                  <a:lnTo>
                    <a:pt x="129" y="0"/>
                  </a:lnTo>
                  <a:lnTo>
                    <a:pt x="146" y="3"/>
                  </a:lnTo>
                  <a:lnTo>
                    <a:pt x="154" y="16"/>
                  </a:lnTo>
                  <a:lnTo>
                    <a:pt x="176" y="24"/>
                  </a:lnTo>
                  <a:lnTo>
                    <a:pt x="198" y="44"/>
                  </a:lnTo>
                  <a:lnTo>
                    <a:pt x="210" y="41"/>
                  </a:lnTo>
                  <a:lnTo>
                    <a:pt x="590" y="39"/>
                  </a:lnTo>
                  <a:lnTo>
                    <a:pt x="617" y="59"/>
                  </a:lnTo>
                  <a:lnTo>
                    <a:pt x="626" y="73"/>
                  </a:lnTo>
                  <a:lnTo>
                    <a:pt x="654" y="83"/>
                  </a:lnTo>
                  <a:lnTo>
                    <a:pt x="744" y="80"/>
                  </a:lnTo>
                  <a:lnTo>
                    <a:pt x="863" y="100"/>
                  </a:lnTo>
                  <a:lnTo>
                    <a:pt x="867" y="105"/>
                  </a:lnTo>
                  <a:lnTo>
                    <a:pt x="1026" y="65"/>
                  </a:lnTo>
                  <a:lnTo>
                    <a:pt x="1106" y="45"/>
                  </a:lnTo>
                  <a:lnTo>
                    <a:pt x="1111" y="51"/>
                  </a:lnTo>
                  <a:lnTo>
                    <a:pt x="1144" y="51"/>
                  </a:lnTo>
                  <a:lnTo>
                    <a:pt x="1167" y="56"/>
                  </a:lnTo>
                  <a:lnTo>
                    <a:pt x="1187" y="80"/>
                  </a:lnTo>
                  <a:lnTo>
                    <a:pt x="1197" y="84"/>
                  </a:lnTo>
                  <a:lnTo>
                    <a:pt x="1185" y="80"/>
                  </a:lnTo>
                  <a:lnTo>
                    <a:pt x="1167" y="81"/>
                  </a:lnTo>
                  <a:lnTo>
                    <a:pt x="1147" y="98"/>
                  </a:lnTo>
                  <a:lnTo>
                    <a:pt x="1104" y="109"/>
                  </a:lnTo>
                  <a:lnTo>
                    <a:pt x="1078" y="129"/>
                  </a:lnTo>
                  <a:lnTo>
                    <a:pt x="1054" y="158"/>
                  </a:lnTo>
                  <a:lnTo>
                    <a:pt x="1048" y="134"/>
                  </a:lnTo>
                  <a:lnTo>
                    <a:pt x="1038" y="114"/>
                  </a:lnTo>
                  <a:lnTo>
                    <a:pt x="1022" y="109"/>
                  </a:lnTo>
                  <a:lnTo>
                    <a:pt x="992" y="108"/>
                  </a:lnTo>
                  <a:lnTo>
                    <a:pt x="826" y="136"/>
                  </a:lnTo>
                  <a:lnTo>
                    <a:pt x="818" y="144"/>
                  </a:lnTo>
                  <a:lnTo>
                    <a:pt x="818" y="459"/>
                  </a:lnTo>
                  <a:lnTo>
                    <a:pt x="739" y="455"/>
                  </a:lnTo>
                  <a:lnTo>
                    <a:pt x="730" y="462"/>
                  </a:lnTo>
                  <a:lnTo>
                    <a:pt x="730" y="709"/>
                  </a:lnTo>
                  <a:lnTo>
                    <a:pt x="728" y="1046"/>
                  </a:lnTo>
                  <a:lnTo>
                    <a:pt x="705" y="1054"/>
                  </a:lnTo>
                  <a:lnTo>
                    <a:pt x="683" y="1067"/>
                  </a:lnTo>
                  <a:lnTo>
                    <a:pt x="659" y="1090"/>
                  </a:lnTo>
                  <a:lnTo>
                    <a:pt x="598" y="1084"/>
                  </a:lnTo>
                  <a:lnTo>
                    <a:pt x="577" y="1092"/>
                  </a:lnTo>
                  <a:lnTo>
                    <a:pt x="553" y="1090"/>
                  </a:lnTo>
                  <a:lnTo>
                    <a:pt x="534" y="1071"/>
                  </a:lnTo>
                  <a:lnTo>
                    <a:pt x="534" y="1054"/>
                  </a:lnTo>
                  <a:lnTo>
                    <a:pt x="494" y="1027"/>
                  </a:lnTo>
                  <a:lnTo>
                    <a:pt x="477" y="1030"/>
                  </a:lnTo>
                  <a:lnTo>
                    <a:pt x="459" y="1056"/>
                  </a:lnTo>
                  <a:lnTo>
                    <a:pt x="446" y="106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3459" y="1239"/>
              <a:ext cx="493" cy="433"/>
            </a:xfrm>
            <a:custGeom>
              <a:avLst/>
              <a:gdLst>
                <a:gd name="T0" fmla="*/ 40 w 973"/>
                <a:gd name="T1" fmla="*/ 8 h 879"/>
                <a:gd name="T2" fmla="*/ 97 w 973"/>
                <a:gd name="T3" fmla="*/ 5 h 879"/>
                <a:gd name="T4" fmla="*/ 208 w 973"/>
                <a:gd name="T5" fmla="*/ 25 h 879"/>
                <a:gd name="T6" fmla="*/ 260 w 973"/>
                <a:gd name="T7" fmla="*/ 41 h 879"/>
                <a:gd name="T8" fmla="*/ 317 w 973"/>
                <a:gd name="T9" fmla="*/ 53 h 879"/>
                <a:gd name="T10" fmla="*/ 400 w 973"/>
                <a:gd name="T11" fmla="*/ 55 h 879"/>
                <a:gd name="T12" fmla="*/ 458 w 973"/>
                <a:gd name="T13" fmla="*/ 16 h 879"/>
                <a:gd name="T14" fmla="*/ 496 w 973"/>
                <a:gd name="T15" fmla="*/ 13 h 879"/>
                <a:gd name="T16" fmla="*/ 474 w 973"/>
                <a:gd name="T17" fmla="*/ 25 h 879"/>
                <a:gd name="T18" fmla="*/ 506 w 973"/>
                <a:gd name="T19" fmla="*/ 21 h 879"/>
                <a:gd name="T20" fmla="*/ 570 w 973"/>
                <a:gd name="T21" fmla="*/ 13 h 879"/>
                <a:gd name="T22" fmla="*/ 594 w 973"/>
                <a:gd name="T23" fmla="*/ 16 h 879"/>
                <a:gd name="T24" fmla="*/ 614 w 973"/>
                <a:gd name="T25" fmla="*/ 33 h 879"/>
                <a:gd name="T26" fmla="*/ 584 w 973"/>
                <a:gd name="T27" fmla="*/ 16 h 879"/>
                <a:gd name="T28" fmla="*/ 584 w 973"/>
                <a:gd name="T29" fmla="*/ 33 h 879"/>
                <a:gd name="T30" fmla="*/ 601 w 973"/>
                <a:gd name="T31" fmla="*/ 44 h 879"/>
                <a:gd name="T32" fmla="*/ 617 w 973"/>
                <a:gd name="T33" fmla="*/ 49 h 879"/>
                <a:gd name="T34" fmla="*/ 614 w 973"/>
                <a:gd name="T35" fmla="*/ 31 h 879"/>
                <a:gd name="T36" fmla="*/ 645 w 973"/>
                <a:gd name="T37" fmla="*/ 52 h 879"/>
                <a:gd name="T38" fmla="*/ 686 w 973"/>
                <a:gd name="T39" fmla="*/ 45 h 879"/>
                <a:gd name="T40" fmla="*/ 728 w 973"/>
                <a:gd name="T41" fmla="*/ 48 h 879"/>
                <a:gd name="T42" fmla="*/ 769 w 973"/>
                <a:gd name="T43" fmla="*/ 24 h 879"/>
                <a:gd name="T44" fmla="*/ 849 w 973"/>
                <a:gd name="T45" fmla="*/ 197 h 879"/>
                <a:gd name="T46" fmla="*/ 825 w 973"/>
                <a:gd name="T47" fmla="*/ 326 h 879"/>
                <a:gd name="T48" fmla="*/ 797 w 973"/>
                <a:gd name="T49" fmla="*/ 336 h 879"/>
                <a:gd name="T50" fmla="*/ 728 w 973"/>
                <a:gd name="T51" fmla="*/ 268 h 879"/>
                <a:gd name="T52" fmla="*/ 676 w 973"/>
                <a:gd name="T53" fmla="*/ 185 h 879"/>
                <a:gd name="T54" fmla="*/ 656 w 973"/>
                <a:gd name="T55" fmla="*/ 141 h 879"/>
                <a:gd name="T56" fmla="*/ 653 w 973"/>
                <a:gd name="T57" fmla="*/ 153 h 879"/>
                <a:gd name="T58" fmla="*/ 645 w 973"/>
                <a:gd name="T59" fmla="*/ 180 h 879"/>
                <a:gd name="T60" fmla="*/ 676 w 973"/>
                <a:gd name="T61" fmla="*/ 241 h 879"/>
                <a:gd name="T62" fmla="*/ 732 w 973"/>
                <a:gd name="T63" fmla="*/ 312 h 879"/>
                <a:gd name="T64" fmla="*/ 757 w 973"/>
                <a:gd name="T65" fmla="*/ 358 h 879"/>
                <a:gd name="T66" fmla="*/ 806 w 973"/>
                <a:gd name="T67" fmla="*/ 454 h 879"/>
                <a:gd name="T68" fmla="*/ 839 w 973"/>
                <a:gd name="T69" fmla="*/ 513 h 879"/>
                <a:gd name="T70" fmla="*/ 917 w 973"/>
                <a:gd name="T71" fmla="*/ 634 h 879"/>
                <a:gd name="T72" fmla="*/ 973 w 973"/>
                <a:gd name="T73" fmla="*/ 686 h 879"/>
                <a:gd name="T74" fmla="*/ 947 w 973"/>
                <a:gd name="T75" fmla="*/ 686 h 879"/>
                <a:gd name="T76" fmla="*/ 957 w 973"/>
                <a:gd name="T77" fmla="*/ 738 h 879"/>
                <a:gd name="T78" fmla="*/ 933 w 973"/>
                <a:gd name="T79" fmla="*/ 787 h 879"/>
                <a:gd name="T80" fmla="*/ 894 w 973"/>
                <a:gd name="T81" fmla="*/ 826 h 879"/>
                <a:gd name="T82" fmla="*/ 839 w 973"/>
                <a:gd name="T83" fmla="*/ 875 h 879"/>
                <a:gd name="T84" fmla="*/ 768 w 973"/>
                <a:gd name="T85" fmla="*/ 858 h 879"/>
                <a:gd name="T86" fmla="*/ 620 w 973"/>
                <a:gd name="T87" fmla="*/ 842 h 879"/>
                <a:gd name="T88" fmla="*/ 598 w 973"/>
                <a:gd name="T89" fmla="*/ 858 h 879"/>
                <a:gd name="T90" fmla="*/ 41 w 973"/>
                <a:gd name="T91" fmla="*/ 229 h 879"/>
                <a:gd name="T92" fmla="*/ 19 w 973"/>
                <a:gd name="T93" fmla="*/ 188 h 879"/>
                <a:gd name="T94" fmla="*/ 0 w 973"/>
                <a:gd name="T95" fmla="*/ 137 h 879"/>
                <a:gd name="T96" fmla="*/ 20 w 973"/>
                <a:gd name="T97" fmla="*/ 117 h 879"/>
                <a:gd name="T98" fmla="*/ 9 w 973"/>
                <a:gd name="T99" fmla="*/ 28 h 879"/>
                <a:gd name="T100" fmla="*/ 35 w 973"/>
                <a:gd name="T101" fmla="*/ 0 h 8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73"/>
                <a:gd name="T154" fmla="*/ 0 h 879"/>
                <a:gd name="T155" fmla="*/ 973 w 973"/>
                <a:gd name="T156" fmla="*/ 879 h 87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73" h="879">
                  <a:moveTo>
                    <a:pt x="35" y="0"/>
                  </a:moveTo>
                  <a:lnTo>
                    <a:pt x="40" y="8"/>
                  </a:lnTo>
                  <a:lnTo>
                    <a:pt x="49" y="11"/>
                  </a:lnTo>
                  <a:lnTo>
                    <a:pt x="97" y="5"/>
                  </a:lnTo>
                  <a:lnTo>
                    <a:pt x="179" y="16"/>
                  </a:lnTo>
                  <a:lnTo>
                    <a:pt x="208" y="25"/>
                  </a:lnTo>
                  <a:lnTo>
                    <a:pt x="227" y="37"/>
                  </a:lnTo>
                  <a:lnTo>
                    <a:pt x="260" y="41"/>
                  </a:lnTo>
                  <a:lnTo>
                    <a:pt x="275" y="52"/>
                  </a:lnTo>
                  <a:lnTo>
                    <a:pt x="317" y="53"/>
                  </a:lnTo>
                  <a:lnTo>
                    <a:pt x="355" y="72"/>
                  </a:lnTo>
                  <a:lnTo>
                    <a:pt x="400" y="55"/>
                  </a:lnTo>
                  <a:lnTo>
                    <a:pt x="421" y="39"/>
                  </a:lnTo>
                  <a:lnTo>
                    <a:pt x="458" y="16"/>
                  </a:lnTo>
                  <a:lnTo>
                    <a:pt x="493" y="9"/>
                  </a:lnTo>
                  <a:lnTo>
                    <a:pt x="496" y="13"/>
                  </a:lnTo>
                  <a:lnTo>
                    <a:pt x="478" y="19"/>
                  </a:lnTo>
                  <a:lnTo>
                    <a:pt x="474" y="25"/>
                  </a:lnTo>
                  <a:lnTo>
                    <a:pt x="480" y="28"/>
                  </a:lnTo>
                  <a:lnTo>
                    <a:pt x="506" y="21"/>
                  </a:lnTo>
                  <a:lnTo>
                    <a:pt x="520" y="8"/>
                  </a:lnTo>
                  <a:lnTo>
                    <a:pt x="570" y="13"/>
                  </a:lnTo>
                  <a:lnTo>
                    <a:pt x="589" y="5"/>
                  </a:lnTo>
                  <a:lnTo>
                    <a:pt x="594" y="16"/>
                  </a:lnTo>
                  <a:lnTo>
                    <a:pt x="609" y="25"/>
                  </a:lnTo>
                  <a:lnTo>
                    <a:pt x="614" y="33"/>
                  </a:lnTo>
                  <a:lnTo>
                    <a:pt x="589" y="15"/>
                  </a:lnTo>
                  <a:lnTo>
                    <a:pt x="584" y="16"/>
                  </a:lnTo>
                  <a:lnTo>
                    <a:pt x="582" y="25"/>
                  </a:lnTo>
                  <a:lnTo>
                    <a:pt x="584" y="33"/>
                  </a:lnTo>
                  <a:lnTo>
                    <a:pt x="605" y="33"/>
                  </a:lnTo>
                  <a:lnTo>
                    <a:pt x="601" y="44"/>
                  </a:lnTo>
                  <a:lnTo>
                    <a:pt x="606" y="53"/>
                  </a:lnTo>
                  <a:lnTo>
                    <a:pt x="617" y="49"/>
                  </a:lnTo>
                  <a:lnTo>
                    <a:pt x="620" y="40"/>
                  </a:lnTo>
                  <a:lnTo>
                    <a:pt x="614" y="31"/>
                  </a:lnTo>
                  <a:lnTo>
                    <a:pt x="630" y="37"/>
                  </a:lnTo>
                  <a:lnTo>
                    <a:pt x="645" y="52"/>
                  </a:lnTo>
                  <a:lnTo>
                    <a:pt x="676" y="52"/>
                  </a:lnTo>
                  <a:lnTo>
                    <a:pt x="686" y="45"/>
                  </a:lnTo>
                  <a:lnTo>
                    <a:pt x="694" y="53"/>
                  </a:lnTo>
                  <a:lnTo>
                    <a:pt x="728" y="48"/>
                  </a:lnTo>
                  <a:lnTo>
                    <a:pt x="753" y="37"/>
                  </a:lnTo>
                  <a:lnTo>
                    <a:pt x="769" y="24"/>
                  </a:lnTo>
                  <a:lnTo>
                    <a:pt x="817" y="135"/>
                  </a:lnTo>
                  <a:lnTo>
                    <a:pt x="849" y="197"/>
                  </a:lnTo>
                  <a:lnTo>
                    <a:pt x="825" y="293"/>
                  </a:lnTo>
                  <a:lnTo>
                    <a:pt x="825" y="326"/>
                  </a:lnTo>
                  <a:lnTo>
                    <a:pt x="809" y="338"/>
                  </a:lnTo>
                  <a:lnTo>
                    <a:pt x="797" y="336"/>
                  </a:lnTo>
                  <a:lnTo>
                    <a:pt x="783" y="328"/>
                  </a:lnTo>
                  <a:lnTo>
                    <a:pt x="728" y="268"/>
                  </a:lnTo>
                  <a:lnTo>
                    <a:pt x="720" y="241"/>
                  </a:lnTo>
                  <a:lnTo>
                    <a:pt x="676" y="185"/>
                  </a:lnTo>
                  <a:lnTo>
                    <a:pt x="665" y="157"/>
                  </a:lnTo>
                  <a:lnTo>
                    <a:pt x="656" y="141"/>
                  </a:lnTo>
                  <a:lnTo>
                    <a:pt x="649" y="148"/>
                  </a:lnTo>
                  <a:lnTo>
                    <a:pt x="653" y="153"/>
                  </a:lnTo>
                  <a:lnTo>
                    <a:pt x="646" y="164"/>
                  </a:lnTo>
                  <a:lnTo>
                    <a:pt x="645" y="180"/>
                  </a:lnTo>
                  <a:lnTo>
                    <a:pt x="668" y="205"/>
                  </a:lnTo>
                  <a:lnTo>
                    <a:pt x="676" y="241"/>
                  </a:lnTo>
                  <a:lnTo>
                    <a:pt x="701" y="283"/>
                  </a:lnTo>
                  <a:lnTo>
                    <a:pt x="732" y="312"/>
                  </a:lnTo>
                  <a:lnTo>
                    <a:pt x="750" y="324"/>
                  </a:lnTo>
                  <a:lnTo>
                    <a:pt x="757" y="358"/>
                  </a:lnTo>
                  <a:lnTo>
                    <a:pt x="782" y="392"/>
                  </a:lnTo>
                  <a:lnTo>
                    <a:pt x="806" y="454"/>
                  </a:lnTo>
                  <a:lnTo>
                    <a:pt x="829" y="488"/>
                  </a:lnTo>
                  <a:lnTo>
                    <a:pt x="839" y="513"/>
                  </a:lnTo>
                  <a:lnTo>
                    <a:pt x="855" y="532"/>
                  </a:lnTo>
                  <a:lnTo>
                    <a:pt x="917" y="634"/>
                  </a:lnTo>
                  <a:lnTo>
                    <a:pt x="973" y="682"/>
                  </a:lnTo>
                  <a:lnTo>
                    <a:pt x="973" y="686"/>
                  </a:lnTo>
                  <a:lnTo>
                    <a:pt x="951" y="682"/>
                  </a:lnTo>
                  <a:lnTo>
                    <a:pt x="947" y="686"/>
                  </a:lnTo>
                  <a:lnTo>
                    <a:pt x="954" y="701"/>
                  </a:lnTo>
                  <a:lnTo>
                    <a:pt x="957" y="738"/>
                  </a:lnTo>
                  <a:lnTo>
                    <a:pt x="965" y="757"/>
                  </a:lnTo>
                  <a:lnTo>
                    <a:pt x="933" y="787"/>
                  </a:lnTo>
                  <a:lnTo>
                    <a:pt x="911" y="779"/>
                  </a:lnTo>
                  <a:lnTo>
                    <a:pt x="894" y="826"/>
                  </a:lnTo>
                  <a:lnTo>
                    <a:pt x="849" y="838"/>
                  </a:lnTo>
                  <a:lnTo>
                    <a:pt x="839" y="875"/>
                  </a:lnTo>
                  <a:lnTo>
                    <a:pt x="799" y="879"/>
                  </a:lnTo>
                  <a:lnTo>
                    <a:pt x="768" y="858"/>
                  </a:lnTo>
                  <a:lnTo>
                    <a:pt x="616" y="858"/>
                  </a:lnTo>
                  <a:lnTo>
                    <a:pt x="620" y="842"/>
                  </a:lnTo>
                  <a:lnTo>
                    <a:pt x="612" y="838"/>
                  </a:lnTo>
                  <a:lnTo>
                    <a:pt x="598" y="858"/>
                  </a:lnTo>
                  <a:lnTo>
                    <a:pt x="61" y="859"/>
                  </a:lnTo>
                  <a:lnTo>
                    <a:pt x="41" y="229"/>
                  </a:lnTo>
                  <a:lnTo>
                    <a:pt x="15" y="205"/>
                  </a:lnTo>
                  <a:lnTo>
                    <a:pt x="19" y="188"/>
                  </a:lnTo>
                  <a:lnTo>
                    <a:pt x="4" y="167"/>
                  </a:lnTo>
                  <a:lnTo>
                    <a:pt x="0" y="137"/>
                  </a:lnTo>
                  <a:lnTo>
                    <a:pt x="8" y="125"/>
                  </a:lnTo>
                  <a:lnTo>
                    <a:pt x="20" y="117"/>
                  </a:lnTo>
                  <a:lnTo>
                    <a:pt x="13" y="44"/>
                  </a:lnTo>
                  <a:lnTo>
                    <a:pt x="9" y="28"/>
                  </a:lnTo>
                  <a:lnTo>
                    <a:pt x="23" y="3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2912" y="2410"/>
              <a:ext cx="881" cy="837"/>
            </a:xfrm>
            <a:custGeom>
              <a:avLst/>
              <a:gdLst>
                <a:gd name="T0" fmla="*/ 1605 w 1740"/>
                <a:gd name="T1" fmla="*/ 495 h 1701"/>
                <a:gd name="T2" fmla="*/ 1551 w 1740"/>
                <a:gd name="T3" fmla="*/ 677 h 1701"/>
                <a:gd name="T4" fmla="*/ 1559 w 1740"/>
                <a:gd name="T5" fmla="*/ 750 h 1701"/>
                <a:gd name="T6" fmla="*/ 1551 w 1740"/>
                <a:gd name="T7" fmla="*/ 868 h 1701"/>
                <a:gd name="T8" fmla="*/ 1564 w 1740"/>
                <a:gd name="T9" fmla="*/ 1004 h 1701"/>
                <a:gd name="T10" fmla="*/ 1593 w 1740"/>
                <a:gd name="T11" fmla="*/ 1128 h 1701"/>
                <a:gd name="T12" fmla="*/ 1665 w 1740"/>
                <a:gd name="T13" fmla="*/ 1233 h 1701"/>
                <a:gd name="T14" fmla="*/ 1500 w 1740"/>
                <a:gd name="T15" fmla="*/ 1327 h 1701"/>
                <a:gd name="T16" fmla="*/ 1511 w 1740"/>
                <a:gd name="T17" fmla="*/ 1438 h 1701"/>
                <a:gd name="T18" fmla="*/ 1515 w 1740"/>
                <a:gd name="T19" fmla="*/ 1602 h 1701"/>
                <a:gd name="T20" fmla="*/ 1581 w 1740"/>
                <a:gd name="T21" fmla="*/ 1614 h 1701"/>
                <a:gd name="T22" fmla="*/ 1557 w 1740"/>
                <a:gd name="T23" fmla="*/ 1685 h 1701"/>
                <a:gd name="T24" fmla="*/ 1447 w 1740"/>
                <a:gd name="T25" fmla="*/ 1618 h 1701"/>
                <a:gd name="T26" fmla="*/ 1344 w 1740"/>
                <a:gd name="T27" fmla="*/ 1558 h 1701"/>
                <a:gd name="T28" fmla="*/ 1195 w 1740"/>
                <a:gd name="T29" fmla="*/ 1537 h 1701"/>
                <a:gd name="T30" fmla="*/ 1106 w 1740"/>
                <a:gd name="T31" fmla="*/ 1489 h 1701"/>
                <a:gd name="T32" fmla="*/ 1051 w 1740"/>
                <a:gd name="T33" fmla="*/ 1488 h 1701"/>
                <a:gd name="T34" fmla="*/ 922 w 1740"/>
                <a:gd name="T35" fmla="*/ 1494 h 1701"/>
                <a:gd name="T36" fmla="*/ 891 w 1740"/>
                <a:gd name="T37" fmla="*/ 1504 h 1701"/>
                <a:gd name="T38" fmla="*/ 909 w 1740"/>
                <a:gd name="T39" fmla="*/ 1450 h 1701"/>
                <a:gd name="T40" fmla="*/ 875 w 1740"/>
                <a:gd name="T41" fmla="*/ 1300 h 1701"/>
                <a:gd name="T42" fmla="*/ 777 w 1740"/>
                <a:gd name="T43" fmla="*/ 1113 h 1701"/>
                <a:gd name="T44" fmla="*/ 640 w 1740"/>
                <a:gd name="T45" fmla="*/ 1215 h 1701"/>
                <a:gd name="T46" fmla="*/ 478 w 1740"/>
                <a:gd name="T47" fmla="*/ 1220 h 1701"/>
                <a:gd name="T48" fmla="*/ 393 w 1740"/>
                <a:gd name="T49" fmla="*/ 1043 h 1701"/>
                <a:gd name="T50" fmla="*/ 333 w 1740"/>
                <a:gd name="T51" fmla="*/ 1014 h 1701"/>
                <a:gd name="T52" fmla="*/ 89 w 1740"/>
                <a:gd name="T53" fmla="*/ 1020 h 1701"/>
                <a:gd name="T54" fmla="*/ 16 w 1740"/>
                <a:gd name="T55" fmla="*/ 1014 h 1701"/>
                <a:gd name="T56" fmla="*/ 89 w 1740"/>
                <a:gd name="T57" fmla="*/ 930 h 1701"/>
                <a:gd name="T58" fmla="*/ 179 w 1740"/>
                <a:gd name="T59" fmla="*/ 884 h 1701"/>
                <a:gd name="T60" fmla="*/ 239 w 1740"/>
                <a:gd name="T61" fmla="*/ 914 h 1701"/>
                <a:gd name="T62" fmla="*/ 345 w 1740"/>
                <a:gd name="T63" fmla="*/ 806 h 1701"/>
                <a:gd name="T64" fmla="*/ 369 w 1740"/>
                <a:gd name="T65" fmla="*/ 674 h 1701"/>
                <a:gd name="T66" fmla="*/ 493 w 1740"/>
                <a:gd name="T67" fmla="*/ 549 h 1701"/>
                <a:gd name="T68" fmla="*/ 540 w 1740"/>
                <a:gd name="T69" fmla="*/ 265 h 1701"/>
                <a:gd name="T70" fmla="*/ 600 w 1740"/>
                <a:gd name="T71" fmla="*/ 138 h 1701"/>
                <a:gd name="T72" fmla="*/ 625 w 1740"/>
                <a:gd name="T73" fmla="*/ 36 h 1701"/>
                <a:gd name="T74" fmla="*/ 726 w 1740"/>
                <a:gd name="T75" fmla="*/ 41 h 1701"/>
                <a:gd name="T76" fmla="*/ 807 w 1740"/>
                <a:gd name="T77" fmla="*/ 77 h 1701"/>
                <a:gd name="T78" fmla="*/ 946 w 1740"/>
                <a:gd name="T79" fmla="*/ 54 h 1701"/>
                <a:gd name="T80" fmla="*/ 1062 w 1740"/>
                <a:gd name="T81" fmla="*/ 33 h 1701"/>
                <a:gd name="T82" fmla="*/ 1135 w 1740"/>
                <a:gd name="T83" fmla="*/ 26 h 1701"/>
                <a:gd name="T84" fmla="*/ 1186 w 1740"/>
                <a:gd name="T85" fmla="*/ 7 h 1701"/>
                <a:gd name="T86" fmla="*/ 1315 w 1740"/>
                <a:gd name="T87" fmla="*/ 12 h 1701"/>
                <a:gd name="T88" fmla="*/ 1407 w 1740"/>
                <a:gd name="T89" fmla="*/ 26 h 1701"/>
                <a:gd name="T90" fmla="*/ 1495 w 1740"/>
                <a:gd name="T91" fmla="*/ 81 h 1701"/>
                <a:gd name="T92" fmla="*/ 1591 w 1740"/>
                <a:gd name="T93" fmla="*/ 58 h 1701"/>
                <a:gd name="T94" fmla="*/ 1699 w 1740"/>
                <a:gd name="T95" fmla="*/ 150 h 1701"/>
                <a:gd name="T96" fmla="*/ 1712 w 1740"/>
                <a:gd name="T97" fmla="*/ 260 h 1701"/>
                <a:gd name="T98" fmla="*/ 1665 w 1740"/>
                <a:gd name="T99" fmla="*/ 354 h 17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40"/>
                <a:gd name="T151" fmla="*/ 0 h 1701"/>
                <a:gd name="T152" fmla="*/ 1740 w 1740"/>
                <a:gd name="T153" fmla="*/ 1701 h 170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40" h="1701">
                  <a:moveTo>
                    <a:pt x="1672" y="370"/>
                  </a:moveTo>
                  <a:lnTo>
                    <a:pt x="1632" y="417"/>
                  </a:lnTo>
                  <a:lnTo>
                    <a:pt x="1617" y="445"/>
                  </a:lnTo>
                  <a:lnTo>
                    <a:pt x="1605" y="495"/>
                  </a:lnTo>
                  <a:lnTo>
                    <a:pt x="1599" y="601"/>
                  </a:lnTo>
                  <a:lnTo>
                    <a:pt x="1583" y="615"/>
                  </a:lnTo>
                  <a:lnTo>
                    <a:pt x="1569" y="635"/>
                  </a:lnTo>
                  <a:lnTo>
                    <a:pt x="1551" y="677"/>
                  </a:lnTo>
                  <a:lnTo>
                    <a:pt x="1535" y="701"/>
                  </a:lnTo>
                  <a:lnTo>
                    <a:pt x="1535" y="718"/>
                  </a:lnTo>
                  <a:lnTo>
                    <a:pt x="1544" y="730"/>
                  </a:lnTo>
                  <a:lnTo>
                    <a:pt x="1559" y="750"/>
                  </a:lnTo>
                  <a:lnTo>
                    <a:pt x="1561" y="790"/>
                  </a:lnTo>
                  <a:lnTo>
                    <a:pt x="1545" y="844"/>
                  </a:lnTo>
                  <a:lnTo>
                    <a:pt x="1544" y="875"/>
                  </a:lnTo>
                  <a:lnTo>
                    <a:pt x="1551" y="868"/>
                  </a:lnTo>
                  <a:lnTo>
                    <a:pt x="1553" y="887"/>
                  </a:lnTo>
                  <a:lnTo>
                    <a:pt x="1544" y="924"/>
                  </a:lnTo>
                  <a:lnTo>
                    <a:pt x="1543" y="951"/>
                  </a:lnTo>
                  <a:lnTo>
                    <a:pt x="1564" y="1004"/>
                  </a:lnTo>
                  <a:lnTo>
                    <a:pt x="1557" y="1047"/>
                  </a:lnTo>
                  <a:lnTo>
                    <a:pt x="1564" y="1074"/>
                  </a:lnTo>
                  <a:lnTo>
                    <a:pt x="1583" y="1112"/>
                  </a:lnTo>
                  <a:lnTo>
                    <a:pt x="1593" y="1128"/>
                  </a:lnTo>
                  <a:lnTo>
                    <a:pt x="1616" y="1148"/>
                  </a:lnTo>
                  <a:lnTo>
                    <a:pt x="1639" y="1155"/>
                  </a:lnTo>
                  <a:lnTo>
                    <a:pt x="1653" y="1176"/>
                  </a:lnTo>
                  <a:lnTo>
                    <a:pt x="1665" y="1233"/>
                  </a:lnTo>
                  <a:lnTo>
                    <a:pt x="1541" y="1263"/>
                  </a:lnTo>
                  <a:lnTo>
                    <a:pt x="1528" y="1272"/>
                  </a:lnTo>
                  <a:lnTo>
                    <a:pt x="1523" y="1293"/>
                  </a:lnTo>
                  <a:lnTo>
                    <a:pt x="1500" y="1327"/>
                  </a:lnTo>
                  <a:lnTo>
                    <a:pt x="1500" y="1341"/>
                  </a:lnTo>
                  <a:lnTo>
                    <a:pt x="1511" y="1375"/>
                  </a:lnTo>
                  <a:lnTo>
                    <a:pt x="1513" y="1397"/>
                  </a:lnTo>
                  <a:lnTo>
                    <a:pt x="1511" y="1438"/>
                  </a:lnTo>
                  <a:lnTo>
                    <a:pt x="1479" y="1532"/>
                  </a:lnTo>
                  <a:lnTo>
                    <a:pt x="1477" y="1560"/>
                  </a:lnTo>
                  <a:lnTo>
                    <a:pt x="1504" y="1597"/>
                  </a:lnTo>
                  <a:lnTo>
                    <a:pt x="1515" y="1602"/>
                  </a:lnTo>
                  <a:lnTo>
                    <a:pt x="1553" y="1608"/>
                  </a:lnTo>
                  <a:lnTo>
                    <a:pt x="1568" y="1600"/>
                  </a:lnTo>
                  <a:lnTo>
                    <a:pt x="1577" y="1602"/>
                  </a:lnTo>
                  <a:lnTo>
                    <a:pt x="1581" y="1614"/>
                  </a:lnTo>
                  <a:lnTo>
                    <a:pt x="1584" y="1685"/>
                  </a:lnTo>
                  <a:lnTo>
                    <a:pt x="1581" y="1701"/>
                  </a:lnTo>
                  <a:lnTo>
                    <a:pt x="1567" y="1697"/>
                  </a:lnTo>
                  <a:lnTo>
                    <a:pt x="1557" y="1685"/>
                  </a:lnTo>
                  <a:lnTo>
                    <a:pt x="1535" y="1689"/>
                  </a:lnTo>
                  <a:lnTo>
                    <a:pt x="1504" y="1681"/>
                  </a:lnTo>
                  <a:lnTo>
                    <a:pt x="1459" y="1648"/>
                  </a:lnTo>
                  <a:lnTo>
                    <a:pt x="1447" y="1618"/>
                  </a:lnTo>
                  <a:lnTo>
                    <a:pt x="1435" y="1606"/>
                  </a:lnTo>
                  <a:lnTo>
                    <a:pt x="1418" y="1606"/>
                  </a:lnTo>
                  <a:lnTo>
                    <a:pt x="1376" y="1588"/>
                  </a:lnTo>
                  <a:lnTo>
                    <a:pt x="1344" y="1558"/>
                  </a:lnTo>
                  <a:lnTo>
                    <a:pt x="1320" y="1560"/>
                  </a:lnTo>
                  <a:lnTo>
                    <a:pt x="1287" y="1573"/>
                  </a:lnTo>
                  <a:lnTo>
                    <a:pt x="1267" y="1570"/>
                  </a:lnTo>
                  <a:lnTo>
                    <a:pt x="1195" y="1537"/>
                  </a:lnTo>
                  <a:lnTo>
                    <a:pt x="1172" y="1498"/>
                  </a:lnTo>
                  <a:lnTo>
                    <a:pt x="1112" y="1518"/>
                  </a:lnTo>
                  <a:lnTo>
                    <a:pt x="1104" y="1512"/>
                  </a:lnTo>
                  <a:lnTo>
                    <a:pt x="1106" y="1489"/>
                  </a:lnTo>
                  <a:lnTo>
                    <a:pt x="1094" y="1473"/>
                  </a:lnTo>
                  <a:lnTo>
                    <a:pt x="1084" y="1472"/>
                  </a:lnTo>
                  <a:lnTo>
                    <a:pt x="1069" y="1476"/>
                  </a:lnTo>
                  <a:lnTo>
                    <a:pt x="1051" y="1488"/>
                  </a:lnTo>
                  <a:lnTo>
                    <a:pt x="1034" y="1482"/>
                  </a:lnTo>
                  <a:lnTo>
                    <a:pt x="1017" y="1490"/>
                  </a:lnTo>
                  <a:lnTo>
                    <a:pt x="931" y="1490"/>
                  </a:lnTo>
                  <a:lnTo>
                    <a:pt x="922" y="1494"/>
                  </a:lnTo>
                  <a:lnTo>
                    <a:pt x="919" y="1506"/>
                  </a:lnTo>
                  <a:lnTo>
                    <a:pt x="911" y="1518"/>
                  </a:lnTo>
                  <a:lnTo>
                    <a:pt x="901" y="1514"/>
                  </a:lnTo>
                  <a:lnTo>
                    <a:pt x="891" y="1504"/>
                  </a:lnTo>
                  <a:lnTo>
                    <a:pt x="882" y="1501"/>
                  </a:lnTo>
                  <a:lnTo>
                    <a:pt x="881" y="1493"/>
                  </a:lnTo>
                  <a:lnTo>
                    <a:pt x="906" y="1462"/>
                  </a:lnTo>
                  <a:lnTo>
                    <a:pt x="909" y="1450"/>
                  </a:lnTo>
                  <a:lnTo>
                    <a:pt x="889" y="1389"/>
                  </a:lnTo>
                  <a:lnTo>
                    <a:pt x="871" y="1364"/>
                  </a:lnTo>
                  <a:lnTo>
                    <a:pt x="869" y="1349"/>
                  </a:lnTo>
                  <a:lnTo>
                    <a:pt x="875" y="1300"/>
                  </a:lnTo>
                  <a:lnTo>
                    <a:pt x="863" y="1172"/>
                  </a:lnTo>
                  <a:lnTo>
                    <a:pt x="854" y="1152"/>
                  </a:lnTo>
                  <a:lnTo>
                    <a:pt x="773" y="1151"/>
                  </a:lnTo>
                  <a:lnTo>
                    <a:pt x="777" y="1113"/>
                  </a:lnTo>
                  <a:lnTo>
                    <a:pt x="735" y="1113"/>
                  </a:lnTo>
                  <a:lnTo>
                    <a:pt x="733" y="1123"/>
                  </a:lnTo>
                  <a:lnTo>
                    <a:pt x="662" y="1124"/>
                  </a:lnTo>
                  <a:lnTo>
                    <a:pt x="640" y="1215"/>
                  </a:lnTo>
                  <a:lnTo>
                    <a:pt x="581" y="1212"/>
                  </a:lnTo>
                  <a:lnTo>
                    <a:pt x="524" y="1227"/>
                  </a:lnTo>
                  <a:lnTo>
                    <a:pt x="501" y="1227"/>
                  </a:lnTo>
                  <a:lnTo>
                    <a:pt x="478" y="1220"/>
                  </a:lnTo>
                  <a:lnTo>
                    <a:pt x="424" y="1153"/>
                  </a:lnTo>
                  <a:lnTo>
                    <a:pt x="420" y="1124"/>
                  </a:lnTo>
                  <a:lnTo>
                    <a:pt x="404" y="1097"/>
                  </a:lnTo>
                  <a:lnTo>
                    <a:pt x="393" y="1043"/>
                  </a:lnTo>
                  <a:lnTo>
                    <a:pt x="385" y="1028"/>
                  </a:lnTo>
                  <a:lnTo>
                    <a:pt x="373" y="1030"/>
                  </a:lnTo>
                  <a:lnTo>
                    <a:pt x="360" y="1016"/>
                  </a:lnTo>
                  <a:lnTo>
                    <a:pt x="333" y="1014"/>
                  </a:lnTo>
                  <a:lnTo>
                    <a:pt x="235" y="1020"/>
                  </a:lnTo>
                  <a:lnTo>
                    <a:pt x="203" y="1020"/>
                  </a:lnTo>
                  <a:lnTo>
                    <a:pt x="191" y="1016"/>
                  </a:lnTo>
                  <a:lnTo>
                    <a:pt x="89" y="1020"/>
                  </a:lnTo>
                  <a:lnTo>
                    <a:pt x="13" y="1047"/>
                  </a:lnTo>
                  <a:lnTo>
                    <a:pt x="1" y="1058"/>
                  </a:lnTo>
                  <a:lnTo>
                    <a:pt x="0" y="1020"/>
                  </a:lnTo>
                  <a:lnTo>
                    <a:pt x="16" y="1014"/>
                  </a:lnTo>
                  <a:lnTo>
                    <a:pt x="20" y="968"/>
                  </a:lnTo>
                  <a:lnTo>
                    <a:pt x="27" y="942"/>
                  </a:lnTo>
                  <a:lnTo>
                    <a:pt x="61" y="914"/>
                  </a:lnTo>
                  <a:lnTo>
                    <a:pt x="89" y="930"/>
                  </a:lnTo>
                  <a:lnTo>
                    <a:pt x="111" y="924"/>
                  </a:lnTo>
                  <a:lnTo>
                    <a:pt x="121" y="906"/>
                  </a:lnTo>
                  <a:lnTo>
                    <a:pt x="135" y="894"/>
                  </a:lnTo>
                  <a:lnTo>
                    <a:pt x="179" y="884"/>
                  </a:lnTo>
                  <a:lnTo>
                    <a:pt x="183" y="891"/>
                  </a:lnTo>
                  <a:lnTo>
                    <a:pt x="185" y="920"/>
                  </a:lnTo>
                  <a:lnTo>
                    <a:pt x="203" y="926"/>
                  </a:lnTo>
                  <a:lnTo>
                    <a:pt x="239" y="914"/>
                  </a:lnTo>
                  <a:lnTo>
                    <a:pt x="275" y="879"/>
                  </a:lnTo>
                  <a:lnTo>
                    <a:pt x="297" y="868"/>
                  </a:lnTo>
                  <a:lnTo>
                    <a:pt x="325" y="843"/>
                  </a:lnTo>
                  <a:lnTo>
                    <a:pt x="345" y="806"/>
                  </a:lnTo>
                  <a:lnTo>
                    <a:pt x="352" y="786"/>
                  </a:lnTo>
                  <a:lnTo>
                    <a:pt x="352" y="743"/>
                  </a:lnTo>
                  <a:lnTo>
                    <a:pt x="357" y="710"/>
                  </a:lnTo>
                  <a:lnTo>
                    <a:pt x="369" y="674"/>
                  </a:lnTo>
                  <a:lnTo>
                    <a:pt x="408" y="615"/>
                  </a:lnTo>
                  <a:lnTo>
                    <a:pt x="437" y="589"/>
                  </a:lnTo>
                  <a:lnTo>
                    <a:pt x="469" y="570"/>
                  </a:lnTo>
                  <a:lnTo>
                    <a:pt x="493" y="549"/>
                  </a:lnTo>
                  <a:lnTo>
                    <a:pt x="508" y="491"/>
                  </a:lnTo>
                  <a:lnTo>
                    <a:pt x="509" y="379"/>
                  </a:lnTo>
                  <a:lnTo>
                    <a:pt x="524" y="306"/>
                  </a:lnTo>
                  <a:lnTo>
                    <a:pt x="540" y="265"/>
                  </a:lnTo>
                  <a:lnTo>
                    <a:pt x="574" y="204"/>
                  </a:lnTo>
                  <a:lnTo>
                    <a:pt x="582" y="172"/>
                  </a:lnTo>
                  <a:lnTo>
                    <a:pt x="580" y="144"/>
                  </a:lnTo>
                  <a:lnTo>
                    <a:pt x="600" y="138"/>
                  </a:lnTo>
                  <a:lnTo>
                    <a:pt x="596" y="126"/>
                  </a:lnTo>
                  <a:lnTo>
                    <a:pt x="604" y="70"/>
                  </a:lnTo>
                  <a:lnTo>
                    <a:pt x="616" y="62"/>
                  </a:lnTo>
                  <a:lnTo>
                    <a:pt x="625" y="36"/>
                  </a:lnTo>
                  <a:lnTo>
                    <a:pt x="660" y="8"/>
                  </a:lnTo>
                  <a:lnTo>
                    <a:pt x="707" y="11"/>
                  </a:lnTo>
                  <a:lnTo>
                    <a:pt x="719" y="26"/>
                  </a:lnTo>
                  <a:lnTo>
                    <a:pt x="726" y="41"/>
                  </a:lnTo>
                  <a:lnTo>
                    <a:pt x="758" y="72"/>
                  </a:lnTo>
                  <a:lnTo>
                    <a:pt x="771" y="74"/>
                  </a:lnTo>
                  <a:lnTo>
                    <a:pt x="785" y="62"/>
                  </a:lnTo>
                  <a:lnTo>
                    <a:pt x="807" y="77"/>
                  </a:lnTo>
                  <a:lnTo>
                    <a:pt x="846" y="88"/>
                  </a:lnTo>
                  <a:lnTo>
                    <a:pt x="930" y="88"/>
                  </a:lnTo>
                  <a:lnTo>
                    <a:pt x="942" y="82"/>
                  </a:lnTo>
                  <a:lnTo>
                    <a:pt x="946" y="54"/>
                  </a:lnTo>
                  <a:lnTo>
                    <a:pt x="967" y="40"/>
                  </a:lnTo>
                  <a:lnTo>
                    <a:pt x="998" y="44"/>
                  </a:lnTo>
                  <a:lnTo>
                    <a:pt x="1015" y="54"/>
                  </a:lnTo>
                  <a:lnTo>
                    <a:pt x="1062" y="33"/>
                  </a:lnTo>
                  <a:lnTo>
                    <a:pt x="1106" y="26"/>
                  </a:lnTo>
                  <a:lnTo>
                    <a:pt x="1124" y="16"/>
                  </a:lnTo>
                  <a:lnTo>
                    <a:pt x="1135" y="16"/>
                  </a:lnTo>
                  <a:lnTo>
                    <a:pt x="1135" y="26"/>
                  </a:lnTo>
                  <a:lnTo>
                    <a:pt x="1147" y="32"/>
                  </a:lnTo>
                  <a:lnTo>
                    <a:pt x="1160" y="26"/>
                  </a:lnTo>
                  <a:lnTo>
                    <a:pt x="1180" y="26"/>
                  </a:lnTo>
                  <a:lnTo>
                    <a:pt x="1186" y="7"/>
                  </a:lnTo>
                  <a:lnTo>
                    <a:pt x="1219" y="12"/>
                  </a:lnTo>
                  <a:lnTo>
                    <a:pt x="1282" y="0"/>
                  </a:lnTo>
                  <a:lnTo>
                    <a:pt x="1306" y="25"/>
                  </a:lnTo>
                  <a:lnTo>
                    <a:pt x="1315" y="12"/>
                  </a:lnTo>
                  <a:lnTo>
                    <a:pt x="1336" y="25"/>
                  </a:lnTo>
                  <a:lnTo>
                    <a:pt x="1348" y="8"/>
                  </a:lnTo>
                  <a:lnTo>
                    <a:pt x="1396" y="8"/>
                  </a:lnTo>
                  <a:lnTo>
                    <a:pt x="1407" y="26"/>
                  </a:lnTo>
                  <a:lnTo>
                    <a:pt x="1427" y="41"/>
                  </a:lnTo>
                  <a:lnTo>
                    <a:pt x="1447" y="72"/>
                  </a:lnTo>
                  <a:lnTo>
                    <a:pt x="1485" y="88"/>
                  </a:lnTo>
                  <a:lnTo>
                    <a:pt x="1495" y="81"/>
                  </a:lnTo>
                  <a:lnTo>
                    <a:pt x="1505" y="68"/>
                  </a:lnTo>
                  <a:lnTo>
                    <a:pt x="1549" y="77"/>
                  </a:lnTo>
                  <a:lnTo>
                    <a:pt x="1568" y="76"/>
                  </a:lnTo>
                  <a:lnTo>
                    <a:pt x="1591" y="58"/>
                  </a:lnTo>
                  <a:lnTo>
                    <a:pt x="1608" y="70"/>
                  </a:lnTo>
                  <a:lnTo>
                    <a:pt x="1649" y="113"/>
                  </a:lnTo>
                  <a:lnTo>
                    <a:pt x="1672" y="126"/>
                  </a:lnTo>
                  <a:lnTo>
                    <a:pt x="1699" y="150"/>
                  </a:lnTo>
                  <a:lnTo>
                    <a:pt x="1708" y="150"/>
                  </a:lnTo>
                  <a:lnTo>
                    <a:pt x="1699" y="201"/>
                  </a:lnTo>
                  <a:lnTo>
                    <a:pt x="1699" y="238"/>
                  </a:lnTo>
                  <a:lnTo>
                    <a:pt x="1712" y="260"/>
                  </a:lnTo>
                  <a:lnTo>
                    <a:pt x="1740" y="280"/>
                  </a:lnTo>
                  <a:lnTo>
                    <a:pt x="1695" y="320"/>
                  </a:lnTo>
                  <a:lnTo>
                    <a:pt x="1671" y="344"/>
                  </a:lnTo>
                  <a:lnTo>
                    <a:pt x="1665" y="354"/>
                  </a:lnTo>
                  <a:lnTo>
                    <a:pt x="1665" y="369"/>
                  </a:lnTo>
                  <a:lnTo>
                    <a:pt x="1672" y="37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3355" y="1610"/>
              <a:ext cx="739" cy="876"/>
            </a:xfrm>
            <a:custGeom>
              <a:avLst/>
              <a:gdLst>
                <a:gd name="T0" fmla="*/ 1115 w 1456"/>
                <a:gd name="T1" fmla="*/ 22 h 1778"/>
                <a:gd name="T2" fmla="*/ 1043 w 1456"/>
                <a:gd name="T3" fmla="*/ 118 h 1778"/>
                <a:gd name="T4" fmla="*/ 820 w 1456"/>
                <a:gd name="T5" fmla="*/ 101 h 1778"/>
                <a:gd name="T6" fmla="*/ 802 w 1456"/>
                <a:gd name="T7" fmla="*/ 101 h 1778"/>
                <a:gd name="T8" fmla="*/ 184 w 1456"/>
                <a:gd name="T9" fmla="*/ 277 h 1778"/>
                <a:gd name="T10" fmla="*/ 131 w 1456"/>
                <a:gd name="T11" fmla="*/ 667 h 1778"/>
                <a:gd name="T12" fmla="*/ 82 w 1456"/>
                <a:gd name="T13" fmla="*/ 723 h 1778"/>
                <a:gd name="T14" fmla="*/ 39 w 1456"/>
                <a:gd name="T15" fmla="*/ 823 h 1778"/>
                <a:gd name="T16" fmla="*/ 0 w 1456"/>
                <a:gd name="T17" fmla="*/ 920 h 1778"/>
                <a:gd name="T18" fmla="*/ 40 w 1456"/>
                <a:gd name="T19" fmla="*/ 964 h 1778"/>
                <a:gd name="T20" fmla="*/ 86 w 1456"/>
                <a:gd name="T21" fmla="*/ 1061 h 1778"/>
                <a:gd name="T22" fmla="*/ 78 w 1456"/>
                <a:gd name="T23" fmla="*/ 1096 h 1778"/>
                <a:gd name="T24" fmla="*/ 144 w 1456"/>
                <a:gd name="T25" fmla="*/ 1269 h 1778"/>
                <a:gd name="T26" fmla="*/ 204 w 1456"/>
                <a:gd name="T27" fmla="*/ 1316 h 1778"/>
                <a:gd name="T28" fmla="*/ 271 w 1456"/>
                <a:gd name="T29" fmla="*/ 1349 h 1778"/>
                <a:gd name="T30" fmla="*/ 301 w 1456"/>
                <a:gd name="T31" fmla="*/ 1396 h 1778"/>
                <a:gd name="T32" fmla="*/ 387 w 1456"/>
                <a:gd name="T33" fmla="*/ 1472 h 1778"/>
                <a:gd name="T34" fmla="*/ 431 w 1456"/>
                <a:gd name="T35" fmla="*/ 1532 h 1778"/>
                <a:gd name="T36" fmla="*/ 500 w 1456"/>
                <a:gd name="T37" fmla="*/ 1586 h 1778"/>
                <a:gd name="T38" fmla="*/ 521 w 1456"/>
                <a:gd name="T39" fmla="*/ 1633 h 1778"/>
                <a:gd name="T40" fmla="*/ 572 w 1456"/>
                <a:gd name="T41" fmla="*/ 1697 h 1778"/>
                <a:gd name="T42" fmla="*/ 630 w 1456"/>
                <a:gd name="T43" fmla="*/ 1693 h 1778"/>
                <a:gd name="T44" fmla="*/ 716 w 1456"/>
                <a:gd name="T45" fmla="*/ 1683 h 1778"/>
                <a:gd name="T46" fmla="*/ 797 w 1456"/>
                <a:gd name="T47" fmla="*/ 1751 h 1778"/>
                <a:gd name="T48" fmla="*/ 845 w 1456"/>
                <a:gd name="T49" fmla="*/ 1766 h 1778"/>
                <a:gd name="T50" fmla="*/ 924 w 1456"/>
                <a:gd name="T51" fmla="*/ 1763 h 1778"/>
                <a:gd name="T52" fmla="*/ 1006 w 1456"/>
                <a:gd name="T53" fmla="*/ 1761 h 1778"/>
                <a:gd name="T54" fmla="*/ 1107 w 1456"/>
                <a:gd name="T55" fmla="*/ 1727 h 1778"/>
                <a:gd name="T56" fmla="*/ 1154 w 1456"/>
                <a:gd name="T57" fmla="*/ 1689 h 1778"/>
                <a:gd name="T58" fmla="*/ 1281 w 1456"/>
                <a:gd name="T59" fmla="*/ 1620 h 1778"/>
                <a:gd name="T60" fmla="*/ 1215 w 1456"/>
                <a:gd name="T61" fmla="*/ 1594 h 1778"/>
                <a:gd name="T62" fmla="*/ 1122 w 1456"/>
                <a:gd name="T63" fmla="*/ 1461 h 1778"/>
                <a:gd name="T64" fmla="*/ 1095 w 1456"/>
                <a:gd name="T65" fmla="*/ 1413 h 1778"/>
                <a:gd name="T66" fmla="*/ 1049 w 1456"/>
                <a:gd name="T67" fmla="*/ 1401 h 1778"/>
                <a:gd name="T68" fmla="*/ 1033 w 1456"/>
                <a:gd name="T69" fmla="*/ 1364 h 1778"/>
                <a:gd name="T70" fmla="*/ 1085 w 1456"/>
                <a:gd name="T71" fmla="*/ 1337 h 1778"/>
                <a:gd name="T72" fmla="*/ 1122 w 1456"/>
                <a:gd name="T73" fmla="*/ 1173 h 1778"/>
                <a:gd name="T74" fmla="*/ 1139 w 1456"/>
                <a:gd name="T75" fmla="*/ 1117 h 1778"/>
                <a:gd name="T76" fmla="*/ 1178 w 1456"/>
                <a:gd name="T77" fmla="*/ 1099 h 1778"/>
                <a:gd name="T78" fmla="*/ 1259 w 1456"/>
                <a:gd name="T79" fmla="*/ 938 h 1778"/>
                <a:gd name="T80" fmla="*/ 1307 w 1456"/>
                <a:gd name="T81" fmla="*/ 824 h 1778"/>
                <a:gd name="T82" fmla="*/ 1314 w 1456"/>
                <a:gd name="T83" fmla="*/ 691 h 1778"/>
                <a:gd name="T84" fmla="*/ 1338 w 1456"/>
                <a:gd name="T85" fmla="*/ 543 h 1778"/>
                <a:gd name="T86" fmla="*/ 1379 w 1456"/>
                <a:gd name="T87" fmla="*/ 521 h 1778"/>
                <a:gd name="T88" fmla="*/ 1456 w 1456"/>
                <a:gd name="T89" fmla="*/ 451 h 1778"/>
                <a:gd name="T90" fmla="*/ 1438 w 1456"/>
                <a:gd name="T91" fmla="*/ 431 h 1778"/>
                <a:gd name="T92" fmla="*/ 1410 w 1456"/>
                <a:gd name="T93" fmla="*/ 409 h 1778"/>
                <a:gd name="T94" fmla="*/ 1354 w 1456"/>
                <a:gd name="T95" fmla="*/ 375 h 1778"/>
                <a:gd name="T96" fmla="*/ 1326 w 1456"/>
                <a:gd name="T97" fmla="*/ 180 h 1778"/>
                <a:gd name="T98" fmla="*/ 1287 w 1456"/>
                <a:gd name="T99" fmla="*/ 100 h 1778"/>
                <a:gd name="T100" fmla="*/ 1233 w 1456"/>
                <a:gd name="T101" fmla="*/ 46 h 17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56"/>
                <a:gd name="T154" fmla="*/ 0 h 1778"/>
                <a:gd name="T155" fmla="*/ 1456 w 1456"/>
                <a:gd name="T156" fmla="*/ 1778 h 177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56" h="1778">
                  <a:moveTo>
                    <a:pt x="1169" y="0"/>
                  </a:moveTo>
                  <a:lnTo>
                    <a:pt x="1137" y="30"/>
                  </a:lnTo>
                  <a:lnTo>
                    <a:pt x="1115" y="22"/>
                  </a:lnTo>
                  <a:lnTo>
                    <a:pt x="1098" y="69"/>
                  </a:lnTo>
                  <a:lnTo>
                    <a:pt x="1053" y="81"/>
                  </a:lnTo>
                  <a:lnTo>
                    <a:pt x="1043" y="118"/>
                  </a:lnTo>
                  <a:lnTo>
                    <a:pt x="1003" y="122"/>
                  </a:lnTo>
                  <a:lnTo>
                    <a:pt x="972" y="101"/>
                  </a:lnTo>
                  <a:lnTo>
                    <a:pt x="820" y="101"/>
                  </a:lnTo>
                  <a:lnTo>
                    <a:pt x="824" y="85"/>
                  </a:lnTo>
                  <a:lnTo>
                    <a:pt x="816" y="81"/>
                  </a:lnTo>
                  <a:lnTo>
                    <a:pt x="802" y="101"/>
                  </a:lnTo>
                  <a:lnTo>
                    <a:pt x="265" y="102"/>
                  </a:lnTo>
                  <a:lnTo>
                    <a:pt x="269" y="275"/>
                  </a:lnTo>
                  <a:lnTo>
                    <a:pt x="184" y="277"/>
                  </a:lnTo>
                  <a:lnTo>
                    <a:pt x="184" y="327"/>
                  </a:lnTo>
                  <a:lnTo>
                    <a:pt x="190" y="666"/>
                  </a:lnTo>
                  <a:lnTo>
                    <a:pt x="131" y="667"/>
                  </a:lnTo>
                  <a:lnTo>
                    <a:pt x="95" y="675"/>
                  </a:lnTo>
                  <a:lnTo>
                    <a:pt x="90" y="707"/>
                  </a:lnTo>
                  <a:lnTo>
                    <a:pt x="82" y="723"/>
                  </a:lnTo>
                  <a:lnTo>
                    <a:pt x="64" y="752"/>
                  </a:lnTo>
                  <a:lnTo>
                    <a:pt x="36" y="782"/>
                  </a:lnTo>
                  <a:lnTo>
                    <a:pt x="39" y="823"/>
                  </a:lnTo>
                  <a:lnTo>
                    <a:pt x="19" y="839"/>
                  </a:lnTo>
                  <a:lnTo>
                    <a:pt x="16" y="879"/>
                  </a:lnTo>
                  <a:lnTo>
                    <a:pt x="0" y="920"/>
                  </a:lnTo>
                  <a:lnTo>
                    <a:pt x="0" y="946"/>
                  </a:lnTo>
                  <a:lnTo>
                    <a:pt x="42" y="936"/>
                  </a:lnTo>
                  <a:lnTo>
                    <a:pt x="40" y="964"/>
                  </a:lnTo>
                  <a:lnTo>
                    <a:pt x="47" y="989"/>
                  </a:lnTo>
                  <a:lnTo>
                    <a:pt x="70" y="1045"/>
                  </a:lnTo>
                  <a:lnTo>
                    <a:pt x="86" y="1061"/>
                  </a:lnTo>
                  <a:lnTo>
                    <a:pt x="90" y="1077"/>
                  </a:lnTo>
                  <a:lnTo>
                    <a:pt x="92" y="1091"/>
                  </a:lnTo>
                  <a:lnTo>
                    <a:pt x="78" y="1096"/>
                  </a:lnTo>
                  <a:lnTo>
                    <a:pt x="148" y="1188"/>
                  </a:lnTo>
                  <a:lnTo>
                    <a:pt x="158" y="1213"/>
                  </a:lnTo>
                  <a:lnTo>
                    <a:pt x="144" y="1269"/>
                  </a:lnTo>
                  <a:lnTo>
                    <a:pt x="148" y="1292"/>
                  </a:lnTo>
                  <a:lnTo>
                    <a:pt x="166" y="1308"/>
                  </a:lnTo>
                  <a:lnTo>
                    <a:pt x="204" y="1316"/>
                  </a:lnTo>
                  <a:lnTo>
                    <a:pt x="216" y="1340"/>
                  </a:lnTo>
                  <a:lnTo>
                    <a:pt x="233" y="1348"/>
                  </a:lnTo>
                  <a:lnTo>
                    <a:pt x="271" y="1349"/>
                  </a:lnTo>
                  <a:lnTo>
                    <a:pt x="300" y="1372"/>
                  </a:lnTo>
                  <a:lnTo>
                    <a:pt x="303" y="1378"/>
                  </a:lnTo>
                  <a:lnTo>
                    <a:pt x="301" y="1396"/>
                  </a:lnTo>
                  <a:lnTo>
                    <a:pt x="311" y="1413"/>
                  </a:lnTo>
                  <a:lnTo>
                    <a:pt x="372" y="1453"/>
                  </a:lnTo>
                  <a:lnTo>
                    <a:pt x="387" y="1472"/>
                  </a:lnTo>
                  <a:lnTo>
                    <a:pt x="404" y="1480"/>
                  </a:lnTo>
                  <a:lnTo>
                    <a:pt x="417" y="1516"/>
                  </a:lnTo>
                  <a:lnTo>
                    <a:pt x="431" y="1532"/>
                  </a:lnTo>
                  <a:lnTo>
                    <a:pt x="435" y="1549"/>
                  </a:lnTo>
                  <a:lnTo>
                    <a:pt x="451" y="1554"/>
                  </a:lnTo>
                  <a:lnTo>
                    <a:pt x="500" y="1586"/>
                  </a:lnTo>
                  <a:lnTo>
                    <a:pt x="509" y="1602"/>
                  </a:lnTo>
                  <a:lnTo>
                    <a:pt x="512" y="1621"/>
                  </a:lnTo>
                  <a:lnTo>
                    <a:pt x="521" y="1633"/>
                  </a:lnTo>
                  <a:lnTo>
                    <a:pt x="532" y="1651"/>
                  </a:lnTo>
                  <a:lnTo>
                    <a:pt x="552" y="1666"/>
                  </a:lnTo>
                  <a:lnTo>
                    <a:pt x="572" y="1697"/>
                  </a:lnTo>
                  <a:lnTo>
                    <a:pt x="610" y="1713"/>
                  </a:lnTo>
                  <a:lnTo>
                    <a:pt x="620" y="1706"/>
                  </a:lnTo>
                  <a:lnTo>
                    <a:pt x="630" y="1693"/>
                  </a:lnTo>
                  <a:lnTo>
                    <a:pt x="674" y="1702"/>
                  </a:lnTo>
                  <a:lnTo>
                    <a:pt x="693" y="1701"/>
                  </a:lnTo>
                  <a:lnTo>
                    <a:pt x="716" y="1683"/>
                  </a:lnTo>
                  <a:lnTo>
                    <a:pt x="733" y="1695"/>
                  </a:lnTo>
                  <a:lnTo>
                    <a:pt x="774" y="1738"/>
                  </a:lnTo>
                  <a:lnTo>
                    <a:pt x="797" y="1751"/>
                  </a:lnTo>
                  <a:lnTo>
                    <a:pt x="824" y="1775"/>
                  </a:lnTo>
                  <a:lnTo>
                    <a:pt x="833" y="1775"/>
                  </a:lnTo>
                  <a:lnTo>
                    <a:pt x="845" y="1766"/>
                  </a:lnTo>
                  <a:lnTo>
                    <a:pt x="868" y="1763"/>
                  </a:lnTo>
                  <a:lnTo>
                    <a:pt x="886" y="1770"/>
                  </a:lnTo>
                  <a:lnTo>
                    <a:pt x="924" y="1763"/>
                  </a:lnTo>
                  <a:lnTo>
                    <a:pt x="933" y="1778"/>
                  </a:lnTo>
                  <a:lnTo>
                    <a:pt x="984" y="1770"/>
                  </a:lnTo>
                  <a:lnTo>
                    <a:pt x="1006" y="1761"/>
                  </a:lnTo>
                  <a:lnTo>
                    <a:pt x="1065" y="1761"/>
                  </a:lnTo>
                  <a:lnTo>
                    <a:pt x="1107" y="1733"/>
                  </a:lnTo>
                  <a:lnTo>
                    <a:pt x="1107" y="1727"/>
                  </a:lnTo>
                  <a:lnTo>
                    <a:pt x="1107" y="1733"/>
                  </a:lnTo>
                  <a:lnTo>
                    <a:pt x="1135" y="1699"/>
                  </a:lnTo>
                  <a:lnTo>
                    <a:pt x="1154" y="1689"/>
                  </a:lnTo>
                  <a:lnTo>
                    <a:pt x="1245" y="1690"/>
                  </a:lnTo>
                  <a:lnTo>
                    <a:pt x="1281" y="1685"/>
                  </a:lnTo>
                  <a:lnTo>
                    <a:pt x="1281" y="1620"/>
                  </a:lnTo>
                  <a:lnTo>
                    <a:pt x="1267" y="1612"/>
                  </a:lnTo>
                  <a:lnTo>
                    <a:pt x="1231" y="1604"/>
                  </a:lnTo>
                  <a:lnTo>
                    <a:pt x="1215" y="1594"/>
                  </a:lnTo>
                  <a:lnTo>
                    <a:pt x="1174" y="1497"/>
                  </a:lnTo>
                  <a:lnTo>
                    <a:pt x="1135" y="1474"/>
                  </a:lnTo>
                  <a:lnTo>
                    <a:pt x="1122" y="1461"/>
                  </a:lnTo>
                  <a:lnTo>
                    <a:pt x="1113" y="1446"/>
                  </a:lnTo>
                  <a:lnTo>
                    <a:pt x="1110" y="1430"/>
                  </a:lnTo>
                  <a:lnTo>
                    <a:pt x="1095" y="1413"/>
                  </a:lnTo>
                  <a:lnTo>
                    <a:pt x="1081" y="1405"/>
                  </a:lnTo>
                  <a:lnTo>
                    <a:pt x="1062" y="1401"/>
                  </a:lnTo>
                  <a:lnTo>
                    <a:pt x="1049" y="1401"/>
                  </a:lnTo>
                  <a:lnTo>
                    <a:pt x="1014" y="1385"/>
                  </a:lnTo>
                  <a:lnTo>
                    <a:pt x="1023" y="1372"/>
                  </a:lnTo>
                  <a:lnTo>
                    <a:pt x="1033" y="1364"/>
                  </a:lnTo>
                  <a:lnTo>
                    <a:pt x="1031" y="1337"/>
                  </a:lnTo>
                  <a:lnTo>
                    <a:pt x="1047" y="1333"/>
                  </a:lnTo>
                  <a:lnTo>
                    <a:pt x="1085" y="1337"/>
                  </a:lnTo>
                  <a:lnTo>
                    <a:pt x="1115" y="1317"/>
                  </a:lnTo>
                  <a:lnTo>
                    <a:pt x="1114" y="1219"/>
                  </a:lnTo>
                  <a:lnTo>
                    <a:pt x="1122" y="1173"/>
                  </a:lnTo>
                  <a:lnTo>
                    <a:pt x="1118" y="1147"/>
                  </a:lnTo>
                  <a:lnTo>
                    <a:pt x="1125" y="1149"/>
                  </a:lnTo>
                  <a:lnTo>
                    <a:pt x="1139" y="1117"/>
                  </a:lnTo>
                  <a:lnTo>
                    <a:pt x="1153" y="1108"/>
                  </a:lnTo>
                  <a:lnTo>
                    <a:pt x="1171" y="1108"/>
                  </a:lnTo>
                  <a:lnTo>
                    <a:pt x="1178" y="1099"/>
                  </a:lnTo>
                  <a:lnTo>
                    <a:pt x="1191" y="1033"/>
                  </a:lnTo>
                  <a:lnTo>
                    <a:pt x="1245" y="953"/>
                  </a:lnTo>
                  <a:lnTo>
                    <a:pt x="1259" y="938"/>
                  </a:lnTo>
                  <a:lnTo>
                    <a:pt x="1274" y="934"/>
                  </a:lnTo>
                  <a:lnTo>
                    <a:pt x="1286" y="920"/>
                  </a:lnTo>
                  <a:lnTo>
                    <a:pt x="1307" y="824"/>
                  </a:lnTo>
                  <a:lnTo>
                    <a:pt x="1301" y="743"/>
                  </a:lnTo>
                  <a:lnTo>
                    <a:pt x="1305" y="714"/>
                  </a:lnTo>
                  <a:lnTo>
                    <a:pt x="1314" y="691"/>
                  </a:lnTo>
                  <a:lnTo>
                    <a:pt x="1326" y="636"/>
                  </a:lnTo>
                  <a:lnTo>
                    <a:pt x="1329" y="591"/>
                  </a:lnTo>
                  <a:lnTo>
                    <a:pt x="1338" y="543"/>
                  </a:lnTo>
                  <a:lnTo>
                    <a:pt x="1359" y="541"/>
                  </a:lnTo>
                  <a:lnTo>
                    <a:pt x="1371" y="531"/>
                  </a:lnTo>
                  <a:lnTo>
                    <a:pt x="1379" y="521"/>
                  </a:lnTo>
                  <a:lnTo>
                    <a:pt x="1446" y="491"/>
                  </a:lnTo>
                  <a:lnTo>
                    <a:pt x="1455" y="467"/>
                  </a:lnTo>
                  <a:lnTo>
                    <a:pt x="1456" y="451"/>
                  </a:lnTo>
                  <a:lnTo>
                    <a:pt x="1452" y="437"/>
                  </a:lnTo>
                  <a:lnTo>
                    <a:pt x="1443" y="437"/>
                  </a:lnTo>
                  <a:lnTo>
                    <a:pt x="1438" y="431"/>
                  </a:lnTo>
                  <a:lnTo>
                    <a:pt x="1430" y="435"/>
                  </a:lnTo>
                  <a:lnTo>
                    <a:pt x="1419" y="417"/>
                  </a:lnTo>
                  <a:lnTo>
                    <a:pt x="1410" y="409"/>
                  </a:lnTo>
                  <a:lnTo>
                    <a:pt x="1375" y="395"/>
                  </a:lnTo>
                  <a:lnTo>
                    <a:pt x="1363" y="389"/>
                  </a:lnTo>
                  <a:lnTo>
                    <a:pt x="1354" y="375"/>
                  </a:lnTo>
                  <a:lnTo>
                    <a:pt x="1334" y="291"/>
                  </a:lnTo>
                  <a:lnTo>
                    <a:pt x="1321" y="178"/>
                  </a:lnTo>
                  <a:lnTo>
                    <a:pt x="1326" y="180"/>
                  </a:lnTo>
                  <a:lnTo>
                    <a:pt x="1321" y="170"/>
                  </a:lnTo>
                  <a:lnTo>
                    <a:pt x="1297" y="142"/>
                  </a:lnTo>
                  <a:lnTo>
                    <a:pt x="1287" y="100"/>
                  </a:lnTo>
                  <a:lnTo>
                    <a:pt x="1267" y="74"/>
                  </a:lnTo>
                  <a:lnTo>
                    <a:pt x="1251" y="68"/>
                  </a:lnTo>
                  <a:lnTo>
                    <a:pt x="1233" y="46"/>
                  </a:lnTo>
                  <a:lnTo>
                    <a:pt x="1191" y="29"/>
                  </a:lnTo>
                  <a:lnTo>
                    <a:pt x="116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4331" y="3163"/>
              <a:ext cx="11" cy="25"/>
            </a:xfrm>
            <a:custGeom>
              <a:avLst/>
              <a:gdLst>
                <a:gd name="T0" fmla="*/ 13 w 23"/>
                <a:gd name="T1" fmla="*/ 0 h 52"/>
                <a:gd name="T2" fmla="*/ 17 w 23"/>
                <a:gd name="T3" fmla="*/ 4 h 52"/>
                <a:gd name="T4" fmla="*/ 15 w 23"/>
                <a:gd name="T5" fmla="*/ 24 h 52"/>
                <a:gd name="T6" fmla="*/ 23 w 23"/>
                <a:gd name="T7" fmla="*/ 42 h 52"/>
                <a:gd name="T8" fmla="*/ 17 w 23"/>
                <a:gd name="T9" fmla="*/ 52 h 52"/>
                <a:gd name="T10" fmla="*/ 11 w 23"/>
                <a:gd name="T11" fmla="*/ 49 h 52"/>
                <a:gd name="T12" fmla="*/ 0 w 23"/>
                <a:gd name="T13" fmla="*/ 32 h 52"/>
                <a:gd name="T14" fmla="*/ 1 w 23"/>
                <a:gd name="T15" fmla="*/ 4 h 52"/>
                <a:gd name="T16" fmla="*/ 13 w 23"/>
                <a:gd name="T17" fmla="*/ 0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52"/>
                <a:gd name="T29" fmla="*/ 23 w 23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52">
                  <a:moveTo>
                    <a:pt x="13" y="0"/>
                  </a:moveTo>
                  <a:lnTo>
                    <a:pt x="17" y="4"/>
                  </a:lnTo>
                  <a:lnTo>
                    <a:pt x="15" y="24"/>
                  </a:lnTo>
                  <a:lnTo>
                    <a:pt x="23" y="42"/>
                  </a:lnTo>
                  <a:lnTo>
                    <a:pt x="17" y="52"/>
                  </a:lnTo>
                  <a:lnTo>
                    <a:pt x="11" y="49"/>
                  </a:lnTo>
                  <a:lnTo>
                    <a:pt x="0" y="32"/>
                  </a:lnTo>
                  <a:lnTo>
                    <a:pt x="1" y="4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4331" y="3163"/>
              <a:ext cx="11" cy="25"/>
            </a:xfrm>
            <a:custGeom>
              <a:avLst/>
              <a:gdLst>
                <a:gd name="T0" fmla="*/ 13 w 23"/>
                <a:gd name="T1" fmla="*/ 0 h 52"/>
                <a:gd name="T2" fmla="*/ 17 w 23"/>
                <a:gd name="T3" fmla="*/ 4 h 52"/>
                <a:gd name="T4" fmla="*/ 15 w 23"/>
                <a:gd name="T5" fmla="*/ 24 h 52"/>
                <a:gd name="T6" fmla="*/ 23 w 23"/>
                <a:gd name="T7" fmla="*/ 42 h 52"/>
                <a:gd name="T8" fmla="*/ 17 w 23"/>
                <a:gd name="T9" fmla="*/ 52 h 52"/>
                <a:gd name="T10" fmla="*/ 11 w 23"/>
                <a:gd name="T11" fmla="*/ 49 h 52"/>
                <a:gd name="T12" fmla="*/ 0 w 23"/>
                <a:gd name="T13" fmla="*/ 32 h 52"/>
                <a:gd name="T14" fmla="*/ 1 w 23"/>
                <a:gd name="T15" fmla="*/ 4 h 52"/>
                <a:gd name="T16" fmla="*/ 13 w 23"/>
                <a:gd name="T17" fmla="*/ 0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52"/>
                <a:gd name="T29" fmla="*/ 23 w 23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52">
                  <a:moveTo>
                    <a:pt x="13" y="0"/>
                  </a:moveTo>
                  <a:lnTo>
                    <a:pt x="17" y="4"/>
                  </a:lnTo>
                  <a:lnTo>
                    <a:pt x="15" y="24"/>
                  </a:lnTo>
                  <a:lnTo>
                    <a:pt x="23" y="42"/>
                  </a:lnTo>
                  <a:lnTo>
                    <a:pt x="17" y="52"/>
                  </a:lnTo>
                  <a:lnTo>
                    <a:pt x="11" y="49"/>
                  </a:lnTo>
                  <a:lnTo>
                    <a:pt x="0" y="32"/>
                  </a:lnTo>
                  <a:lnTo>
                    <a:pt x="1" y="4"/>
                  </a:lnTo>
                  <a:lnTo>
                    <a:pt x="13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4410" y="3226"/>
              <a:ext cx="9" cy="11"/>
            </a:xfrm>
            <a:custGeom>
              <a:avLst/>
              <a:gdLst>
                <a:gd name="T0" fmla="*/ 14 w 14"/>
                <a:gd name="T1" fmla="*/ 8 h 25"/>
                <a:gd name="T2" fmla="*/ 12 w 14"/>
                <a:gd name="T3" fmla="*/ 25 h 25"/>
                <a:gd name="T4" fmla="*/ 1 w 14"/>
                <a:gd name="T5" fmla="*/ 25 h 25"/>
                <a:gd name="T6" fmla="*/ 0 w 14"/>
                <a:gd name="T7" fmla="*/ 0 h 25"/>
                <a:gd name="T8" fmla="*/ 14 w 14"/>
                <a:gd name="T9" fmla="*/ 8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25"/>
                <a:gd name="T17" fmla="*/ 14 w 14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25">
                  <a:moveTo>
                    <a:pt x="14" y="8"/>
                  </a:moveTo>
                  <a:lnTo>
                    <a:pt x="12" y="25"/>
                  </a:lnTo>
                  <a:lnTo>
                    <a:pt x="1" y="25"/>
                  </a:lnTo>
                  <a:lnTo>
                    <a:pt x="0" y="0"/>
                  </a:lnTo>
                  <a:lnTo>
                    <a:pt x="14" y="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4410" y="3226"/>
              <a:ext cx="9" cy="11"/>
            </a:xfrm>
            <a:custGeom>
              <a:avLst/>
              <a:gdLst>
                <a:gd name="T0" fmla="*/ 14 w 14"/>
                <a:gd name="T1" fmla="*/ 8 h 25"/>
                <a:gd name="T2" fmla="*/ 12 w 14"/>
                <a:gd name="T3" fmla="*/ 25 h 25"/>
                <a:gd name="T4" fmla="*/ 1 w 14"/>
                <a:gd name="T5" fmla="*/ 25 h 25"/>
                <a:gd name="T6" fmla="*/ 0 w 14"/>
                <a:gd name="T7" fmla="*/ 0 h 25"/>
                <a:gd name="T8" fmla="*/ 14 w 14"/>
                <a:gd name="T9" fmla="*/ 8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25"/>
                <a:gd name="T17" fmla="*/ 14 w 14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25">
                  <a:moveTo>
                    <a:pt x="14" y="8"/>
                  </a:moveTo>
                  <a:lnTo>
                    <a:pt x="12" y="25"/>
                  </a:lnTo>
                  <a:lnTo>
                    <a:pt x="1" y="25"/>
                  </a:lnTo>
                  <a:lnTo>
                    <a:pt x="0" y="0"/>
                  </a:lnTo>
                  <a:lnTo>
                    <a:pt x="14" y="8"/>
                  </a:ln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4376" y="3198"/>
              <a:ext cx="11" cy="15"/>
            </a:xfrm>
            <a:custGeom>
              <a:avLst/>
              <a:gdLst>
                <a:gd name="T0" fmla="*/ 23 w 23"/>
                <a:gd name="T1" fmla="*/ 0 h 28"/>
                <a:gd name="T2" fmla="*/ 23 w 23"/>
                <a:gd name="T3" fmla="*/ 21 h 28"/>
                <a:gd name="T4" fmla="*/ 19 w 23"/>
                <a:gd name="T5" fmla="*/ 28 h 28"/>
                <a:gd name="T6" fmla="*/ 14 w 23"/>
                <a:gd name="T7" fmla="*/ 16 h 28"/>
                <a:gd name="T8" fmla="*/ 0 w 23"/>
                <a:gd name="T9" fmla="*/ 8 h 28"/>
                <a:gd name="T10" fmla="*/ 11 w 23"/>
                <a:gd name="T11" fmla="*/ 8 h 28"/>
                <a:gd name="T12" fmla="*/ 23 w 23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28"/>
                <a:gd name="T23" fmla="*/ 23 w 23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28">
                  <a:moveTo>
                    <a:pt x="23" y="0"/>
                  </a:moveTo>
                  <a:lnTo>
                    <a:pt x="23" y="21"/>
                  </a:lnTo>
                  <a:lnTo>
                    <a:pt x="19" y="28"/>
                  </a:lnTo>
                  <a:lnTo>
                    <a:pt x="14" y="16"/>
                  </a:lnTo>
                  <a:lnTo>
                    <a:pt x="0" y="8"/>
                  </a:lnTo>
                  <a:lnTo>
                    <a:pt x="11" y="8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4376" y="3198"/>
              <a:ext cx="11" cy="15"/>
            </a:xfrm>
            <a:custGeom>
              <a:avLst/>
              <a:gdLst>
                <a:gd name="T0" fmla="*/ 23 w 23"/>
                <a:gd name="T1" fmla="*/ 0 h 28"/>
                <a:gd name="T2" fmla="*/ 23 w 23"/>
                <a:gd name="T3" fmla="*/ 21 h 28"/>
                <a:gd name="T4" fmla="*/ 19 w 23"/>
                <a:gd name="T5" fmla="*/ 28 h 28"/>
                <a:gd name="T6" fmla="*/ 14 w 23"/>
                <a:gd name="T7" fmla="*/ 16 h 28"/>
                <a:gd name="T8" fmla="*/ 0 w 23"/>
                <a:gd name="T9" fmla="*/ 8 h 28"/>
                <a:gd name="T10" fmla="*/ 11 w 23"/>
                <a:gd name="T11" fmla="*/ 8 h 28"/>
                <a:gd name="T12" fmla="*/ 23 w 23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28"/>
                <a:gd name="T23" fmla="*/ 23 w 23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28">
                  <a:moveTo>
                    <a:pt x="23" y="0"/>
                  </a:moveTo>
                  <a:lnTo>
                    <a:pt x="23" y="21"/>
                  </a:lnTo>
                  <a:lnTo>
                    <a:pt x="19" y="28"/>
                  </a:lnTo>
                  <a:lnTo>
                    <a:pt x="14" y="16"/>
                  </a:lnTo>
                  <a:lnTo>
                    <a:pt x="0" y="8"/>
                  </a:lnTo>
                  <a:lnTo>
                    <a:pt x="11" y="8"/>
                  </a:lnTo>
                  <a:lnTo>
                    <a:pt x="23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4347" y="3205"/>
              <a:ext cx="12" cy="6"/>
            </a:xfrm>
            <a:custGeom>
              <a:avLst/>
              <a:gdLst>
                <a:gd name="T0" fmla="*/ 24 w 24"/>
                <a:gd name="T1" fmla="*/ 10 h 10"/>
                <a:gd name="T2" fmla="*/ 7 w 24"/>
                <a:gd name="T3" fmla="*/ 8 h 10"/>
                <a:gd name="T4" fmla="*/ 0 w 24"/>
                <a:gd name="T5" fmla="*/ 0 h 10"/>
                <a:gd name="T6" fmla="*/ 7 w 24"/>
                <a:gd name="T7" fmla="*/ 0 h 10"/>
                <a:gd name="T8" fmla="*/ 24 w 24"/>
                <a:gd name="T9" fmla="*/ 1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0"/>
                <a:gd name="T17" fmla="*/ 24 w 24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0">
                  <a:moveTo>
                    <a:pt x="24" y="10"/>
                  </a:moveTo>
                  <a:lnTo>
                    <a:pt x="7" y="8"/>
                  </a:lnTo>
                  <a:lnTo>
                    <a:pt x="0" y="0"/>
                  </a:lnTo>
                  <a:lnTo>
                    <a:pt x="7" y="0"/>
                  </a:lnTo>
                  <a:lnTo>
                    <a:pt x="24" y="1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4347" y="3205"/>
              <a:ext cx="12" cy="6"/>
            </a:xfrm>
            <a:custGeom>
              <a:avLst/>
              <a:gdLst>
                <a:gd name="T0" fmla="*/ 24 w 24"/>
                <a:gd name="T1" fmla="*/ 10 h 10"/>
                <a:gd name="T2" fmla="*/ 7 w 24"/>
                <a:gd name="T3" fmla="*/ 8 h 10"/>
                <a:gd name="T4" fmla="*/ 0 w 24"/>
                <a:gd name="T5" fmla="*/ 0 h 10"/>
                <a:gd name="T6" fmla="*/ 7 w 24"/>
                <a:gd name="T7" fmla="*/ 0 h 10"/>
                <a:gd name="T8" fmla="*/ 24 w 24"/>
                <a:gd name="T9" fmla="*/ 1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0"/>
                <a:gd name="T17" fmla="*/ 24 w 24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0">
                  <a:moveTo>
                    <a:pt x="24" y="10"/>
                  </a:moveTo>
                  <a:lnTo>
                    <a:pt x="7" y="8"/>
                  </a:lnTo>
                  <a:lnTo>
                    <a:pt x="0" y="0"/>
                  </a:lnTo>
                  <a:lnTo>
                    <a:pt x="7" y="0"/>
                  </a:lnTo>
                  <a:lnTo>
                    <a:pt x="24" y="1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4810" y="3598"/>
              <a:ext cx="27" cy="23"/>
            </a:xfrm>
            <a:custGeom>
              <a:avLst/>
              <a:gdLst>
                <a:gd name="T0" fmla="*/ 7 w 52"/>
                <a:gd name="T1" fmla="*/ 8 h 47"/>
                <a:gd name="T2" fmla="*/ 0 w 52"/>
                <a:gd name="T3" fmla="*/ 7 h 47"/>
                <a:gd name="T4" fmla="*/ 33 w 52"/>
                <a:gd name="T5" fmla="*/ 0 h 47"/>
                <a:gd name="T6" fmla="*/ 45 w 52"/>
                <a:gd name="T7" fmla="*/ 8 h 47"/>
                <a:gd name="T8" fmla="*/ 52 w 52"/>
                <a:gd name="T9" fmla="*/ 23 h 47"/>
                <a:gd name="T10" fmla="*/ 48 w 52"/>
                <a:gd name="T11" fmla="*/ 46 h 47"/>
                <a:gd name="T12" fmla="*/ 32 w 52"/>
                <a:gd name="T13" fmla="*/ 47 h 47"/>
                <a:gd name="T14" fmla="*/ 19 w 52"/>
                <a:gd name="T15" fmla="*/ 39 h 47"/>
                <a:gd name="T16" fmla="*/ 9 w 52"/>
                <a:gd name="T17" fmla="*/ 23 h 47"/>
                <a:gd name="T18" fmla="*/ 7 w 52"/>
                <a:gd name="T19" fmla="*/ 8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2"/>
                <a:gd name="T31" fmla="*/ 0 h 47"/>
                <a:gd name="T32" fmla="*/ 52 w 52"/>
                <a:gd name="T33" fmla="*/ 47 h 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2" h="47">
                  <a:moveTo>
                    <a:pt x="7" y="8"/>
                  </a:moveTo>
                  <a:lnTo>
                    <a:pt x="0" y="7"/>
                  </a:lnTo>
                  <a:lnTo>
                    <a:pt x="33" y="0"/>
                  </a:lnTo>
                  <a:lnTo>
                    <a:pt x="45" y="8"/>
                  </a:lnTo>
                  <a:lnTo>
                    <a:pt x="52" y="23"/>
                  </a:lnTo>
                  <a:lnTo>
                    <a:pt x="48" y="46"/>
                  </a:lnTo>
                  <a:lnTo>
                    <a:pt x="32" y="47"/>
                  </a:lnTo>
                  <a:lnTo>
                    <a:pt x="19" y="39"/>
                  </a:lnTo>
                  <a:lnTo>
                    <a:pt x="9" y="23"/>
                  </a:lnTo>
                  <a:lnTo>
                    <a:pt x="7" y="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4810" y="3598"/>
              <a:ext cx="27" cy="23"/>
            </a:xfrm>
            <a:custGeom>
              <a:avLst/>
              <a:gdLst>
                <a:gd name="T0" fmla="*/ 7 w 52"/>
                <a:gd name="T1" fmla="*/ 8 h 47"/>
                <a:gd name="T2" fmla="*/ 0 w 52"/>
                <a:gd name="T3" fmla="*/ 7 h 47"/>
                <a:gd name="T4" fmla="*/ 33 w 52"/>
                <a:gd name="T5" fmla="*/ 0 h 47"/>
                <a:gd name="T6" fmla="*/ 45 w 52"/>
                <a:gd name="T7" fmla="*/ 8 h 47"/>
                <a:gd name="T8" fmla="*/ 52 w 52"/>
                <a:gd name="T9" fmla="*/ 23 h 47"/>
                <a:gd name="T10" fmla="*/ 48 w 52"/>
                <a:gd name="T11" fmla="*/ 46 h 47"/>
                <a:gd name="T12" fmla="*/ 32 w 52"/>
                <a:gd name="T13" fmla="*/ 47 h 47"/>
                <a:gd name="T14" fmla="*/ 19 w 52"/>
                <a:gd name="T15" fmla="*/ 39 h 47"/>
                <a:gd name="T16" fmla="*/ 9 w 52"/>
                <a:gd name="T17" fmla="*/ 23 h 47"/>
                <a:gd name="T18" fmla="*/ 7 w 52"/>
                <a:gd name="T19" fmla="*/ 8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2"/>
                <a:gd name="T31" fmla="*/ 0 h 47"/>
                <a:gd name="T32" fmla="*/ 52 w 52"/>
                <a:gd name="T33" fmla="*/ 47 h 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2" h="47">
                  <a:moveTo>
                    <a:pt x="7" y="8"/>
                  </a:moveTo>
                  <a:lnTo>
                    <a:pt x="0" y="7"/>
                  </a:lnTo>
                  <a:lnTo>
                    <a:pt x="33" y="0"/>
                  </a:lnTo>
                  <a:lnTo>
                    <a:pt x="45" y="8"/>
                  </a:lnTo>
                  <a:lnTo>
                    <a:pt x="52" y="23"/>
                  </a:lnTo>
                  <a:lnTo>
                    <a:pt x="48" y="46"/>
                  </a:lnTo>
                  <a:lnTo>
                    <a:pt x="32" y="47"/>
                  </a:lnTo>
                  <a:lnTo>
                    <a:pt x="19" y="39"/>
                  </a:lnTo>
                  <a:lnTo>
                    <a:pt x="9" y="23"/>
                  </a:lnTo>
                  <a:lnTo>
                    <a:pt x="7" y="8"/>
                  </a:ln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2677" y="2570"/>
              <a:ext cx="6" cy="9"/>
            </a:xfrm>
            <a:custGeom>
              <a:avLst/>
              <a:gdLst>
                <a:gd name="T0" fmla="*/ 5 w 10"/>
                <a:gd name="T1" fmla="*/ 0 h 18"/>
                <a:gd name="T2" fmla="*/ 9 w 10"/>
                <a:gd name="T3" fmla="*/ 0 h 18"/>
                <a:gd name="T4" fmla="*/ 10 w 10"/>
                <a:gd name="T5" fmla="*/ 6 h 18"/>
                <a:gd name="T6" fmla="*/ 1 w 10"/>
                <a:gd name="T7" fmla="*/ 18 h 18"/>
                <a:gd name="T8" fmla="*/ 0 w 10"/>
                <a:gd name="T9" fmla="*/ 2 h 18"/>
                <a:gd name="T10" fmla="*/ 5 w 10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8"/>
                <a:gd name="T20" fmla="*/ 10 w 10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8">
                  <a:moveTo>
                    <a:pt x="5" y="0"/>
                  </a:moveTo>
                  <a:lnTo>
                    <a:pt x="9" y="0"/>
                  </a:lnTo>
                  <a:lnTo>
                    <a:pt x="10" y="6"/>
                  </a:lnTo>
                  <a:lnTo>
                    <a:pt x="1" y="18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2677" y="2570"/>
              <a:ext cx="6" cy="9"/>
            </a:xfrm>
            <a:custGeom>
              <a:avLst/>
              <a:gdLst>
                <a:gd name="T0" fmla="*/ 5 w 10"/>
                <a:gd name="T1" fmla="*/ 0 h 18"/>
                <a:gd name="T2" fmla="*/ 9 w 10"/>
                <a:gd name="T3" fmla="*/ 0 h 18"/>
                <a:gd name="T4" fmla="*/ 10 w 10"/>
                <a:gd name="T5" fmla="*/ 6 h 18"/>
                <a:gd name="T6" fmla="*/ 1 w 10"/>
                <a:gd name="T7" fmla="*/ 18 h 18"/>
                <a:gd name="T8" fmla="*/ 0 w 10"/>
                <a:gd name="T9" fmla="*/ 2 h 18"/>
                <a:gd name="T10" fmla="*/ 5 w 10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8"/>
                <a:gd name="T20" fmla="*/ 10 w 10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8">
                  <a:moveTo>
                    <a:pt x="5" y="0"/>
                  </a:moveTo>
                  <a:lnTo>
                    <a:pt x="9" y="0"/>
                  </a:lnTo>
                  <a:lnTo>
                    <a:pt x="10" y="6"/>
                  </a:lnTo>
                  <a:lnTo>
                    <a:pt x="1" y="18"/>
                  </a:lnTo>
                  <a:lnTo>
                    <a:pt x="0" y="2"/>
                  </a:lnTo>
                  <a:lnTo>
                    <a:pt x="5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2639" y="2627"/>
              <a:ext cx="13" cy="17"/>
            </a:xfrm>
            <a:custGeom>
              <a:avLst/>
              <a:gdLst>
                <a:gd name="T0" fmla="*/ 15 w 28"/>
                <a:gd name="T1" fmla="*/ 0 h 32"/>
                <a:gd name="T2" fmla="*/ 25 w 28"/>
                <a:gd name="T3" fmla="*/ 4 h 32"/>
                <a:gd name="T4" fmla="*/ 28 w 28"/>
                <a:gd name="T5" fmla="*/ 16 h 32"/>
                <a:gd name="T6" fmla="*/ 11 w 28"/>
                <a:gd name="T7" fmla="*/ 32 h 32"/>
                <a:gd name="T8" fmla="*/ 3 w 28"/>
                <a:gd name="T9" fmla="*/ 25 h 32"/>
                <a:gd name="T10" fmla="*/ 0 w 28"/>
                <a:gd name="T11" fmla="*/ 14 h 32"/>
                <a:gd name="T12" fmla="*/ 7 w 28"/>
                <a:gd name="T13" fmla="*/ 4 h 32"/>
                <a:gd name="T14" fmla="*/ 15 w 28"/>
                <a:gd name="T15" fmla="*/ 0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32"/>
                <a:gd name="T26" fmla="*/ 28 w 28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32">
                  <a:moveTo>
                    <a:pt x="15" y="0"/>
                  </a:moveTo>
                  <a:lnTo>
                    <a:pt x="25" y="4"/>
                  </a:lnTo>
                  <a:lnTo>
                    <a:pt x="28" y="16"/>
                  </a:lnTo>
                  <a:lnTo>
                    <a:pt x="11" y="32"/>
                  </a:lnTo>
                  <a:lnTo>
                    <a:pt x="3" y="25"/>
                  </a:lnTo>
                  <a:lnTo>
                    <a:pt x="0" y="14"/>
                  </a:lnTo>
                  <a:lnTo>
                    <a:pt x="7" y="4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2639" y="2627"/>
              <a:ext cx="13" cy="17"/>
            </a:xfrm>
            <a:custGeom>
              <a:avLst/>
              <a:gdLst>
                <a:gd name="T0" fmla="*/ 15 w 28"/>
                <a:gd name="T1" fmla="*/ 0 h 32"/>
                <a:gd name="T2" fmla="*/ 25 w 28"/>
                <a:gd name="T3" fmla="*/ 4 h 32"/>
                <a:gd name="T4" fmla="*/ 28 w 28"/>
                <a:gd name="T5" fmla="*/ 16 h 32"/>
                <a:gd name="T6" fmla="*/ 11 w 28"/>
                <a:gd name="T7" fmla="*/ 32 h 32"/>
                <a:gd name="T8" fmla="*/ 3 w 28"/>
                <a:gd name="T9" fmla="*/ 25 h 32"/>
                <a:gd name="T10" fmla="*/ 0 w 28"/>
                <a:gd name="T11" fmla="*/ 14 h 32"/>
                <a:gd name="T12" fmla="*/ 7 w 28"/>
                <a:gd name="T13" fmla="*/ 4 h 32"/>
                <a:gd name="T14" fmla="*/ 15 w 28"/>
                <a:gd name="T15" fmla="*/ 0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32"/>
                <a:gd name="T26" fmla="*/ 28 w 28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32">
                  <a:moveTo>
                    <a:pt x="15" y="0"/>
                  </a:moveTo>
                  <a:lnTo>
                    <a:pt x="25" y="4"/>
                  </a:lnTo>
                  <a:lnTo>
                    <a:pt x="28" y="16"/>
                  </a:lnTo>
                  <a:lnTo>
                    <a:pt x="11" y="32"/>
                  </a:lnTo>
                  <a:lnTo>
                    <a:pt x="3" y="25"/>
                  </a:lnTo>
                  <a:lnTo>
                    <a:pt x="0" y="14"/>
                  </a:lnTo>
                  <a:lnTo>
                    <a:pt x="7" y="4"/>
                  </a:lnTo>
                  <a:lnTo>
                    <a:pt x="15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1767" y="1171"/>
              <a:ext cx="16" cy="10"/>
            </a:xfrm>
            <a:custGeom>
              <a:avLst/>
              <a:gdLst>
                <a:gd name="T0" fmla="*/ 23 w 32"/>
                <a:gd name="T1" fmla="*/ 1 h 19"/>
                <a:gd name="T2" fmla="*/ 6 w 32"/>
                <a:gd name="T3" fmla="*/ 0 h 19"/>
                <a:gd name="T4" fmla="*/ 0 w 32"/>
                <a:gd name="T5" fmla="*/ 4 h 19"/>
                <a:gd name="T6" fmla="*/ 6 w 32"/>
                <a:gd name="T7" fmla="*/ 13 h 19"/>
                <a:gd name="T8" fmla="*/ 19 w 32"/>
                <a:gd name="T9" fmla="*/ 19 h 19"/>
                <a:gd name="T10" fmla="*/ 32 w 32"/>
                <a:gd name="T11" fmla="*/ 16 h 19"/>
                <a:gd name="T12" fmla="*/ 32 w 32"/>
                <a:gd name="T13" fmla="*/ 4 h 19"/>
                <a:gd name="T14" fmla="*/ 23 w 32"/>
                <a:gd name="T15" fmla="*/ 1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19"/>
                <a:gd name="T26" fmla="*/ 32 w 32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19">
                  <a:moveTo>
                    <a:pt x="23" y="1"/>
                  </a:moveTo>
                  <a:lnTo>
                    <a:pt x="6" y="0"/>
                  </a:lnTo>
                  <a:lnTo>
                    <a:pt x="0" y="4"/>
                  </a:lnTo>
                  <a:lnTo>
                    <a:pt x="6" y="13"/>
                  </a:lnTo>
                  <a:lnTo>
                    <a:pt x="19" y="19"/>
                  </a:lnTo>
                  <a:lnTo>
                    <a:pt x="32" y="16"/>
                  </a:lnTo>
                  <a:lnTo>
                    <a:pt x="32" y="4"/>
                  </a:lnTo>
                  <a:lnTo>
                    <a:pt x="23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1767" y="1171"/>
              <a:ext cx="16" cy="10"/>
            </a:xfrm>
            <a:custGeom>
              <a:avLst/>
              <a:gdLst>
                <a:gd name="T0" fmla="*/ 23 w 32"/>
                <a:gd name="T1" fmla="*/ 1 h 19"/>
                <a:gd name="T2" fmla="*/ 6 w 32"/>
                <a:gd name="T3" fmla="*/ 0 h 19"/>
                <a:gd name="T4" fmla="*/ 0 w 32"/>
                <a:gd name="T5" fmla="*/ 4 h 19"/>
                <a:gd name="T6" fmla="*/ 6 w 32"/>
                <a:gd name="T7" fmla="*/ 13 h 19"/>
                <a:gd name="T8" fmla="*/ 19 w 32"/>
                <a:gd name="T9" fmla="*/ 19 h 19"/>
                <a:gd name="T10" fmla="*/ 32 w 32"/>
                <a:gd name="T11" fmla="*/ 16 h 19"/>
                <a:gd name="T12" fmla="*/ 32 w 32"/>
                <a:gd name="T13" fmla="*/ 4 h 19"/>
                <a:gd name="T14" fmla="*/ 23 w 32"/>
                <a:gd name="T15" fmla="*/ 1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19"/>
                <a:gd name="T26" fmla="*/ 32 w 32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19">
                  <a:moveTo>
                    <a:pt x="23" y="1"/>
                  </a:moveTo>
                  <a:lnTo>
                    <a:pt x="6" y="0"/>
                  </a:lnTo>
                  <a:lnTo>
                    <a:pt x="0" y="4"/>
                  </a:lnTo>
                  <a:lnTo>
                    <a:pt x="6" y="13"/>
                  </a:lnTo>
                  <a:lnTo>
                    <a:pt x="19" y="19"/>
                  </a:lnTo>
                  <a:lnTo>
                    <a:pt x="32" y="16"/>
                  </a:lnTo>
                  <a:lnTo>
                    <a:pt x="32" y="4"/>
                  </a:lnTo>
                  <a:lnTo>
                    <a:pt x="23" y="1"/>
                  </a:ln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1724" y="1358"/>
              <a:ext cx="30" cy="25"/>
            </a:xfrm>
            <a:custGeom>
              <a:avLst/>
              <a:gdLst>
                <a:gd name="T0" fmla="*/ 56 w 61"/>
                <a:gd name="T1" fmla="*/ 0 h 49"/>
                <a:gd name="T2" fmla="*/ 49 w 61"/>
                <a:gd name="T3" fmla="*/ 0 h 49"/>
                <a:gd name="T4" fmla="*/ 33 w 61"/>
                <a:gd name="T5" fmla="*/ 9 h 49"/>
                <a:gd name="T6" fmla="*/ 0 w 61"/>
                <a:gd name="T7" fmla="*/ 20 h 49"/>
                <a:gd name="T8" fmla="*/ 0 w 61"/>
                <a:gd name="T9" fmla="*/ 36 h 49"/>
                <a:gd name="T10" fmla="*/ 10 w 61"/>
                <a:gd name="T11" fmla="*/ 49 h 49"/>
                <a:gd name="T12" fmla="*/ 25 w 61"/>
                <a:gd name="T13" fmla="*/ 43 h 49"/>
                <a:gd name="T14" fmla="*/ 37 w 61"/>
                <a:gd name="T15" fmla="*/ 23 h 49"/>
                <a:gd name="T16" fmla="*/ 61 w 61"/>
                <a:gd name="T17" fmla="*/ 5 h 49"/>
                <a:gd name="T18" fmla="*/ 56 w 61"/>
                <a:gd name="T19" fmla="*/ 0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"/>
                <a:gd name="T31" fmla="*/ 0 h 49"/>
                <a:gd name="T32" fmla="*/ 61 w 61"/>
                <a:gd name="T33" fmla="*/ 49 h 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" h="49">
                  <a:moveTo>
                    <a:pt x="56" y="0"/>
                  </a:moveTo>
                  <a:lnTo>
                    <a:pt x="49" y="0"/>
                  </a:lnTo>
                  <a:lnTo>
                    <a:pt x="33" y="9"/>
                  </a:lnTo>
                  <a:lnTo>
                    <a:pt x="0" y="20"/>
                  </a:lnTo>
                  <a:lnTo>
                    <a:pt x="0" y="36"/>
                  </a:lnTo>
                  <a:lnTo>
                    <a:pt x="10" y="49"/>
                  </a:lnTo>
                  <a:lnTo>
                    <a:pt x="25" y="43"/>
                  </a:lnTo>
                  <a:lnTo>
                    <a:pt x="37" y="23"/>
                  </a:lnTo>
                  <a:lnTo>
                    <a:pt x="61" y="5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1855" y="1331"/>
              <a:ext cx="19" cy="16"/>
            </a:xfrm>
            <a:custGeom>
              <a:avLst/>
              <a:gdLst>
                <a:gd name="T0" fmla="*/ 39 w 39"/>
                <a:gd name="T1" fmla="*/ 1 h 30"/>
                <a:gd name="T2" fmla="*/ 34 w 39"/>
                <a:gd name="T3" fmla="*/ 0 h 30"/>
                <a:gd name="T4" fmla="*/ 28 w 39"/>
                <a:gd name="T5" fmla="*/ 8 h 30"/>
                <a:gd name="T6" fmla="*/ 10 w 39"/>
                <a:gd name="T7" fmla="*/ 14 h 30"/>
                <a:gd name="T8" fmla="*/ 0 w 39"/>
                <a:gd name="T9" fmla="*/ 30 h 30"/>
                <a:gd name="T10" fmla="*/ 24 w 39"/>
                <a:gd name="T11" fmla="*/ 21 h 30"/>
                <a:gd name="T12" fmla="*/ 39 w 39"/>
                <a:gd name="T13" fmla="*/ 1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30"/>
                <a:gd name="T23" fmla="*/ 39 w 39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30">
                  <a:moveTo>
                    <a:pt x="39" y="1"/>
                  </a:moveTo>
                  <a:lnTo>
                    <a:pt x="34" y="0"/>
                  </a:lnTo>
                  <a:lnTo>
                    <a:pt x="28" y="8"/>
                  </a:lnTo>
                  <a:lnTo>
                    <a:pt x="10" y="14"/>
                  </a:lnTo>
                  <a:lnTo>
                    <a:pt x="0" y="30"/>
                  </a:lnTo>
                  <a:lnTo>
                    <a:pt x="24" y="21"/>
                  </a:lnTo>
                  <a:lnTo>
                    <a:pt x="39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1824" y="1354"/>
              <a:ext cx="27" cy="26"/>
            </a:xfrm>
            <a:custGeom>
              <a:avLst/>
              <a:gdLst>
                <a:gd name="T0" fmla="*/ 55 w 55"/>
                <a:gd name="T1" fmla="*/ 1 h 56"/>
                <a:gd name="T2" fmla="*/ 47 w 55"/>
                <a:gd name="T3" fmla="*/ 0 h 56"/>
                <a:gd name="T4" fmla="*/ 14 w 55"/>
                <a:gd name="T5" fmla="*/ 41 h 56"/>
                <a:gd name="T6" fmla="*/ 14 w 55"/>
                <a:gd name="T7" fmla="*/ 49 h 56"/>
                <a:gd name="T8" fmla="*/ 0 w 55"/>
                <a:gd name="T9" fmla="*/ 56 h 56"/>
                <a:gd name="T10" fmla="*/ 32 w 55"/>
                <a:gd name="T11" fmla="*/ 44 h 56"/>
                <a:gd name="T12" fmla="*/ 42 w 55"/>
                <a:gd name="T13" fmla="*/ 34 h 56"/>
                <a:gd name="T14" fmla="*/ 49 w 55"/>
                <a:gd name="T15" fmla="*/ 22 h 56"/>
                <a:gd name="T16" fmla="*/ 55 w 55"/>
                <a:gd name="T17" fmla="*/ 1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"/>
                <a:gd name="T28" fmla="*/ 0 h 56"/>
                <a:gd name="T29" fmla="*/ 55 w 55"/>
                <a:gd name="T30" fmla="*/ 56 h 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" h="56">
                  <a:moveTo>
                    <a:pt x="55" y="1"/>
                  </a:moveTo>
                  <a:lnTo>
                    <a:pt x="47" y="0"/>
                  </a:lnTo>
                  <a:lnTo>
                    <a:pt x="14" y="41"/>
                  </a:lnTo>
                  <a:lnTo>
                    <a:pt x="14" y="49"/>
                  </a:lnTo>
                  <a:lnTo>
                    <a:pt x="0" y="56"/>
                  </a:lnTo>
                  <a:lnTo>
                    <a:pt x="32" y="44"/>
                  </a:lnTo>
                  <a:lnTo>
                    <a:pt x="42" y="34"/>
                  </a:lnTo>
                  <a:lnTo>
                    <a:pt x="49" y="22"/>
                  </a:lnTo>
                  <a:lnTo>
                    <a:pt x="55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1761" y="1377"/>
              <a:ext cx="21" cy="19"/>
            </a:xfrm>
            <a:custGeom>
              <a:avLst/>
              <a:gdLst>
                <a:gd name="T0" fmla="*/ 20 w 42"/>
                <a:gd name="T1" fmla="*/ 0 h 37"/>
                <a:gd name="T2" fmla="*/ 4 w 42"/>
                <a:gd name="T3" fmla="*/ 17 h 37"/>
                <a:gd name="T4" fmla="*/ 0 w 42"/>
                <a:gd name="T5" fmla="*/ 33 h 37"/>
                <a:gd name="T6" fmla="*/ 7 w 42"/>
                <a:gd name="T7" fmla="*/ 37 h 37"/>
                <a:gd name="T8" fmla="*/ 20 w 42"/>
                <a:gd name="T9" fmla="*/ 37 h 37"/>
                <a:gd name="T10" fmla="*/ 35 w 42"/>
                <a:gd name="T11" fmla="*/ 27 h 37"/>
                <a:gd name="T12" fmla="*/ 42 w 42"/>
                <a:gd name="T13" fmla="*/ 9 h 37"/>
                <a:gd name="T14" fmla="*/ 38 w 42"/>
                <a:gd name="T15" fmla="*/ 5 h 37"/>
                <a:gd name="T16" fmla="*/ 20 w 42"/>
                <a:gd name="T17" fmla="*/ 0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37"/>
                <a:gd name="T29" fmla="*/ 42 w 42"/>
                <a:gd name="T30" fmla="*/ 37 h 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37">
                  <a:moveTo>
                    <a:pt x="20" y="0"/>
                  </a:moveTo>
                  <a:lnTo>
                    <a:pt x="4" y="17"/>
                  </a:lnTo>
                  <a:lnTo>
                    <a:pt x="0" y="33"/>
                  </a:lnTo>
                  <a:lnTo>
                    <a:pt x="7" y="37"/>
                  </a:lnTo>
                  <a:lnTo>
                    <a:pt x="20" y="37"/>
                  </a:lnTo>
                  <a:lnTo>
                    <a:pt x="35" y="27"/>
                  </a:lnTo>
                  <a:lnTo>
                    <a:pt x="42" y="9"/>
                  </a:lnTo>
                  <a:lnTo>
                    <a:pt x="38" y="5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4476" y="3077"/>
              <a:ext cx="14" cy="3"/>
            </a:xfrm>
            <a:custGeom>
              <a:avLst/>
              <a:gdLst>
                <a:gd name="T0" fmla="*/ 13 w 25"/>
                <a:gd name="T1" fmla="*/ 1 h 8"/>
                <a:gd name="T2" fmla="*/ 17 w 25"/>
                <a:gd name="T3" fmla="*/ 0 h 8"/>
                <a:gd name="T4" fmla="*/ 5 w 25"/>
                <a:gd name="T5" fmla="*/ 0 h 8"/>
                <a:gd name="T6" fmla="*/ 0 w 25"/>
                <a:gd name="T7" fmla="*/ 8 h 8"/>
                <a:gd name="T8" fmla="*/ 13 w 25"/>
                <a:gd name="T9" fmla="*/ 8 h 8"/>
                <a:gd name="T10" fmla="*/ 25 w 25"/>
                <a:gd name="T11" fmla="*/ 0 h 8"/>
                <a:gd name="T12" fmla="*/ 13 w 25"/>
                <a:gd name="T13" fmla="*/ 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8"/>
                <a:gd name="T23" fmla="*/ 25 w 25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8">
                  <a:moveTo>
                    <a:pt x="13" y="1"/>
                  </a:moveTo>
                  <a:lnTo>
                    <a:pt x="17" y="0"/>
                  </a:lnTo>
                  <a:lnTo>
                    <a:pt x="5" y="0"/>
                  </a:lnTo>
                  <a:lnTo>
                    <a:pt x="0" y="8"/>
                  </a:lnTo>
                  <a:lnTo>
                    <a:pt x="13" y="8"/>
                  </a:lnTo>
                  <a:lnTo>
                    <a:pt x="25" y="0"/>
                  </a:lnTo>
                  <a:lnTo>
                    <a:pt x="13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4476" y="3077"/>
              <a:ext cx="14" cy="3"/>
            </a:xfrm>
            <a:custGeom>
              <a:avLst/>
              <a:gdLst>
                <a:gd name="T0" fmla="*/ 13 w 25"/>
                <a:gd name="T1" fmla="*/ 1 h 8"/>
                <a:gd name="T2" fmla="*/ 17 w 25"/>
                <a:gd name="T3" fmla="*/ 0 h 8"/>
                <a:gd name="T4" fmla="*/ 5 w 25"/>
                <a:gd name="T5" fmla="*/ 0 h 8"/>
                <a:gd name="T6" fmla="*/ 0 w 25"/>
                <a:gd name="T7" fmla="*/ 8 h 8"/>
                <a:gd name="T8" fmla="*/ 13 w 25"/>
                <a:gd name="T9" fmla="*/ 8 h 8"/>
                <a:gd name="T10" fmla="*/ 25 w 25"/>
                <a:gd name="T11" fmla="*/ 0 h 8"/>
                <a:gd name="T12" fmla="*/ 13 w 25"/>
                <a:gd name="T13" fmla="*/ 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8"/>
                <a:gd name="T23" fmla="*/ 25 w 25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8">
                  <a:moveTo>
                    <a:pt x="13" y="1"/>
                  </a:moveTo>
                  <a:lnTo>
                    <a:pt x="17" y="0"/>
                  </a:lnTo>
                  <a:lnTo>
                    <a:pt x="5" y="0"/>
                  </a:lnTo>
                  <a:lnTo>
                    <a:pt x="0" y="8"/>
                  </a:lnTo>
                  <a:lnTo>
                    <a:pt x="13" y="8"/>
                  </a:lnTo>
                  <a:lnTo>
                    <a:pt x="25" y="0"/>
                  </a:lnTo>
                  <a:lnTo>
                    <a:pt x="13" y="1"/>
                  </a:ln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4911" y="3558"/>
              <a:ext cx="18" cy="23"/>
            </a:xfrm>
            <a:custGeom>
              <a:avLst/>
              <a:gdLst>
                <a:gd name="T0" fmla="*/ 16 w 33"/>
                <a:gd name="T1" fmla="*/ 9 h 48"/>
                <a:gd name="T2" fmla="*/ 32 w 33"/>
                <a:gd name="T3" fmla="*/ 0 h 48"/>
                <a:gd name="T4" fmla="*/ 33 w 33"/>
                <a:gd name="T5" fmla="*/ 28 h 48"/>
                <a:gd name="T6" fmla="*/ 28 w 33"/>
                <a:gd name="T7" fmla="*/ 40 h 48"/>
                <a:gd name="T8" fmla="*/ 17 w 33"/>
                <a:gd name="T9" fmla="*/ 47 h 48"/>
                <a:gd name="T10" fmla="*/ 0 w 33"/>
                <a:gd name="T11" fmla="*/ 48 h 48"/>
                <a:gd name="T12" fmla="*/ 0 w 33"/>
                <a:gd name="T13" fmla="*/ 32 h 48"/>
                <a:gd name="T14" fmla="*/ 16 w 33"/>
                <a:gd name="T15" fmla="*/ 9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"/>
                <a:gd name="T25" fmla="*/ 0 h 48"/>
                <a:gd name="T26" fmla="*/ 33 w 33"/>
                <a:gd name="T27" fmla="*/ 48 h 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" h="48">
                  <a:moveTo>
                    <a:pt x="16" y="9"/>
                  </a:moveTo>
                  <a:lnTo>
                    <a:pt x="32" y="0"/>
                  </a:lnTo>
                  <a:lnTo>
                    <a:pt x="33" y="28"/>
                  </a:lnTo>
                  <a:lnTo>
                    <a:pt x="28" y="40"/>
                  </a:lnTo>
                  <a:lnTo>
                    <a:pt x="17" y="47"/>
                  </a:lnTo>
                  <a:lnTo>
                    <a:pt x="0" y="48"/>
                  </a:lnTo>
                  <a:lnTo>
                    <a:pt x="0" y="32"/>
                  </a:lnTo>
                  <a:lnTo>
                    <a:pt x="16" y="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2773" y="2549"/>
              <a:ext cx="90" cy="56"/>
            </a:xfrm>
            <a:custGeom>
              <a:avLst/>
              <a:gdLst>
                <a:gd name="T0" fmla="*/ 180 w 180"/>
                <a:gd name="T1" fmla="*/ 0 h 114"/>
                <a:gd name="T2" fmla="*/ 112 w 180"/>
                <a:gd name="T3" fmla="*/ 0 h 114"/>
                <a:gd name="T4" fmla="*/ 35 w 180"/>
                <a:gd name="T5" fmla="*/ 6 h 114"/>
                <a:gd name="T6" fmla="*/ 35 w 180"/>
                <a:gd name="T7" fmla="*/ 22 h 114"/>
                <a:gd name="T8" fmla="*/ 23 w 180"/>
                <a:gd name="T9" fmla="*/ 44 h 114"/>
                <a:gd name="T10" fmla="*/ 20 w 180"/>
                <a:gd name="T11" fmla="*/ 62 h 114"/>
                <a:gd name="T12" fmla="*/ 0 w 180"/>
                <a:gd name="T13" fmla="*/ 93 h 114"/>
                <a:gd name="T14" fmla="*/ 24 w 180"/>
                <a:gd name="T15" fmla="*/ 106 h 114"/>
                <a:gd name="T16" fmla="*/ 24 w 180"/>
                <a:gd name="T17" fmla="*/ 110 h 114"/>
                <a:gd name="T18" fmla="*/ 20 w 180"/>
                <a:gd name="T19" fmla="*/ 114 h 114"/>
                <a:gd name="T20" fmla="*/ 62 w 180"/>
                <a:gd name="T21" fmla="*/ 105 h 114"/>
                <a:gd name="T22" fmla="*/ 177 w 180"/>
                <a:gd name="T23" fmla="*/ 102 h 114"/>
                <a:gd name="T24" fmla="*/ 169 w 180"/>
                <a:gd name="T25" fmla="*/ 65 h 114"/>
                <a:gd name="T26" fmla="*/ 169 w 180"/>
                <a:gd name="T27" fmla="*/ 24 h 114"/>
                <a:gd name="T28" fmla="*/ 180 w 180"/>
                <a:gd name="T29" fmla="*/ 0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0"/>
                <a:gd name="T46" fmla="*/ 0 h 114"/>
                <a:gd name="T47" fmla="*/ 180 w 180"/>
                <a:gd name="T48" fmla="*/ 114 h 1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0" h="114">
                  <a:moveTo>
                    <a:pt x="180" y="0"/>
                  </a:moveTo>
                  <a:lnTo>
                    <a:pt x="112" y="0"/>
                  </a:lnTo>
                  <a:lnTo>
                    <a:pt x="35" y="6"/>
                  </a:lnTo>
                  <a:lnTo>
                    <a:pt x="35" y="22"/>
                  </a:lnTo>
                  <a:lnTo>
                    <a:pt x="23" y="44"/>
                  </a:lnTo>
                  <a:lnTo>
                    <a:pt x="20" y="62"/>
                  </a:lnTo>
                  <a:lnTo>
                    <a:pt x="0" y="93"/>
                  </a:lnTo>
                  <a:lnTo>
                    <a:pt x="24" y="106"/>
                  </a:lnTo>
                  <a:lnTo>
                    <a:pt x="24" y="110"/>
                  </a:lnTo>
                  <a:lnTo>
                    <a:pt x="20" y="114"/>
                  </a:lnTo>
                  <a:lnTo>
                    <a:pt x="62" y="105"/>
                  </a:lnTo>
                  <a:lnTo>
                    <a:pt x="177" y="102"/>
                  </a:lnTo>
                  <a:lnTo>
                    <a:pt x="169" y="65"/>
                  </a:lnTo>
                  <a:lnTo>
                    <a:pt x="169" y="24"/>
                  </a:lnTo>
                  <a:lnTo>
                    <a:pt x="18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2773" y="2549"/>
              <a:ext cx="90" cy="56"/>
            </a:xfrm>
            <a:custGeom>
              <a:avLst/>
              <a:gdLst>
                <a:gd name="T0" fmla="*/ 180 w 180"/>
                <a:gd name="T1" fmla="*/ 0 h 114"/>
                <a:gd name="T2" fmla="*/ 112 w 180"/>
                <a:gd name="T3" fmla="*/ 0 h 114"/>
                <a:gd name="T4" fmla="*/ 35 w 180"/>
                <a:gd name="T5" fmla="*/ 6 h 114"/>
                <a:gd name="T6" fmla="*/ 35 w 180"/>
                <a:gd name="T7" fmla="*/ 22 h 114"/>
                <a:gd name="T8" fmla="*/ 23 w 180"/>
                <a:gd name="T9" fmla="*/ 44 h 114"/>
                <a:gd name="T10" fmla="*/ 20 w 180"/>
                <a:gd name="T11" fmla="*/ 62 h 114"/>
                <a:gd name="T12" fmla="*/ 0 w 180"/>
                <a:gd name="T13" fmla="*/ 93 h 114"/>
                <a:gd name="T14" fmla="*/ 24 w 180"/>
                <a:gd name="T15" fmla="*/ 106 h 114"/>
                <a:gd name="T16" fmla="*/ 24 w 180"/>
                <a:gd name="T17" fmla="*/ 110 h 114"/>
                <a:gd name="T18" fmla="*/ 20 w 180"/>
                <a:gd name="T19" fmla="*/ 114 h 114"/>
                <a:gd name="T20" fmla="*/ 62 w 180"/>
                <a:gd name="T21" fmla="*/ 105 h 114"/>
                <a:gd name="T22" fmla="*/ 177 w 180"/>
                <a:gd name="T23" fmla="*/ 102 h 114"/>
                <a:gd name="T24" fmla="*/ 169 w 180"/>
                <a:gd name="T25" fmla="*/ 65 h 114"/>
                <a:gd name="T26" fmla="*/ 169 w 180"/>
                <a:gd name="T27" fmla="*/ 24 h 114"/>
                <a:gd name="T28" fmla="*/ 180 w 180"/>
                <a:gd name="T29" fmla="*/ 0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0"/>
                <a:gd name="T46" fmla="*/ 0 h 114"/>
                <a:gd name="T47" fmla="*/ 180 w 180"/>
                <a:gd name="T48" fmla="*/ 114 h 1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0" h="114">
                  <a:moveTo>
                    <a:pt x="180" y="0"/>
                  </a:moveTo>
                  <a:lnTo>
                    <a:pt x="112" y="0"/>
                  </a:lnTo>
                  <a:lnTo>
                    <a:pt x="35" y="6"/>
                  </a:lnTo>
                  <a:lnTo>
                    <a:pt x="35" y="22"/>
                  </a:lnTo>
                  <a:lnTo>
                    <a:pt x="23" y="44"/>
                  </a:lnTo>
                  <a:lnTo>
                    <a:pt x="20" y="62"/>
                  </a:lnTo>
                  <a:lnTo>
                    <a:pt x="0" y="93"/>
                  </a:lnTo>
                  <a:lnTo>
                    <a:pt x="24" y="106"/>
                  </a:lnTo>
                  <a:lnTo>
                    <a:pt x="24" y="110"/>
                  </a:lnTo>
                  <a:lnTo>
                    <a:pt x="20" y="114"/>
                  </a:lnTo>
                  <a:lnTo>
                    <a:pt x="62" y="105"/>
                  </a:lnTo>
                  <a:lnTo>
                    <a:pt x="177" y="102"/>
                  </a:lnTo>
                  <a:lnTo>
                    <a:pt x="169" y="65"/>
                  </a:lnTo>
                  <a:lnTo>
                    <a:pt x="169" y="24"/>
                  </a:lnTo>
                  <a:lnTo>
                    <a:pt x="180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2600" y="2711"/>
              <a:ext cx="3" cy="5"/>
            </a:xfrm>
            <a:custGeom>
              <a:avLst/>
              <a:gdLst>
                <a:gd name="T0" fmla="*/ 0 w 5"/>
                <a:gd name="T1" fmla="*/ 0 h 12"/>
                <a:gd name="T2" fmla="*/ 4 w 5"/>
                <a:gd name="T3" fmla="*/ 5 h 12"/>
                <a:gd name="T4" fmla="*/ 5 w 5"/>
                <a:gd name="T5" fmla="*/ 12 h 12"/>
                <a:gd name="T6" fmla="*/ 0 w 5"/>
                <a:gd name="T7" fmla="*/ 9 h 12"/>
                <a:gd name="T8" fmla="*/ 0 w 5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2"/>
                <a:gd name="T17" fmla="*/ 5 w 5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2">
                  <a:moveTo>
                    <a:pt x="0" y="0"/>
                  </a:moveTo>
                  <a:lnTo>
                    <a:pt x="4" y="5"/>
                  </a:lnTo>
                  <a:lnTo>
                    <a:pt x="5" y="12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2600" y="2711"/>
              <a:ext cx="3" cy="5"/>
            </a:xfrm>
            <a:custGeom>
              <a:avLst/>
              <a:gdLst>
                <a:gd name="T0" fmla="*/ 0 w 5"/>
                <a:gd name="T1" fmla="*/ 0 h 12"/>
                <a:gd name="T2" fmla="*/ 4 w 5"/>
                <a:gd name="T3" fmla="*/ 5 h 12"/>
                <a:gd name="T4" fmla="*/ 5 w 5"/>
                <a:gd name="T5" fmla="*/ 12 h 12"/>
                <a:gd name="T6" fmla="*/ 0 w 5"/>
                <a:gd name="T7" fmla="*/ 9 h 12"/>
                <a:gd name="T8" fmla="*/ 0 w 5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2"/>
                <a:gd name="T17" fmla="*/ 5 w 5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2">
                  <a:moveTo>
                    <a:pt x="0" y="0"/>
                  </a:moveTo>
                  <a:lnTo>
                    <a:pt x="4" y="5"/>
                  </a:lnTo>
                  <a:lnTo>
                    <a:pt x="5" y="12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2731" y="2476"/>
              <a:ext cx="23" cy="26"/>
            </a:xfrm>
            <a:custGeom>
              <a:avLst/>
              <a:gdLst>
                <a:gd name="T0" fmla="*/ 42 w 42"/>
                <a:gd name="T1" fmla="*/ 13 h 51"/>
                <a:gd name="T2" fmla="*/ 37 w 42"/>
                <a:gd name="T3" fmla="*/ 39 h 51"/>
                <a:gd name="T4" fmla="*/ 30 w 42"/>
                <a:gd name="T5" fmla="*/ 47 h 51"/>
                <a:gd name="T6" fmla="*/ 13 w 42"/>
                <a:gd name="T7" fmla="*/ 51 h 51"/>
                <a:gd name="T8" fmla="*/ 1 w 42"/>
                <a:gd name="T9" fmla="*/ 44 h 51"/>
                <a:gd name="T10" fmla="*/ 0 w 42"/>
                <a:gd name="T11" fmla="*/ 35 h 51"/>
                <a:gd name="T12" fmla="*/ 16 w 42"/>
                <a:gd name="T13" fmla="*/ 0 h 51"/>
                <a:gd name="T14" fmla="*/ 29 w 42"/>
                <a:gd name="T15" fmla="*/ 0 h 51"/>
                <a:gd name="T16" fmla="*/ 42 w 42"/>
                <a:gd name="T17" fmla="*/ 13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51"/>
                <a:gd name="T29" fmla="*/ 42 w 42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51">
                  <a:moveTo>
                    <a:pt x="42" y="13"/>
                  </a:moveTo>
                  <a:lnTo>
                    <a:pt x="37" y="39"/>
                  </a:lnTo>
                  <a:lnTo>
                    <a:pt x="30" y="47"/>
                  </a:lnTo>
                  <a:lnTo>
                    <a:pt x="13" y="51"/>
                  </a:lnTo>
                  <a:lnTo>
                    <a:pt x="1" y="44"/>
                  </a:lnTo>
                  <a:lnTo>
                    <a:pt x="0" y="35"/>
                  </a:lnTo>
                  <a:lnTo>
                    <a:pt x="16" y="0"/>
                  </a:lnTo>
                  <a:lnTo>
                    <a:pt x="29" y="0"/>
                  </a:lnTo>
                  <a:lnTo>
                    <a:pt x="42" y="1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2731" y="2476"/>
              <a:ext cx="23" cy="26"/>
            </a:xfrm>
            <a:custGeom>
              <a:avLst/>
              <a:gdLst>
                <a:gd name="T0" fmla="*/ 42 w 42"/>
                <a:gd name="T1" fmla="*/ 13 h 51"/>
                <a:gd name="T2" fmla="*/ 37 w 42"/>
                <a:gd name="T3" fmla="*/ 39 h 51"/>
                <a:gd name="T4" fmla="*/ 30 w 42"/>
                <a:gd name="T5" fmla="*/ 47 h 51"/>
                <a:gd name="T6" fmla="*/ 13 w 42"/>
                <a:gd name="T7" fmla="*/ 51 h 51"/>
                <a:gd name="T8" fmla="*/ 1 w 42"/>
                <a:gd name="T9" fmla="*/ 44 h 51"/>
                <a:gd name="T10" fmla="*/ 0 w 42"/>
                <a:gd name="T11" fmla="*/ 35 h 51"/>
                <a:gd name="T12" fmla="*/ 16 w 42"/>
                <a:gd name="T13" fmla="*/ 0 h 51"/>
                <a:gd name="T14" fmla="*/ 29 w 42"/>
                <a:gd name="T15" fmla="*/ 0 h 51"/>
                <a:gd name="T16" fmla="*/ 42 w 42"/>
                <a:gd name="T17" fmla="*/ 13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51"/>
                <a:gd name="T29" fmla="*/ 42 w 42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51">
                  <a:moveTo>
                    <a:pt x="42" y="13"/>
                  </a:moveTo>
                  <a:lnTo>
                    <a:pt x="37" y="39"/>
                  </a:lnTo>
                  <a:lnTo>
                    <a:pt x="30" y="47"/>
                  </a:lnTo>
                  <a:lnTo>
                    <a:pt x="13" y="51"/>
                  </a:lnTo>
                  <a:lnTo>
                    <a:pt x="1" y="44"/>
                  </a:lnTo>
                  <a:lnTo>
                    <a:pt x="0" y="35"/>
                  </a:lnTo>
                  <a:lnTo>
                    <a:pt x="16" y="0"/>
                  </a:lnTo>
                  <a:lnTo>
                    <a:pt x="29" y="0"/>
                  </a:lnTo>
                  <a:lnTo>
                    <a:pt x="42" y="13"/>
                  </a:ln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4268" y="2070"/>
              <a:ext cx="67" cy="85"/>
            </a:xfrm>
            <a:custGeom>
              <a:avLst/>
              <a:gdLst>
                <a:gd name="T0" fmla="*/ 128 w 132"/>
                <a:gd name="T1" fmla="*/ 121 h 171"/>
                <a:gd name="T2" fmla="*/ 100 w 132"/>
                <a:gd name="T3" fmla="*/ 171 h 171"/>
                <a:gd name="T4" fmla="*/ 77 w 132"/>
                <a:gd name="T5" fmla="*/ 157 h 171"/>
                <a:gd name="T6" fmla="*/ 56 w 132"/>
                <a:gd name="T7" fmla="*/ 165 h 171"/>
                <a:gd name="T8" fmla="*/ 52 w 132"/>
                <a:gd name="T9" fmla="*/ 170 h 171"/>
                <a:gd name="T10" fmla="*/ 15 w 132"/>
                <a:gd name="T11" fmla="*/ 169 h 171"/>
                <a:gd name="T12" fmla="*/ 4 w 132"/>
                <a:gd name="T13" fmla="*/ 159 h 171"/>
                <a:gd name="T14" fmla="*/ 0 w 132"/>
                <a:gd name="T15" fmla="*/ 143 h 171"/>
                <a:gd name="T16" fmla="*/ 21 w 132"/>
                <a:gd name="T17" fmla="*/ 102 h 171"/>
                <a:gd name="T18" fmla="*/ 33 w 132"/>
                <a:gd name="T19" fmla="*/ 47 h 171"/>
                <a:gd name="T20" fmla="*/ 48 w 132"/>
                <a:gd name="T21" fmla="*/ 30 h 171"/>
                <a:gd name="T22" fmla="*/ 100 w 132"/>
                <a:gd name="T23" fmla="*/ 0 h 171"/>
                <a:gd name="T24" fmla="*/ 128 w 132"/>
                <a:gd name="T25" fmla="*/ 35 h 171"/>
                <a:gd name="T26" fmla="*/ 132 w 132"/>
                <a:gd name="T27" fmla="*/ 71 h 171"/>
                <a:gd name="T28" fmla="*/ 124 w 132"/>
                <a:gd name="T29" fmla="*/ 79 h 171"/>
                <a:gd name="T30" fmla="*/ 107 w 132"/>
                <a:gd name="T31" fmla="*/ 82 h 171"/>
                <a:gd name="T32" fmla="*/ 97 w 132"/>
                <a:gd name="T33" fmla="*/ 91 h 171"/>
                <a:gd name="T34" fmla="*/ 85 w 132"/>
                <a:gd name="T35" fmla="*/ 95 h 171"/>
                <a:gd name="T36" fmla="*/ 76 w 132"/>
                <a:gd name="T37" fmla="*/ 114 h 171"/>
                <a:gd name="T38" fmla="*/ 63 w 132"/>
                <a:gd name="T39" fmla="*/ 111 h 171"/>
                <a:gd name="T40" fmla="*/ 61 w 132"/>
                <a:gd name="T41" fmla="*/ 114 h 171"/>
                <a:gd name="T42" fmla="*/ 72 w 132"/>
                <a:gd name="T43" fmla="*/ 122 h 171"/>
                <a:gd name="T44" fmla="*/ 79 w 132"/>
                <a:gd name="T45" fmla="*/ 115 h 171"/>
                <a:gd name="T46" fmla="*/ 117 w 132"/>
                <a:gd name="T47" fmla="*/ 111 h 171"/>
                <a:gd name="T48" fmla="*/ 128 w 132"/>
                <a:gd name="T49" fmla="*/ 121 h 1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2"/>
                <a:gd name="T76" fmla="*/ 0 h 171"/>
                <a:gd name="T77" fmla="*/ 132 w 132"/>
                <a:gd name="T78" fmla="*/ 171 h 17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2" h="171">
                  <a:moveTo>
                    <a:pt x="128" y="121"/>
                  </a:moveTo>
                  <a:lnTo>
                    <a:pt x="100" y="171"/>
                  </a:lnTo>
                  <a:lnTo>
                    <a:pt x="77" y="157"/>
                  </a:lnTo>
                  <a:lnTo>
                    <a:pt x="56" y="165"/>
                  </a:lnTo>
                  <a:lnTo>
                    <a:pt x="52" y="170"/>
                  </a:lnTo>
                  <a:lnTo>
                    <a:pt x="15" y="169"/>
                  </a:lnTo>
                  <a:lnTo>
                    <a:pt x="4" y="159"/>
                  </a:lnTo>
                  <a:lnTo>
                    <a:pt x="0" y="143"/>
                  </a:lnTo>
                  <a:lnTo>
                    <a:pt x="21" y="102"/>
                  </a:lnTo>
                  <a:lnTo>
                    <a:pt x="33" y="47"/>
                  </a:lnTo>
                  <a:lnTo>
                    <a:pt x="48" y="30"/>
                  </a:lnTo>
                  <a:lnTo>
                    <a:pt x="100" y="0"/>
                  </a:lnTo>
                  <a:lnTo>
                    <a:pt x="128" y="35"/>
                  </a:lnTo>
                  <a:lnTo>
                    <a:pt x="132" y="71"/>
                  </a:lnTo>
                  <a:lnTo>
                    <a:pt x="124" y="79"/>
                  </a:lnTo>
                  <a:lnTo>
                    <a:pt x="107" y="82"/>
                  </a:lnTo>
                  <a:lnTo>
                    <a:pt x="97" y="91"/>
                  </a:lnTo>
                  <a:lnTo>
                    <a:pt x="85" y="95"/>
                  </a:lnTo>
                  <a:lnTo>
                    <a:pt x="76" y="114"/>
                  </a:lnTo>
                  <a:lnTo>
                    <a:pt x="63" y="111"/>
                  </a:lnTo>
                  <a:lnTo>
                    <a:pt x="61" y="114"/>
                  </a:lnTo>
                  <a:lnTo>
                    <a:pt x="72" y="122"/>
                  </a:lnTo>
                  <a:lnTo>
                    <a:pt x="79" y="115"/>
                  </a:lnTo>
                  <a:lnTo>
                    <a:pt x="117" y="111"/>
                  </a:lnTo>
                  <a:lnTo>
                    <a:pt x="128" y="12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1599" y="2017"/>
              <a:ext cx="139" cy="35"/>
            </a:xfrm>
            <a:custGeom>
              <a:avLst/>
              <a:gdLst>
                <a:gd name="T0" fmla="*/ 29 w 274"/>
                <a:gd name="T1" fmla="*/ 22 h 72"/>
                <a:gd name="T2" fmla="*/ 25 w 274"/>
                <a:gd name="T3" fmla="*/ 34 h 72"/>
                <a:gd name="T4" fmla="*/ 13 w 274"/>
                <a:gd name="T5" fmla="*/ 34 h 72"/>
                <a:gd name="T6" fmla="*/ 2 w 274"/>
                <a:gd name="T7" fmla="*/ 46 h 72"/>
                <a:gd name="T8" fmla="*/ 0 w 274"/>
                <a:gd name="T9" fmla="*/ 72 h 72"/>
                <a:gd name="T10" fmla="*/ 4 w 274"/>
                <a:gd name="T11" fmla="*/ 72 h 72"/>
                <a:gd name="T12" fmla="*/ 12 w 274"/>
                <a:gd name="T13" fmla="*/ 63 h 72"/>
                <a:gd name="T14" fmla="*/ 88 w 274"/>
                <a:gd name="T15" fmla="*/ 58 h 72"/>
                <a:gd name="T16" fmla="*/ 96 w 274"/>
                <a:gd name="T17" fmla="*/ 43 h 72"/>
                <a:gd name="T18" fmla="*/ 129 w 274"/>
                <a:gd name="T19" fmla="*/ 43 h 72"/>
                <a:gd name="T20" fmla="*/ 143 w 274"/>
                <a:gd name="T21" fmla="*/ 36 h 72"/>
                <a:gd name="T22" fmla="*/ 155 w 274"/>
                <a:gd name="T23" fmla="*/ 26 h 72"/>
                <a:gd name="T24" fmla="*/ 195 w 274"/>
                <a:gd name="T25" fmla="*/ 48 h 72"/>
                <a:gd name="T26" fmla="*/ 237 w 274"/>
                <a:gd name="T27" fmla="*/ 58 h 72"/>
                <a:gd name="T28" fmla="*/ 246 w 274"/>
                <a:gd name="T29" fmla="*/ 51 h 72"/>
                <a:gd name="T30" fmla="*/ 267 w 274"/>
                <a:gd name="T31" fmla="*/ 48 h 72"/>
                <a:gd name="T32" fmla="*/ 274 w 274"/>
                <a:gd name="T33" fmla="*/ 42 h 72"/>
                <a:gd name="T34" fmla="*/ 273 w 274"/>
                <a:gd name="T35" fmla="*/ 26 h 72"/>
                <a:gd name="T36" fmla="*/ 255 w 274"/>
                <a:gd name="T37" fmla="*/ 26 h 72"/>
                <a:gd name="T38" fmla="*/ 230 w 274"/>
                <a:gd name="T39" fmla="*/ 36 h 72"/>
                <a:gd name="T40" fmla="*/ 221 w 274"/>
                <a:gd name="T41" fmla="*/ 34 h 72"/>
                <a:gd name="T42" fmla="*/ 205 w 274"/>
                <a:gd name="T43" fmla="*/ 18 h 72"/>
                <a:gd name="T44" fmla="*/ 186 w 274"/>
                <a:gd name="T45" fmla="*/ 18 h 72"/>
                <a:gd name="T46" fmla="*/ 177 w 274"/>
                <a:gd name="T47" fmla="*/ 6 h 72"/>
                <a:gd name="T48" fmla="*/ 163 w 274"/>
                <a:gd name="T49" fmla="*/ 0 h 72"/>
                <a:gd name="T50" fmla="*/ 135 w 274"/>
                <a:gd name="T51" fmla="*/ 6 h 72"/>
                <a:gd name="T52" fmla="*/ 121 w 274"/>
                <a:gd name="T53" fmla="*/ 23 h 72"/>
                <a:gd name="T54" fmla="*/ 29 w 274"/>
                <a:gd name="T55" fmla="*/ 22 h 7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74"/>
                <a:gd name="T85" fmla="*/ 0 h 72"/>
                <a:gd name="T86" fmla="*/ 274 w 274"/>
                <a:gd name="T87" fmla="*/ 72 h 7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74" h="72">
                  <a:moveTo>
                    <a:pt x="29" y="22"/>
                  </a:moveTo>
                  <a:lnTo>
                    <a:pt x="25" y="34"/>
                  </a:lnTo>
                  <a:lnTo>
                    <a:pt x="13" y="34"/>
                  </a:lnTo>
                  <a:lnTo>
                    <a:pt x="2" y="46"/>
                  </a:lnTo>
                  <a:lnTo>
                    <a:pt x="0" y="72"/>
                  </a:lnTo>
                  <a:lnTo>
                    <a:pt x="4" y="72"/>
                  </a:lnTo>
                  <a:lnTo>
                    <a:pt x="12" y="63"/>
                  </a:lnTo>
                  <a:lnTo>
                    <a:pt x="88" y="58"/>
                  </a:lnTo>
                  <a:lnTo>
                    <a:pt x="96" y="43"/>
                  </a:lnTo>
                  <a:lnTo>
                    <a:pt x="129" y="43"/>
                  </a:lnTo>
                  <a:lnTo>
                    <a:pt x="143" y="36"/>
                  </a:lnTo>
                  <a:lnTo>
                    <a:pt x="155" y="26"/>
                  </a:lnTo>
                  <a:lnTo>
                    <a:pt x="195" y="48"/>
                  </a:lnTo>
                  <a:lnTo>
                    <a:pt x="237" y="58"/>
                  </a:lnTo>
                  <a:lnTo>
                    <a:pt x="246" y="51"/>
                  </a:lnTo>
                  <a:lnTo>
                    <a:pt x="267" y="48"/>
                  </a:lnTo>
                  <a:lnTo>
                    <a:pt x="274" y="42"/>
                  </a:lnTo>
                  <a:lnTo>
                    <a:pt x="273" y="26"/>
                  </a:lnTo>
                  <a:lnTo>
                    <a:pt x="255" y="26"/>
                  </a:lnTo>
                  <a:lnTo>
                    <a:pt x="230" y="36"/>
                  </a:lnTo>
                  <a:lnTo>
                    <a:pt x="221" y="34"/>
                  </a:lnTo>
                  <a:lnTo>
                    <a:pt x="205" y="18"/>
                  </a:lnTo>
                  <a:lnTo>
                    <a:pt x="186" y="18"/>
                  </a:lnTo>
                  <a:lnTo>
                    <a:pt x="177" y="6"/>
                  </a:lnTo>
                  <a:lnTo>
                    <a:pt x="163" y="0"/>
                  </a:lnTo>
                  <a:lnTo>
                    <a:pt x="135" y="6"/>
                  </a:lnTo>
                  <a:lnTo>
                    <a:pt x="121" y="23"/>
                  </a:lnTo>
                  <a:lnTo>
                    <a:pt x="29" y="2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3731" y="3800"/>
              <a:ext cx="52" cy="66"/>
            </a:xfrm>
            <a:custGeom>
              <a:avLst/>
              <a:gdLst>
                <a:gd name="T0" fmla="*/ 103 w 103"/>
                <a:gd name="T1" fmla="*/ 9 h 133"/>
                <a:gd name="T2" fmla="*/ 92 w 103"/>
                <a:gd name="T3" fmla="*/ 22 h 133"/>
                <a:gd name="T4" fmla="*/ 57 w 103"/>
                <a:gd name="T5" fmla="*/ 0 h 133"/>
                <a:gd name="T6" fmla="*/ 35 w 103"/>
                <a:gd name="T7" fmla="*/ 14 h 133"/>
                <a:gd name="T8" fmla="*/ 23 w 103"/>
                <a:gd name="T9" fmla="*/ 31 h 133"/>
                <a:gd name="T10" fmla="*/ 0 w 103"/>
                <a:gd name="T11" fmla="*/ 81 h 133"/>
                <a:gd name="T12" fmla="*/ 4 w 103"/>
                <a:gd name="T13" fmla="*/ 97 h 133"/>
                <a:gd name="T14" fmla="*/ 15 w 103"/>
                <a:gd name="T15" fmla="*/ 126 h 133"/>
                <a:gd name="T16" fmla="*/ 52 w 103"/>
                <a:gd name="T17" fmla="*/ 130 h 133"/>
                <a:gd name="T18" fmla="*/ 71 w 103"/>
                <a:gd name="T19" fmla="*/ 133 h 133"/>
                <a:gd name="T20" fmla="*/ 83 w 103"/>
                <a:gd name="T21" fmla="*/ 119 h 133"/>
                <a:gd name="T22" fmla="*/ 92 w 103"/>
                <a:gd name="T23" fmla="*/ 98 h 133"/>
                <a:gd name="T24" fmla="*/ 103 w 103"/>
                <a:gd name="T25" fmla="*/ 94 h 133"/>
                <a:gd name="T26" fmla="*/ 103 w 103"/>
                <a:gd name="T27" fmla="*/ 9 h 1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3"/>
                <a:gd name="T43" fmla="*/ 0 h 133"/>
                <a:gd name="T44" fmla="*/ 103 w 103"/>
                <a:gd name="T45" fmla="*/ 133 h 13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3" h="133">
                  <a:moveTo>
                    <a:pt x="103" y="9"/>
                  </a:moveTo>
                  <a:lnTo>
                    <a:pt x="92" y="22"/>
                  </a:lnTo>
                  <a:lnTo>
                    <a:pt x="57" y="0"/>
                  </a:lnTo>
                  <a:lnTo>
                    <a:pt x="35" y="14"/>
                  </a:lnTo>
                  <a:lnTo>
                    <a:pt x="23" y="31"/>
                  </a:lnTo>
                  <a:lnTo>
                    <a:pt x="0" y="81"/>
                  </a:lnTo>
                  <a:lnTo>
                    <a:pt x="4" y="97"/>
                  </a:lnTo>
                  <a:lnTo>
                    <a:pt x="15" y="126"/>
                  </a:lnTo>
                  <a:lnTo>
                    <a:pt x="52" y="130"/>
                  </a:lnTo>
                  <a:lnTo>
                    <a:pt x="71" y="133"/>
                  </a:lnTo>
                  <a:lnTo>
                    <a:pt x="83" y="119"/>
                  </a:lnTo>
                  <a:lnTo>
                    <a:pt x="92" y="98"/>
                  </a:lnTo>
                  <a:lnTo>
                    <a:pt x="103" y="94"/>
                  </a:lnTo>
                  <a:lnTo>
                    <a:pt x="103" y="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2058" y="1000"/>
              <a:ext cx="850" cy="793"/>
            </a:xfrm>
            <a:custGeom>
              <a:avLst/>
              <a:gdLst>
                <a:gd name="T0" fmla="*/ 721 w 1677"/>
                <a:gd name="T1" fmla="*/ 151 h 1613"/>
                <a:gd name="T2" fmla="*/ 791 w 1677"/>
                <a:gd name="T3" fmla="*/ 112 h 1613"/>
                <a:gd name="T4" fmla="*/ 841 w 1677"/>
                <a:gd name="T5" fmla="*/ 100 h 1613"/>
                <a:gd name="T6" fmla="*/ 901 w 1677"/>
                <a:gd name="T7" fmla="*/ 59 h 1613"/>
                <a:gd name="T8" fmla="*/ 1053 w 1677"/>
                <a:gd name="T9" fmla="*/ 40 h 1613"/>
                <a:gd name="T10" fmla="*/ 1153 w 1677"/>
                <a:gd name="T11" fmla="*/ 16 h 1613"/>
                <a:gd name="T12" fmla="*/ 1256 w 1677"/>
                <a:gd name="T13" fmla="*/ 36 h 1613"/>
                <a:gd name="T14" fmla="*/ 1387 w 1677"/>
                <a:gd name="T15" fmla="*/ 18 h 1613"/>
                <a:gd name="T16" fmla="*/ 1440 w 1677"/>
                <a:gd name="T17" fmla="*/ 11 h 1613"/>
                <a:gd name="T18" fmla="*/ 1500 w 1677"/>
                <a:gd name="T19" fmla="*/ 18 h 1613"/>
                <a:gd name="T20" fmla="*/ 1479 w 1677"/>
                <a:gd name="T21" fmla="*/ 52 h 1613"/>
                <a:gd name="T22" fmla="*/ 1476 w 1677"/>
                <a:gd name="T23" fmla="*/ 113 h 1613"/>
                <a:gd name="T24" fmla="*/ 1480 w 1677"/>
                <a:gd name="T25" fmla="*/ 171 h 1613"/>
                <a:gd name="T26" fmla="*/ 1426 w 1677"/>
                <a:gd name="T27" fmla="*/ 253 h 1613"/>
                <a:gd name="T28" fmla="*/ 1398 w 1677"/>
                <a:gd name="T29" fmla="*/ 336 h 1613"/>
                <a:gd name="T30" fmla="*/ 1440 w 1677"/>
                <a:gd name="T31" fmla="*/ 383 h 1613"/>
                <a:gd name="T32" fmla="*/ 1518 w 1677"/>
                <a:gd name="T33" fmla="*/ 600 h 1613"/>
                <a:gd name="T34" fmla="*/ 1496 w 1677"/>
                <a:gd name="T35" fmla="*/ 636 h 1613"/>
                <a:gd name="T36" fmla="*/ 1528 w 1677"/>
                <a:gd name="T37" fmla="*/ 795 h 1613"/>
                <a:gd name="T38" fmla="*/ 1524 w 1677"/>
                <a:gd name="T39" fmla="*/ 858 h 1613"/>
                <a:gd name="T40" fmla="*/ 1482 w 1677"/>
                <a:gd name="T41" fmla="*/ 967 h 1613"/>
                <a:gd name="T42" fmla="*/ 1528 w 1677"/>
                <a:gd name="T43" fmla="*/ 1042 h 1613"/>
                <a:gd name="T44" fmla="*/ 1599 w 1677"/>
                <a:gd name="T45" fmla="*/ 1113 h 1613"/>
                <a:gd name="T46" fmla="*/ 1677 w 1677"/>
                <a:gd name="T47" fmla="*/ 1208 h 1613"/>
                <a:gd name="T48" fmla="*/ 994 w 1677"/>
                <a:gd name="T49" fmla="*/ 1596 h 1613"/>
                <a:gd name="T50" fmla="*/ 910 w 1677"/>
                <a:gd name="T51" fmla="*/ 1597 h 1613"/>
                <a:gd name="T52" fmla="*/ 918 w 1677"/>
                <a:gd name="T53" fmla="*/ 1557 h 1613"/>
                <a:gd name="T54" fmla="*/ 883 w 1677"/>
                <a:gd name="T55" fmla="*/ 1513 h 1613"/>
                <a:gd name="T56" fmla="*/ 825 w 1677"/>
                <a:gd name="T57" fmla="*/ 1495 h 1613"/>
                <a:gd name="T58" fmla="*/ 786 w 1677"/>
                <a:gd name="T59" fmla="*/ 1458 h 1613"/>
                <a:gd name="T60" fmla="*/ 745 w 1677"/>
                <a:gd name="T61" fmla="*/ 1416 h 1613"/>
                <a:gd name="T62" fmla="*/ 0 w 1677"/>
                <a:gd name="T63" fmla="*/ 861 h 1613"/>
                <a:gd name="T64" fmla="*/ 27 w 1677"/>
                <a:gd name="T65" fmla="*/ 714 h 1613"/>
                <a:gd name="T66" fmla="*/ 125 w 1677"/>
                <a:gd name="T67" fmla="*/ 666 h 1613"/>
                <a:gd name="T68" fmla="*/ 208 w 1677"/>
                <a:gd name="T69" fmla="*/ 642 h 1613"/>
                <a:gd name="T70" fmla="*/ 293 w 1677"/>
                <a:gd name="T71" fmla="*/ 618 h 1613"/>
                <a:gd name="T72" fmla="*/ 364 w 1677"/>
                <a:gd name="T73" fmla="*/ 564 h 1613"/>
                <a:gd name="T74" fmla="*/ 470 w 1677"/>
                <a:gd name="T75" fmla="*/ 526 h 1613"/>
                <a:gd name="T76" fmla="*/ 456 w 1677"/>
                <a:gd name="T77" fmla="*/ 509 h 1613"/>
                <a:gd name="T78" fmla="*/ 460 w 1677"/>
                <a:gd name="T79" fmla="*/ 482 h 1613"/>
                <a:gd name="T80" fmla="*/ 501 w 1677"/>
                <a:gd name="T81" fmla="*/ 462 h 1613"/>
                <a:gd name="T82" fmla="*/ 560 w 1677"/>
                <a:gd name="T83" fmla="*/ 429 h 1613"/>
                <a:gd name="T84" fmla="*/ 685 w 1677"/>
                <a:gd name="T85" fmla="*/ 427 h 1613"/>
                <a:gd name="T86" fmla="*/ 705 w 1677"/>
                <a:gd name="T87" fmla="*/ 391 h 1613"/>
                <a:gd name="T88" fmla="*/ 672 w 1677"/>
                <a:gd name="T89" fmla="*/ 341 h 1613"/>
                <a:gd name="T90" fmla="*/ 664 w 1677"/>
                <a:gd name="T91" fmla="*/ 283 h 1613"/>
                <a:gd name="T92" fmla="*/ 677 w 1677"/>
                <a:gd name="T93" fmla="*/ 216 h 1613"/>
                <a:gd name="T94" fmla="*/ 649 w 1677"/>
                <a:gd name="T95" fmla="*/ 165 h 161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77"/>
                <a:gd name="T145" fmla="*/ 0 h 1613"/>
                <a:gd name="T146" fmla="*/ 1677 w 1677"/>
                <a:gd name="T147" fmla="*/ 1613 h 161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77" h="1613">
                  <a:moveTo>
                    <a:pt x="666" y="171"/>
                  </a:moveTo>
                  <a:lnTo>
                    <a:pt x="697" y="164"/>
                  </a:lnTo>
                  <a:lnTo>
                    <a:pt x="721" y="151"/>
                  </a:lnTo>
                  <a:lnTo>
                    <a:pt x="750" y="120"/>
                  </a:lnTo>
                  <a:lnTo>
                    <a:pt x="769" y="112"/>
                  </a:lnTo>
                  <a:lnTo>
                    <a:pt x="791" y="112"/>
                  </a:lnTo>
                  <a:lnTo>
                    <a:pt x="810" y="100"/>
                  </a:lnTo>
                  <a:lnTo>
                    <a:pt x="825" y="105"/>
                  </a:lnTo>
                  <a:lnTo>
                    <a:pt x="841" y="100"/>
                  </a:lnTo>
                  <a:lnTo>
                    <a:pt x="862" y="78"/>
                  </a:lnTo>
                  <a:lnTo>
                    <a:pt x="885" y="71"/>
                  </a:lnTo>
                  <a:lnTo>
                    <a:pt x="901" y="59"/>
                  </a:lnTo>
                  <a:lnTo>
                    <a:pt x="943" y="48"/>
                  </a:lnTo>
                  <a:lnTo>
                    <a:pt x="961" y="44"/>
                  </a:lnTo>
                  <a:lnTo>
                    <a:pt x="1053" y="40"/>
                  </a:lnTo>
                  <a:lnTo>
                    <a:pt x="1082" y="23"/>
                  </a:lnTo>
                  <a:lnTo>
                    <a:pt x="1115" y="27"/>
                  </a:lnTo>
                  <a:lnTo>
                    <a:pt x="1153" y="16"/>
                  </a:lnTo>
                  <a:lnTo>
                    <a:pt x="1231" y="19"/>
                  </a:lnTo>
                  <a:lnTo>
                    <a:pt x="1242" y="31"/>
                  </a:lnTo>
                  <a:lnTo>
                    <a:pt x="1256" y="36"/>
                  </a:lnTo>
                  <a:lnTo>
                    <a:pt x="1326" y="15"/>
                  </a:lnTo>
                  <a:lnTo>
                    <a:pt x="1339" y="0"/>
                  </a:lnTo>
                  <a:lnTo>
                    <a:pt x="1387" y="18"/>
                  </a:lnTo>
                  <a:lnTo>
                    <a:pt x="1404" y="14"/>
                  </a:lnTo>
                  <a:lnTo>
                    <a:pt x="1412" y="2"/>
                  </a:lnTo>
                  <a:lnTo>
                    <a:pt x="1440" y="11"/>
                  </a:lnTo>
                  <a:lnTo>
                    <a:pt x="1451" y="22"/>
                  </a:lnTo>
                  <a:lnTo>
                    <a:pt x="1479" y="15"/>
                  </a:lnTo>
                  <a:lnTo>
                    <a:pt x="1500" y="18"/>
                  </a:lnTo>
                  <a:lnTo>
                    <a:pt x="1518" y="15"/>
                  </a:lnTo>
                  <a:lnTo>
                    <a:pt x="1514" y="23"/>
                  </a:lnTo>
                  <a:lnTo>
                    <a:pt x="1479" y="52"/>
                  </a:lnTo>
                  <a:lnTo>
                    <a:pt x="1488" y="55"/>
                  </a:lnTo>
                  <a:lnTo>
                    <a:pt x="1491" y="59"/>
                  </a:lnTo>
                  <a:lnTo>
                    <a:pt x="1476" y="113"/>
                  </a:lnTo>
                  <a:lnTo>
                    <a:pt x="1476" y="156"/>
                  </a:lnTo>
                  <a:lnTo>
                    <a:pt x="1480" y="164"/>
                  </a:lnTo>
                  <a:lnTo>
                    <a:pt x="1480" y="171"/>
                  </a:lnTo>
                  <a:lnTo>
                    <a:pt x="1462" y="221"/>
                  </a:lnTo>
                  <a:lnTo>
                    <a:pt x="1431" y="239"/>
                  </a:lnTo>
                  <a:lnTo>
                    <a:pt x="1426" y="253"/>
                  </a:lnTo>
                  <a:lnTo>
                    <a:pt x="1384" y="277"/>
                  </a:lnTo>
                  <a:lnTo>
                    <a:pt x="1392" y="303"/>
                  </a:lnTo>
                  <a:lnTo>
                    <a:pt x="1398" y="336"/>
                  </a:lnTo>
                  <a:lnTo>
                    <a:pt x="1424" y="348"/>
                  </a:lnTo>
                  <a:lnTo>
                    <a:pt x="1431" y="356"/>
                  </a:lnTo>
                  <a:lnTo>
                    <a:pt x="1440" y="383"/>
                  </a:lnTo>
                  <a:lnTo>
                    <a:pt x="1438" y="409"/>
                  </a:lnTo>
                  <a:lnTo>
                    <a:pt x="1502" y="444"/>
                  </a:lnTo>
                  <a:lnTo>
                    <a:pt x="1518" y="600"/>
                  </a:lnTo>
                  <a:lnTo>
                    <a:pt x="1516" y="604"/>
                  </a:lnTo>
                  <a:lnTo>
                    <a:pt x="1502" y="613"/>
                  </a:lnTo>
                  <a:lnTo>
                    <a:pt x="1496" y="636"/>
                  </a:lnTo>
                  <a:lnTo>
                    <a:pt x="1527" y="686"/>
                  </a:lnTo>
                  <a:lnTo>
                    <a:pt x="1534" y="721"/>
                  </a:lnTo>
                  <a:lnTo>
                    <a:pt x="1528" y="795"/>
                  </a:lnTo>
                  <a:lnTo>
                    <a:pt x="1532" y="809"/>
                  </a:lnTo>
                  <a:lnTo>
                    <a:pt x="1530" y="826"/>
                  </a:lnTo>
                  <a:lnTo>
                    <a:pt x="1524" y="858"/>
                  </a:lnTo>
                  <a:lnTo>
                    <a:pt x="1516" y="942"/>
                  </a:lnTo>
                  <a:lnTo>
                    <a:pt x="1486" y="954"/>
                  </a:lnTo>
                  <a:lnTo>
                    <a:pt x="1482" y="967"/>
                  </a:lnTo>
                  <a:lnTo>
                    <a:pt x="1488" y="986"/>
                  </a:lnTo>
                  <a:lnTo>
                    <a:pt x="1514" y="1018"/>
                  </a:lnTo>
                  <a:lnTo>
                    <a:pt x="1528" y="1042"/>
                  </a:lnTo>
                  <a:lnTo>
                    <a:pt x="1532" y="1090"/>
                  </a:lnTo>
                  <a:lnTo>
                    <a:pt x="1552" y="1113"/>
                  </a:lnTo>
                  <a:lnTo>
                    <a:pt x="1599" y="1113"/>
                  </a:lnTo>
                  <a:lnTo>
                    <a:pt x="1644" y="1133"/>
                  </a:lnTo>
                  <a:lnTo>
                    <a:pt x="1668" y="1178"/>
                  </a:lnTo>
                  <a:lnTo>
                    <a:pt x="1677" y="1208"/>
                  </a:lnTo>
                  <a:lnTo>
                    <a:pt x="1336" y="1420"/>
                  </a:lnTo>
                  <a:lnTo>
                    <a:pt x="1131" y="1564"/>
                  </a:lnTo>
                  <a:lnTo>
                    <a:pt x="994" y="1596"/>
                  </a:lnTo>
                  <a:lnTo>
                    <a:pt x="941" y="1613"/>
                  </a:lnTo>
                  <a:lnTo>
                    <a:pt x="921" y="1612"/>
                  </a:lnTo>
                  <a:lnTo>
                    <a:pt x="910" y="1597"/>
                  </a:lnTo>
                  <a:lnTo>
                    <a:pt x="914" y="1573"/>
                  </a:lnTo>
                  <a:lnTo>
                    <a:pt x="921" y="1565"/>
                  </a:lnTo>
                  <a:lnTo>
                    <a:pt x="918" y="1557"/>
                  </a:lnTo>
                  <a:lnTo>
                    <a:pt x="921" y="1536"/>
                  </a:lnTo>
                  <a:lnTo>
                    <a:pt x="915" y="1532"/>
                  </a:lnTo>
                  <a:lnTo>
                    <a:pt x="883" y="1513"/>
                  </a:lnTo>
                  <a:lnTo>
                    <a:pt x="854" y="1511"/>
                  </a:lnTo>
                  <a:lnTo>
                    <a:pt x="841" y="1493"/>
                  </a:lnTo>
                  <a:lnTo>
                    <a:pt x="825" y="1495"/>
                  </a:lnTo>
                  <a:lnTo>
                    <a:pt x="803" y="1487"/>
                  </a:lnTo>
                  <a:lnTo>
                    <a:pt x="793" y="1478"/>
                  </a:lnTo>
                  <a:lnTo>
                    <a:pt x="786" y="1458"/>
                  </a:lnTo>
                  <a:lnTo>
                    <a:pt x="748" y="1440"/>
                  </a:lnTo>
                  <a:lnTo>
                    <a:pt x="750" y="1423"/>
                  </a:lnTo>
                  <a:lnTo>
                    <a:pt x="745" y="1416"/>
                  </a:lnTo>
                  <a:lnTo>
                    <a:pt x="745" y="1408"/>
                  </a:lnTo>
                  <a:lnTo>
                    <a:pt x="277" y="1063"/>
                  </a:lnTo>
                  <a:lnTo>
                    <a:pt x="0" y="861"/>
                  </a:lnTo>
                  <a:lnTo>
                    <a:pt x="1" y="855"/>
                  </a:lnTo>
                  <a:lnTo>
                    <a:pt x="8" y="813"/>
                  </a:lnTo>
                  <a:lnTo>
                    <a:pt x="27" y="714"/>
                  </a:lnTo>
                  <a:lnTo>
                    <a:pt x="71" y="685"/>
                  </a:lnTo>
                  <a:lnTo>
                    <a:pt x="104" y="666"/>
                  </a:lnTo>
                  <a:lnTo>
                    <a:pt x="125" y="666"/>
                  </a:lnTo>
                  <a:lnTo>
                    <a:pt x="167" y="638"/>
                  </a:lnTo>
                  <a:lnTo>
                    <a:pt x="205" y="644"/>
                  </a:lnTo>
                  <a:lnTo>
                    <a:pt x="208" y="642"/>
                  </a:lnTo>
                  <a:lnTo>
                    <a:pt x="216" y="625"/>
                  </a:lnTo>
                  <a:lnTo>
                    <a:pt x="239" y="626"/>
                  </a:lnTo>
                  <a:lnTo>
                    <a:pt x="293" y="618"/>
                  </a:lnTo>
                  <a:lnTo>
                    <a:pt x="324" y="604"/>
                  </a:lnTo>
                  <a:lnTo>
                    <a:pt x="348" y="574"/>
                  </a:lnTo>
                  <a:lnTo>
                    <a:pt x="364" y="564"/>
                  </a:lnTo>
                  <a:lnTo>
                    <a:pt x="396" y="556"/>
                  </a:lnTo>
                  <a:lnTo>
                    <a:pt x="437" y="533"/>
                  </a:lnTo>
                  <a:lnTo>
                    <a:pt x="470" y="526"/>
                  </a:lnTo>
                  <a:lnTo>
                    <a:pt x="474" y="517"/>
                  </a:lnTo>
                  <a:lnTo>
                    <a:pt x="466" y="509"/>
                  </a:lnTo>
                  <a:lnTo>
                    <a:pt x="456" y="509"/>
                  </a:lnTo>
                  <a:lnTo>
                    <a:pt x="461" y="494"/>
                  </a:lnTo>
                  <a:lnTo>
                    <a:pt x="469" y="488"/>
                  </a:lnTo>
                  <a:lnTo>
                    <a:pt x="460" y="482"/>
                  </a:lnTo>
                  <a:lnTo>
                    <a:pt x="464" y="466"/>
                  </a:lnTo>
                  <a:lnTo>
                    <a:pt x="473" y="461"/>
                  </a:lnTo>
                  <a:lnTo>
                    <a:pt x="501" y="462"/>
                  </a:lnTo>
                  <a:lnTo>
                    <a:pt x="534" y="452"/>
                  </a:lnTo>
                  <a:lnTo>
                    <a:pt x="546" y="427"/>
                  </a:lnTo>
                  <a:lnTo>
                    <a:pt x="560" y="429"/>
                  </a:lnTo>
                  <a:lnTo>
                    <a:pt x="588" y="421"/>
                  </a:lnTo>
                  <a:lnTo>
                    <a:pt x="624" y="420"/>
                  </a:lnTo>
                  <a:lnTo>
                    <a:pt x="685" y="427"/>
                  </a:lnTo>
                  <a:lnTo>
                    <a:pt x="681" y="417"/>
                  </a:lnTo>
                  <a:lnTo>
                    <a:pt x="684" y="407"/>
                  </a:lnTo>
                  <a:lnTo>
                    <a:pt x="705" y="391"/>
                  </a:lnTo>
                  <a:lnTo>
                    <a:pt x="677" y="372"/>
                  </a:lnTo>
                  <a:lnTo>
                    <a:pt x="668" y="351"/>
                  </a:lnTo>
                  <a:lnTo>
                    <a:pt x="672" y="341"/>
                  </a:lnTo>
                  <a:lnTo>
                    <a:pt x="665" y="323"/>
                  </a:lnTo>
                  <a:lnTo>
                    <a:pt x="674" y="300"/>
                  </a:lnTo>
                  <a:lnTo>
                    <a:pt x="664" y="283"/>
                  </a:lnTo>
                  <a:lnTo>
                    <a:pt x="674" y="253"/>
                  </a:lnTo>
                  <a:lnTo>
                    <a:pt x="672" y="227"/>
                  </a:lnTo>
                  <a:lnTo>
                    <a:pt x="677" y="216"/>
                  </a:lnTo>
                  <a:lnTo>
                    <a:pt x="672" y="204"/>
                  </a:lnTo>
                  <a:lnTo>
                    <a:pt x="677" y="197"/>
                  </a:lnTo>
                  <a:lnTo>
                    <a:pt x="649" y="165"/>
                  </a:lnTo>
                  <a:lnTo>
                    <a:pt x="650" y="157"/>
                  </a:lnTo>
                  <a:lnTo>
                    <a:pt x="666" y="17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2896" y="2849"/>
              <a:ext cx="46" cy="64"/>
            </a:xfrm>
            <a:custGeom>
              <a:avLst/>
              <a:gdLst>
                <a:gd name="T0" fmla="*/ 29 w 90"/>
                <a:gd name="T1" fmla="*/ 130 h 130"/>
                <a:gd name="T2" fmla="*/ 16 w 90"/>
                <a:gd name="T3" fmla="*/ 120 h 130"/>
                <a:gd name="T4" fmla="*/ 8 w 90"/>
                <a:gd name="T5" fmla="*/ 68 h 130"/>
                <a:gd name="T6" fmla="*/ 0 w 90"/>
                <a:gd name="T7" fmla="*/ 58 h 130"/>
                <a:gd name="T8" fmla="*/ 40 w 90"/>
                <a:gd name="T9" fmla="*/ 33 h 130"/>
                <a:gd name="T10" fmla="*/ 52 w 90"/>
                <a:gd name="T11" fmla="*/ 9 h 130"/>
                <a:gd name="T12" fmla="*/ 68 w 90"/>
                <a:gd name="T13" fmla="*/ 0 h 130"/>
                <a:gd name="T14" fmla="*/ 84 w 90"/>
                <a:gd name="T15" fmla="*/ 5 h 130"/>
                <a:gd name="T16" fmla="*/ 90 w 90"/>
                <a:gd name="T17" fmla="*/ 24 h 130"/>
                <a:gd name="T18" fmla="*/ 56 w 90"/>
                <a:gd name="T19" fmla="*/ 52 h 130"/>
                <a:gd name="T20" fmla="*/ 49 w 90"/>
                <a:gd name="T21" fmla="*/ 78 h 130"/>
                <a:gd name="T22" fmla="*/ 45 w 90"/>
                <a:gd name="T23" fmla="*/ 124 h 130"/>
                <a:gd name="T24" fmla="*/ 29 w 90"/>
                <a:gd name="T25" fmla="*/ 130 h 1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0"/>
                <a:gd name="T40" fmla="*/ 0 h 130"/>
                <a:gd name="T41" fmla="*/ 90 w 90"/>
                <a:gd name="T42" fmla="*/ 130 h 1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0" h="130">
                  <a:moveTo>
                    <a:pt x="29" y="130"/>
                  </a:moveTo>
                  <a:lnTo>
                    <a:pt x="16" y="120"/>
                  </a:lnTo>
                  <a:lnTo>
                    <a:pt x="8" y="68"/>
                  </a:lnTo>
                  <a:lnTo>
                    <a:pt x="0" y="58"/>
                  </a:lnTo>
                  <a:lnTo>
                    <a:pt x="40" y="33"/>
                  </a:lnTo>
                  <a:lnTo>
                    <a:pt x="52" y="9"/>
                  </a:lnTo>
                  <a:lnTo>
                    <a:pt x="68" y="0"/>
                  </a:lnTo>
                  <a:lnTo>
                    <a:pt x="84" y="5"/>
                  </a:lnTo>
                  <a:lnTo>
                    <a:pt x="90" y="24"/>
                  </a:lnTo>
                  <a:lnTo>
                    <a:pt x="56" y="52"/>
                  </a:lnTo>
                  <a:lnTo>
                    <a:pt x="49" y="78"/>
                  </a:lnTo>
                  <a:lnTo>
                    <a:pt x="45" y="124"/>
                  </a:lnTo>
                  <a:lnTo>
                    <a:pt x="29" y="13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2731" y="2071"/>
              <a:ext cx="355" cy="506"/>
            </a:xfrm>
            <a:custGeom>
              <a:avLst/>
              <a:gdLst>
                <a:gd name="T0" fmla="*/ 527 w 701"/>
                <a:gd name="T1" fmla="*/ 32 h 1026"/>
                <a:gd name="T2" fmla="*/ 556 w 701"/>
                <a:gd name="T3" fmla="*/ 52 h 1026"/>
                <a:gd name="T4" fmla="*/ 521 w 701"/>
                <a:gd name="T5" fmla="*/ 128 h 1026"/>
                <a:gd name="T6" fmla="*/ 467 w 701"/>
                <a:gd name="T7" fmla="*/ 166 h 1026"/>
                <a:gd name="T8" fmla="*/ 403 w 701"/>
                <a:gd name="T9" fmla="*/ 360 h 1026"/>
                <a:gd name="T10" fmla="*/ 373 w 701"/>
                <a:gd name="T11" fmla="*/ 379 h 1026"/>
                <a:gd name="T12" fmla="*/ 333 w 701"/>
                <a:gd name="T13" fmla="*/ 462 h 1026"/>
                <a:gd name="T14" fmla="*/ 263 w 701"/>
                <a:gd name="T15" fmla="*/ 581 h 1026"/>
                <a:gd name="T16" fmla="*/ 220 w 701"/>
                <a:gd name="T17" fmla="*/ 565 h 1026"/>
                <a:gd name="T18" fmla="*/ 198 w 701"/>
                <a:gd name="T19" fmla="*/ 537 h 1026"/>
                <a:gd name="T20" fmla="*/ 106 w 701"/>
                <a:gd name="T21" fmla="*/ 543 h 1026"/>
                <a:gd name="T22" fmla="*/ 82 w 701"/>
                <a:gd name="T23" fmla="*/ 581 h 1026"/>
                <a:gd name="T24" fmla="*/ 39 w 701"/>
                <a:gd name="T25" fmla="*/ 638 h 1026"/>
                <a:gd name="T26" fmla="*/ 14 w 701"/>
                <a:gd name="T27" fmla="*/ 718 h 1026"/>
                <a:gd name="T28" fmla="*/ 0 w 701"/>
                <a:gd name="T29" fmla="*/ 740 h 1026"/>
                <a:gd name="T30" fmla="*/ 3 w 701"/>
                <a:gd name="T31" fmla="*/ 755 h 1026"/>
                <a:gd name="T32" fmla="*/ 36 w 701"/>
                <a:gd name="T33" fmla="*/ 756 h 1026"/>
                <a:gd name="T34" fmla="*/ 86 w 701"/>
                <a:gd name="T35" fmla="*/ 812 h 1026"/>
                <a:gd name="T36" fmla="*/ 96 w 701"/>
                <a:gd name="T37" fmla="*/ 804 h 1026"/>
                <a:gd name="T38" fmla="*/ 112 w 701"/>
                <a:gd name="T39" fmla="*/ 806 h 1026"/>
                <a:gd name="T40" fmla="*/ 110 w 701"/>
                <a:gd name="T41" fmla="*/ 828 h 1026"/>
                <a:gd name="T42" fmla="*/ 103 w 701"/>
                <a:gd name="T43" fmla="*/ 836 h 1026"/>
                <a:gd name="T44" fmla="*/ 123 w 701"/>
                <a:gd name="T45" fmla="*/ 918 h 1026"/>
                <a:gd name="T46" fmla="*/ 192 w 701"/>
                <a:gd name="T47" fmla="*/ 970 h 1026"/>
                <a:gd name="T48" fmla="*/ 283 w 701"/>
                <a:gd name="T49" fmla="*/ 964 h 1026"/>
                <a:gd name="T50" fmla="*/ 340 w 701"/>
                <a:gd name="T51" fmla="*/ 963 h 1026"/>
                <a:gd name="T52" fmla="*/ 427 w 701"/>
                <a:gd name="T53" fmla="*/ 970 h 1026"/>
                <a:gd name="T54" fmla="*/ 567 w 701"/>
                <a:gd name="T55" fmla="*/ 974 h 1026"/>
                <a:gd name="T56" fmla="*/ 611 w 701"/>
                <a:gd name="T57" fmla="*/ 987 h 1026"/>
                <a:gd name="T58" fmla="*/ 650 w 701"/>
                <a:gd name="T59" fmla="*/ 994 h 1026"/>
                <a:gd name="T60" fmla="*/ 697 w 701"/>
                <a:gd name="T61" fmla="*/ 1020 h 1026"/>
                <a:gd name="T62" fmla="*/ 698 w 701"/>
                <a:gd name="T63" fmla="*/ 931 h 1026"/>
                <a:gd name="T64" fmla="*/ 690 w 701"/>
                <a:gd name="T65" fmla="*/ 914 h 1026"/>
                <a:gd name="T66" fmla="*/ 633 w 701"/>
                <a:gd name="T67" fmla="*/ 858 h 1026"/>
                <a:gd name="T68" fmla="*/ 561 w 701"/>
                <a:gd name="T69" fmla="*/ 675 h 1026"/>
                <a:gd name="T70" fmla="*/ 556 w 701"/>
                <a:gd name="T71" fmla="*/ 630 h 1026"/>
                <a:gd name="T72" fmla="*/ 620 w 701"/>
                <a:gd name="T73" fmla="*/ 534 h 1026"/>
                <a:gd name="T74" fmla="*/ 629 w 701"/>
                <a:gd name="T75" fmla="*/ 483 h 1026"/>
                <a:gd name="T76" fmla="*/ 604 w 701"/>
                <a:gd name="T77" fmla="*/ 379 h 1026"/>
                <a:gd name="T78" fmla="*/ 555 w 701"/>
                <a:gd name="T79" fmla="*/ 349 h 1026"/>
                <a:gd name="T80" fmla="*/ 524 w 701"/>
                <a:gd name="T81" fmla="*/ 317 h 1026"/>
                <a:gd name="T82" fmla="*/ 523 w 701"/>
                <a:gd name="T83" fmla="*/ 272 h 1026"/>
                <a:gd name="T84" fmla="*/ 567 w 701"/>
                <a:gd name="T85" fmla="*/ 254 h 1026"/>
                <a:gd name="T86" fmla="*/ 635 w 701"/>
                <a:gd name="T87" fmla="*/ 256 h 1026"/>
                <a:gd name="T88" fmla="*/ 604 w 701"/>
                <a:gd name="T89" fmla="*/ 197 h 1026"/>
                <a:gd name="T90" fmla="*/ 600 w 701"/>
                <a:gd name="T91" fmla="*/ 80 h 1026"/>
                <a:gd name="T92" fmla="*/ 577 w 701"/>
                <a:gd name="T93" fmla="*/ 8 h 1026"/>
                <a:gd name="T94" fmla="*/ 573 w 701"/>
                <a:gd name="T95" fmla="*/ 1 h 1026"/>
                <a:gd name="T96" fmla="*/ 533 w 701"/>
                <a:gd name="T97" fmla="*/ 26 h 1026"/>
                <a:gd name="T98" fmla="*/ 527 w 701"/>
                <a:gd name="T99" fmla="*/ 25 h 102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01"/>
                <a:gd name="T151" fmla="*/ 0 h 1026"/>
                <a:gd name="T152" fmla="*/ 701 w 701"/>
                <a:gd name="T153" fmla="*/ 1026 h 102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01" h="1026">
                  <a:moveTo>
                    <a:pt x="527" y="25"/>
                  </a:moveTo>
                  <a:lnTo>
                    <a:pt x="527" y="32"/>
                  </a:lnTo>
                  <a:lnTo>
                    <a:pt x="548" y="40"/>
                  </a:lnTo>
                  <a:lnTo>
                    <a:pt x="556" y="52"/>
                  </a:lnTo>
                  <a:lnTo>
                    <a:pt x="556" y="102"/>
                  </a:lnTo>
                  <a:lnTo>
                    <a:pt x="521" y="128"/>
                  </a:lnTo>
                  <a:lnTo>
                    <a:pt x="487" y="142"/>
                  </a:lnTo>
                  <a:lnTo>
                    <a:pt x="467" y="166"/>
                  </a:lnTo>
                  <a:lnTo>
                    <a:pt x="425" y="264"/>
                  </a:lnTo>
                  <a:lnTo>
                    <a:pt x="403" y="360"/>
                  </a:lnTo>
                  <a:lnTo>
                    <a:pt x="399" y="367"/>
                  </a:lnTo>
                  <a:lnTo>
                    <a:pt x="373" y="379"/>
                  </a:lnTo>
                  <a:lnTo>
                    <a:pt x="356" y="398"/>
                  </a:lnTo>
                  <a:lnTo>
                    <a:pt x="333" y="462"/>
                  </a:lnTo>
                  <a:lnTo>
                    <a:pt x="276" y="575"/>
                  </a:lnTo>
                  <a:lnTo>
                    <a:pt x="263" y="581"/>
                  </a:lnTo>
                  <a:lnTo>
                    <a:pt x="243" y="581"/>
                  </a:lnTo>
                  <a:lnTo>
                    <a:pt x="220" y="565"/>
                  </a:lnTo>
                  <a:lnTo>
                    <a:pt x="215" y="555"/>
                  </a:lnTo>
                  <a:lnTo>
                    <a:pt x="198" y="537"/>
                  </a:lnTo>
                  <a:lnTo>
                    <a:pt x="172" y="537"/>
                  </a:lnTo>
                  <a:lnTo>
                    <a:pt x="106" y="543"/>
                  </a:lnTo>
                  <a:lnTo>
                    <a:pt x="98" y="571"/>
                  </a:lnTo>
                  <a:lnTo>
                    <a:pt x="82" y="581"/>
                  </a:lnTo>
                  <a:lnTo>
                    <a:pt x="70" y="593"/>
                  </a:lnTo>
                  <a:lnTo>
                    <a:pt x="39" y="638"/>
                  </a:lnTo>
                  <a:lnTo>
                    <a:pt x="31" y="689"/>
                  </a:lnTo>
                  <a:lnTo>
                    <a:pt x="14" y="718"/>
                  </a:lnTo>
                  <a:lnTo>
                    <a:pt x="2" y="727"/>
                  </a:lnTo>
                  <a:lnTo>
                    <a:pt x="0" y="740"/>
                  </a:lnTo>
                  <a:lnTo>
                    <a:pt x="6" y="746"/>
                  </a:lnTo>
                  <a:lnTo>
                    <a:pt x="3" y="755"/>
                  </a:lnTo>
                  <a:lnTo>
                    <a:pt x="11" y="760"/>
                  </a:lnTo>
                  <a:lnTo>
                    <a:pt x="36" y="756"/>
                  </a:lnTo>
                  <a:lnTo>
                    <a:pt x="54" y="798"/>
                  </a:lnTo>
                  <a:lnTo>
                    <a:pt x="86" y="812"/>
                  </a:lnTo>
                  <a:lnTo>
                    <a:pt x="94" y="810"/>
                  </a:lnTo>
                  <a:lnTo>
                    <a:pt x="96" y="804"/>
                  </a:lnTo>
                  <a:lnTo>
                    <a:pt x="108" y="803"/>
                  </a:lnTo>
                  <a:lnTo>
                    <a:pt x="112" y="806"/>
                  </a:lnTo>
                  <a:lnTo>
                    <a:pt x="112" y="820"/>
                  </a:lnTo>
                  <a:lnTo>
                    <a:pt x="110" y="828"/>
                  </a:lnTo>
                  <a:lnTo>
                    <a:pt x="103" y="831"/>
                  </a:lnTo>
                  <a:lnTo>
                    <a:pt x="103" y="836"/>
                  </a:lnTo>
                  <a:lnTo>
                    <a:pt x="135" y="876"/>
                  </a:lnTo>
                  <a:lnTo>
                    <a:pt x="123" y="918"/>
                  </a:lnTo>
                  <a:lnTo>
                    <a:pt x="115" y="976"/>
                  </a:lnTo>
                  <a:lnTo>
                    <a:pt x="192" y="970"/>
                  </a:lnTo>
                  <a:lnTo>
                    <a:pt x="260" y="970"/>
                  </a:lnTo>
                  <a:lnTo>
                    <a:pt x="283" y="964"/>
                  </a:lnTo>
                  <a:lnTo>
                    <a:pt x="308" y="968"/>
                  </a:lnTo>
                  <a:lnTo>
                    <a:pt x="340" y="963"/>
                  </a:lnTo>
                  <a:lnTo>
                    <a:pt x="367" y="968"/>
                  </a:lnTo>
                  <a:lnTo>
                    <a:pt x="427" y="970"/>
                  </a:lnTo>
                  <a:lnTo>
                    <a:pt x="440" y="974"/>
                  </a:lnTo>
                  <a:lnTo>
                    <a:pt x="567" y="974"/>
                  </a:lnTo>
                  <a:lnTo>
                    <a:pt x="587" y="986"/>
                  </a:lnTo>
                  <a:lnTo>
                    <a:pt x="611" y="987"/>
                  </a:lnTo>
                  <a:lnTo>
                    <a:pt x="633" y="995"/>
                  </a:lnTo>
                  <a:lnTo>
                    <a:pt x="650" y="994"/>
                  </a:lnTo>
                  <a:lnTo>
                    <a:pt x="690" y="1026"/>
                  </a:lnTo>
                  <a:lnTo>
                    <a:pt x="697" y="1020"/>
                  </a:lnTo>
                  <a:lnTo>
                    <a:pt x="701" y="1003"/>
                  </a:lnTo>
                  <a:lnTo>
                    <a:pt x="698" y="931"/>
                  </a:lnTo>
                  <a:lnTo>
                    <a:pt x="701" y="912"/>
                  </a:lnTo>
                  <a:lnTo>
                    <a:pt x="690" y="914"/>
                  </a:lnTo>
                  <a:lnTo>
                    <a:pt x="650" y="880"/>
                  </a:lnTo>
                  <a:lnTo>
                    <a:pt x="633" y="858"/>
                  </a:lnTo>
                  <a:lnTo>
                    <a:pt x="561" y="731"/>
                  </a:lnTo>
                  <a:lnTo>
                    <a:pt x="561" y="675"/>
                  </a:lnTo>
                  <a:lnTo>
                    <a:pt x="555" y="651"/>
                  </a:lnTo>
                  <a:lnTo>
                    <a:pt x="556" y="630"/>
                  </a:lnTo>
                  <a:lnTo>
                    <a:pt x="589" y="587"/>
                  </a:lnTo>
                  <a:lnTo>
                    <a:pt x="620" y="534"/>
                  </a:lnTo>
                  <a:lnTo>
                    <a:pt x="636" y="493"/>
                  </a:lnTo>
                  <a:lnTo>
                    <a:pt x="629" y="483"/>
                  </a:lnTo>
                  <a:lnTo>
                    <a:pt x="621" y="425"/>
                  </a:lnTo>
                  <a:lnTo>
                    <a:pt x="604" y="379"/>
                  </a:lnTo>
                  <a:lnTo>
                    <a:pt x="588" y="360"/>
                  </a:lnTo>
                  <a:lnTo>
                    <a:pt x="555" y="349"/>
                  </a:lnTo>
                  <a:lnTo>
                    <a:pt x="541" y="341"/>
                  </a:lnTo>
                  <a:lnTo>
                    <a:pt x="524" y="317"/>
                  </a:lnTo>
                  <a:lnTo>
                    <a:pt x="521" y="297"/>
                  </a:lnTo>
                  <a:lnTo>
                    <a:pt x="523" y="272"/>
                  </a:lnTo>
                  <a:lnTo>
                    <a:pt x="537" y="260"/>
                  </a:lnTo>
                  <a:lnTo>
                    <a:pt x="567" y="254"/>
                  </a:lnTo>
                  <a:lnTo>
                    <a:pt x="625" y="264"/>
                  </a:lnTo>
                  <a:lnTo>
                    <a:pt x="635" y="256"/>
                  </a:lnTo>
                  <a:lnTo>
                    <a:pt x="629" y="230"/>
                  </a:lnTo>
                  <a:lnTo>
                    <a:pt x="604" y="197"/>
                  </a:lnTo>
                  <a:lnTo>
                    <a:pt x="589" y="164"/>
                  </a:lnTo>
                  <a:lnTo>
                    <a:pt x="600" y="80"/>
                  </a:lnTo>
                  <a:lnTo>
                    <a:pt x="587" y="54"/>
                  </a:lnTo>
                  <a:lnTo>
                    <a:pt x="577" y="8"/>
                  </a:lnTo>
                  <a:lnTo>
                    <a:pt x="571" y="0"/>
                  </a:lnTo>
                  <a:lnTo>
                    <a:pt x="573" y="1"/>
                  </a:lnTo>
                  <a:lnTo>
                    <a:pt x="548" y="7"/>
                  </a:lnTo>
                  <a:lnTo>
                    <a:pt x="533" y="26"/>
                  </a:lnTo>
                  <a:lnTo>
                    <a:pt x="525" y="29"/>
                  </a:lnTo>
                  <a:lnTo>
                    <a:pt x="527" y="2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2855" y="2482"/>
              <a:ext cx="352" cy="396"/>
            </a:xfrm>
            <a:custGeom>
              <a:avLst/>
              <a:gdLst>
                <a:gd name="T0" fmla="*/ 681 w 694"/>
                <a:gd name="T1" fmla="*/ 9 h 804"/>
                <a:gd name="T2" fmla="*/ 629 w 694"/>
                <a:gd name="T3" fmla="*/ 26 h 804"/>
                <a:gd name="T4" fmla="*/ 538 w 694"/>
                <a:gd name="T5" fmla="*/ 4 h 804"/>
                <a:gd name="T6" fmla="*/ 472 w 694"/>
                <a:gd name="T7" fmla="*/ 56 h 804"/>
                <a:gd name="T8" fmla="*/ 454 w 694"/>
                <a:gd name="T9" fmla="*/ 97 h 804"/>
                <a:gd name="T10" fmla="*/ 453 w 694"/>
                <a:gd name="T11" fmla="*/ 186 h 804"/>
                <a:gd name="T12" fmla="*/ 406 w 694"/>
                <a:gd name="T13" fmla="*/ 160 h 804"/>
                <a:gd name="T14" fmla="*/ 367 w 694"/>
                <a:gd name="T15" fmla="*/ 153 h 804"/>
                <a:gd name="T16" fmla="*/ 323 w 694"/>
                <a:gd name="T17" fmla="*/ 140 h 804"/>
                <a:gd name="T18" fmla="*/ 185 w 694"/>
                <a:gd name="T19" fmla="*/ 165 h 804"/>
                <a:gd name="T20" fmla="*/ 200 w 694"/>
                <a:gd name="T21" fmla="*/ 235 h 804"/>
                <a:gd name="T22" fmla="*/ 275 w 694"/>
                <a:gd name="T23" fmla="*/ 208 h 804"/>
                <a:gd name="T24" fmla="*/ 295 w 694"/>
                <a:gd name="T25" fmla="*/ 265 h 804"/>
                <a:gd name="T26" fmla="*/ 263 w 694"/>
                <a:gd name="T27" fmla="*/ 342 h 804"/>
                <a:gd name="T28" fmla="*/ 287 w 694"/>
                <a:gd name="T29" fmla="*/ 439 h 804"/>
                <a:gd name="T30" fmla="*/ 275 w 694"/>
                <a:gd name="T31" fmla="*/ 525 h 804"/>
                <a:gd name="T32" fmla="*/ 243 w 694"/>
                <a:gd name="T33" fmla="*/ 563 h 804"/>
                <a:gd name="T34" fmla="*/ 169 w 694"/>
                <a:gd name="T35" fmla="*/ 539 h 804"/>
                <a:gd name="T36" fmla="*/ 140 w 694"/>
                <a:gd name="T37" fmla="*/ 513 h 804"/>
                <a:gd name="T38" fmla="*/ 69 w 694"/>
                <a:gd name="T39" fmla="*/ 561 h 804"/>
                <a:gd name="T40" fmla="*/ 43 w 694"/>
                <a:gd name="T41" fmla="*/ 588 h 804"/>
                <a:gd name="T42" fmla="*/ 56 w 694"/>
                <a:gd name="T43" fmla="*/ 654 h 804"/>
                <a:gd name="T44" fmla="*/ 12 w 694"/>
                <a:gd name="T45" fmla="*/ 667 h 804"/>
                <a:gd name="T46" fmla="*/ 0 w 694"/>
                <a:gd name="T47" fmla="*/ 706 h 804"/>
                <a:gd name="T48" fmla="*/ 56 w 694"/>
                <a:gd name="T49" fmla="*/ 754 h 804"/>
                <a:gd name="T50" fmla="*/ 83 w 694"/>
                <a:gd name="T51" fmla="*/ 804 h 804"/>
                <a:gd name="T52" fmla="*/ 135 w 694"/>
                <a:gd name="T53" fmla="*/ 755 h 804"/>
                <a:gd name="T54" fmla="*/ 167 w 694"/>
                <a:gd name="T55" fmla="*/ 751 h 804"/>
                <a:gd name="T56" fmla="*/ 201 w 694"/>
                <a:gd name="T57" fmla="*/ 786 h 804"/>
                <a:gd name="T58" fmla="*/ 233 w 694"/>
                <a:gd name="T59" fmla="*/ 762 h 804"/>
                <a:gd name="T60" fmla="*/ 291 w 694"/>
                <a:gd name="T61" fmla="*/ 740 h 804"/>
                <a:gd name="T62" fmla="*/ 297 w 694"/>
                <a:gd name="T63" fmla="*/ 776 h 804"/>
                <a:gd name="T64" fmla="*/ 351 w 694"/>
                <a:gd name="T65" fmla="*/ 770 h 804"/>
                <a:gd name="T66" fmla="*/ 409 w 694"/>
                <a:gd name="T67" fmla="*/ 724 h 804"/>
                <a:gd name="T68" fmla="*/ 457 w 694"/>
                <a:gd name="T69" fmla="*/ 662 h 804"/>
                <a:gd name="T70" fmla="*/ 464 w 694"/>
                <a:gd name="T71" fmla="*/ 599 h 804"/>
                <a:gd name="T72" fmla="*/ 481 w 694"/>
                <a:gd name="T73" fmla="*/ 530 h 804"/>
                <a:gd name="T74" fmla="*/ 549 w 694"/>
                <a:gd name="T75" fmla="*/ 445 h 804"/>
                <a:gd name="T76" fmla="*/ 605 w 694"/>
                <a:gd name="T77" fmla="*/ 405 h 804"/>
                <a:gd name="T78" fmla="*/ 621 w 694"/>
                <a:gd name="T79" fmla="*/ 235 h 804"/>
                <a:gd name="T80" fmla="*/ 652 w 694"/>
                <a:gd name="T81" fmla="*/ 121 h 804"/>
                <a:gd name="T82" fmla="*/ 694 w 694"/>
                <a:gd name="T83" fmla="*/ 28 h 8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94"/>
                <a:gd name="T127" fmla="*/ 0 h 804"/>
                <a:gd name="T128" fmla="*/ 694 w 694"/>
                <a:gd name="T129" fmla="*/ 804 h 80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94" h="804">
                  <a:moveTo>
                    <a:pt x="692" y="0"/>
                  </a:moveTo>
                  <a:lnTo>
                    <a:pt x="681" y="9"/>
                  </a:lnTo>
                  <a:lnTo>
                    <a:pt x="656" y="20"/>
                  </a:lnTo>
                  <a:lnTo>
                    <a:pt x="629" y="26"/>
                  </a:lnTo>
                  <a:lnTo>
                    <a:pt x="573" y="0"/>
                  </a:lnTo>
                  <a:lnTo>
                    <a:pt x="538" y="4"/>
                  </a:lnTo>
                  <a:lnTo>
                    <a:pt x="501" y="30"/>
                  </a:lnTo>
                  <a:lnTo>
                    <a:pt x="472" y="56"/>
                  </a:lnTo>
                  <a:lnTo>
                    <a:pt x="457" y="78"/>
                  </a:lnTo>
                  <a:lnTo>
                    <a:pt x="454" y="97"/>
                  </a:lnTo>
                  <a:lnTo>
                    <a:pt x="457" y="169"/>
                  </a:lnTo>
                  <a:lnTo>
                    <a:pt x="453" y="186"/>
                  </a:lnTo>
                  <a:lnTo>
                    <a:pt x="446" y="192"/>
                  </a:lnTo>
                  <a:lnTo>
                    <a:pt x="406" y="160"/>
                  </a:lnTo>
                  <a:lnTo>
                    <a:pt x="389" y="161"/>
                  </a:lnTo>
                  <a:lnTo>
                    <a:pt x="367" y="153"/>
                  </a:lnTo>
                  <a:lnTo>
                    <a:pt x="343" y="152"/>
                  </a:lnTo>
                  <a:lnTo>
                    <a:pt x="323" y="140"/>
                  </a:lnTo>
                  <a:lnTo>
                    <a:pt x="196" y="140"/>
                  </a:lnTo>
                  <a:lnTo>
                    <a:pt x="185" y="165"/>
                  </a:lnTo>
                  <a:lnTo>
                    <a:pt x="185" y="226"/>
                  </a:lnTo>
                  <a:lnTo>
                    <a:pt x="200" y="235"/>
                  </a:lnTo>
                  <a:lnTo>
                    <a:pt x="227" y="197"/>
                  </a:lnTo>
                  <a:lnTo>
                    <a:pt x="275" y="208"/>
                  </a:lnTo>
                  <a:lnTo>
                    <a:pt x="293" y="229"/>
                  </a:lnTo>
                  <a:lnTo>
                    <a:pt x="295" y="265"/>
                  </a:lnTo>
                  <a:lnTo>
                    <a:pt x="264" y="314"/>
                  </a:lnTo>
                  <a:lnTo>
                    <a:pt x="263" y="342"/>
                  </a:lnTo>
                  <a:lnTo>
                    <a:pt x="288" y="414"/>
                  </a:lnTo>
                  <a:lnTo>
                    <a:pt x="287" y="439"/>
                  </a:lnTo>
                  <a:lnTo>
                    <a:pt x="280" y="462"/>
                  </a:lnTo>
                  <a:lnTo>
                    <a:pt x="275" y="525"/>
                  </a:lnTo>
                  <a:lnTo>
                    <a:pt x="267" y="553"/>
                  </a:lnTo>
                  <a:lnTo>
                    <a:pt x="243" y="563"/>
                  </a:lnTo>
                  <a:lnTo>
                    <a:pt x="209" y="535"/>
                  </a:lnTo>
                  <a:lnTo>
                    <a:pt x="169" y="539"/>
                  </a:lnTo>
                  <a:lnTo>
                    <a:pt x="153" y="519"/>
                  </a:lnTo>
                  <a:lnTo>
                    <a:pt x="140" y="513"/>
                  </a:lnTo>
                  <a:lnTo>
                    <a:pt x="109" y="545"/>
                  </a:lnTo>
                  <a:lnTo>
                    <a:pt x="69" y="561"/>
                  </a:lnTo>
                  <a:lnTo>
                    <a:pt x="51" y="574"/>
                  </a:lnTo>
                  <a:lnTo>
                    <a:pt x="43" y="588"/>
                  </a:lnTo>
                  <a:lnTo>
                    <a:pt x="43" y="608"/>
                  </a:lnTo>
                  <a:lnTo>
                    <a:pt x="56" y="654"/>
                  </a:lnTo>
                  <a:lnTo>
                    <a:pt x="51" y="664"/>
                  </a:lnTo>
                  <a:lnTo>
                    <a:pt x="12" y="667"/>
                  </a:lnTo>
                  <a:lnTo>
                    <a:pt x="3" y="679"/>
                  </a:lnTo>
                  <a:lnTo>
                    <a:pt x="0" y="706"/>
                  </a:lnTo>
                  <a:lnTo>
                    <a:pt x="20" y="715"/>
                  </a:lnTo>
                  <a:lnTo>
                    <a:pt x="56" y="754"/>
                  </a:lnTo>
                  <a:lnTo>
                    <a:pt x="65" y="766"/>
                  </a:lnTo>
                  <a:lnTo>
                    <a:pt x="83" y="804"/>
                  </a:lnTo>
                  <a:lnTo>
                    <a:pt x="123" y="779"/>
                  </a:lnTo>
                  <a:lnTo>
                    <a:pt x="135" y="755"/>
                  </a:lnTo>
                  <a:lnTo>
                    <a:pt x="151" y="746"/>
                  </a:lnTo>
                  <a:lnTo>
                    <a:pt x="167" y="751"/>
                  </a:lnTo>
                  <a:lnTo>
                    <a:pt x="173" y="770"/>
                  </a:lnTo>
                  <a:lnTo>
                    <a:pt x="201" y="786"/>
                  </a:lnTo>
                  <a:lnTo>
                    <a:pt x="223" y="780"/>
                  </a:lnTo>
                  <a:lnTo>
                    <a:pt x="233" y="762"/>
                  </a:lnTo>
                  <a:lnTo>
                    <a:pt x="247" y="750"/>
                  </a:lnTo>
                  <a:lnTo>
                    <a:pt x="291" y="740"/>
                  </a:lnTo>
                  <a:lnTo>
                    <a:pt x="295" y="747"/>
                  </a:lnTo>
                  <a:lnTo>
                    <a:pt x="297" y="776"/>
                  </a:lnTo>
                  <a:lnTo>
                    <a:pt x="315" y="782"/>
                  </a:lnTo>
                  <a:lnTo>
                    <a:pt x="351" y="770"/>
                  </a:lnTo>
                  <a:lnTo>
                    <a:pt x="387" y="735"/>
                  </a:lnTo>
                  <a:lnTo>
                    <a:pt x="409" y="724"/>
                  </a:lnTo>
                  <a:lnTo>
                    <a:pt x="437" y="699"/>
                  </a:lnTo>
                  <a:lnTo>
                    <a:pt x="457" y="662"/>
                  </a:lnTo>
                  <a:lnTo>
                    <a:pt x="464" y="642"/>
                  </a:lnTo>
                  <a:lnTo>
                    <a:pt x="464" y="599"/>
                  </a:lnTo>
                  <a:lnTo>
                    <a:pt x="469" y="566"/>
                  </a:lnTo>
                  <a:lnTo>
                    <a:pt x="481" y="530"/>
                  </a:lnTo>
                  <a:lnTo>
                    <a:pt x="520" y="471"/>
                  </a:lnTo>
                  <a:lnTo>
                    <a:pt x="549" y="445"/>
                  </a:lnTo>
                  <a:lnTo>
                    <a:pt x="581" y="426"/>
                  </a:lnTo>
                  <a:lnTo>
                    <a:pt x="605" y="405"/>
                  </a:lnTo>
                  <a:lnTo>
                    <a:pt x="620" y="347"/>
                  </a:lnTo>
                  <a:lnTo>
                    <a:pt x="621" y="235"/>
                  </a:lnTo>
                  <a:lnTo>
                    <a:pt x="636" y="162"/>
                  </a:lnTo>
                  <a:lnTo>
                    <a:pt x="652" y="121"/>
                  </a:lnTo>
                  <a:lnTo>
                    <a:pt x="686" y="60"/>
                  </a:lnTo>
                  <a:lnTo>
                    <a:pt x="694" y="28"/>
                  </a:lnTo>
                  <a:lnTo>
                    <a:pt x="69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2386" y="2088"/>
              <a:ext cx="140" cy="279"/>
            </a:xfrm>
            <a:custGeom>
              <a:avLst/>
              <a:gdLst>
                <a:gd name="T0" fmla="*/ 170 w 273"/>
                <a:gd name="T1" fmla="*/ 559 h 565"/>
                <a:gd name="T2" fmla="*/ 97 w 273"/>
                <a:gd name="T3" fmla="*/ 565 h 565"/>
                <a:gd name="T4" fmla="*/ 85 w 273"/>
                <a:gd name="T5" fmla="*/ 563 h 565"/>
                <a:gd name="T6" fmla="*/ 75 w 273"/>
                <a:gd name="T7" fmla="*/ 528 h 565"/>
                <a:gd name="T8" fmla="*/ 84 w 273"/>
                <a:gd name="T9" fmla="*/ 452 h 565"/>
                <a:gd name="T10" fmla="*/ 84 w 273"/>
                <a:gd name="T11" fmla="*/ 372 h 565"/>
                <a:gd name="T12" fmla="*/ 81 w 273"/>
                <a:gd name="T13" fmla="*/ 339 h 565"/>
                <a:gd name="T14" fmla="*/ 49 w 273"/>
                <a:gd name="T15" fmla="*/ 230 h 565"/>
                <a:gd name="T16" fmla="*/ 29 w 273"/>
                <a:gd name="T17" fmla="*/ 204 h 565"/>
                <a:gd name="T18" fmla="*/ 4 w 273"/>
                <a:gd name="T19" fmla="*/ 194 h 565"/>
                <a:gd name="T20" fmla="*/ 0 w 273"/>
                <a:gd name="T21" fmla="*/ 186 h 565"/>
                <a:gd name="T22" fmla="*/ 3 w 273"/>
                <a:gd name="T23" fmla="*/ 156 h 565"/>
                <a:gd name="T24" fmla="*/ 15 w 273"/>
                <a:gd name="T25" fmla="*/ 127 h 565"/>
                <a:gd name="T26" fmla="*/ 20 w 273"/>
                <a:gd name="T27" fmla="*/ 122 h 565"/>
                <a:gd name="T28" fmla="*/ 27 w 273"/>
                <a:gd name="T29" fmla="*/ 122 h 565"/>
                <a:gd name="T30" fmla="*/ 36 w 273"/>
                <a:gd name="T31" fmla="*/ 104 h 565"/>
                <a:gd name="T32" fmla="*/ 48 w 273"/>
                <a:gd name="T33" fmla="*/ 103 h 565"/>
                <a:gd name="T34" fmla="*/ 64 w 273"/>
                <a:gd name="T35" fmla="*/ 82 h 565"/>
                <a:gd name="T36" fmla="*/ 88 w 273"/>
                <a:gd name="T37" fmla="*/ 87 h 565"/>
                <a:gd name="T38" fmla="*/ 101 w 273"/>
                <a:gd name="T39" fmla="*/ 82 h 565"/>
                <a:gd name="T40" fmla="*/ 113 w 273"/>
                <a:gd name="T41" fmla="*/ 87 h 565"/>
                <a:gd name="T42" fmla="*/ 120 w 273"/>
                <a:gd name="T43" fmla="*/ 84 h 565"/>
                <a:gd name="T44" fmla="*/ 140 w 273"/>
                <a:gd name="T45" fmla="*/ 64 h 565"/>
                <a:gd name="T46" fmla="*/ 153 w 273"/>
                <a:gd name="T47" fmla="*/ 40 h 565"/>
                <a:gd name="T48" fmla="*/ 164 w 273"/>
                <a:gd name="T49" fmla="*/ 35 h 565"/>
                <a:gd name="T50" fmla="*/ 154 w 273"/>
                <a:gd name="T51" fmla="*/ 20 h 565"/>
                <a:gd name="T52" fmla="*/ 153 w 273"/>
                <a:gd name="T53" fmla="*/ 12 h 565"/>
                <a:gd name="T54" fmla="*/ 182 w 273"/>
                <a:gd name="T55" fmla="*/ 7 h 565"/>
                <a:gd name="T56" fmla="*/ 194 w 273"/>
                <a:gd name="T57" fmla="*/ 0 h 565"/>
                <a:gd name="T58" fmla="*/ 261 w 273"/>
                <a:gd name="T59" fmla="*/ 62 h 565"/>
                <a:gd name="T60" fmla="*/ 252 w 273"/>
                <a:gd name="T61" fmla="*/ 74 h 565"/>
                <a:gd name="T62" fmla="*/ 249 w 273"/>
                <a:gd name="T63" fmla="*/ 91 h 565"/>
                <a:gd name="T64" fmla="*/ 269 w 273"/>
                <a:gd name="T65" fmla="*/ 123 h 565"/>
                <a:gd name="T66" fmla="*/ 273 w 273"/>
                <a:gd name="T67" fmla="*/ 147 h 565"/>
                <a:gd name="T68" fmla="*/ 272 w 273"/>
                <a:gd name="T69" fmla="*/ 178 h 565"/>
                <a:gd name="T70" fmla="*/ 269 w 273"/>
                <a:gd name="T71" fmla="*/ 180 h 565"/>
                <a:gd name="T72" fmla="*/ 257 w 273"/>
                <a:gd name="T73" fmla="*/ 183 h 565"/>
                <a:gd name="T74" fmla="*/ 252 w 273"/>
                <a:gd name="T75" fmla="*/ 194 h 565"/>
                <a:gd name="T76" fmla="*/ 261 w 273"/>
                <a:gd name="T77" fmla="*/ 211 h 565"/>
                <a:gd name="T78" fmla="*/ 254 w 273"/>
                <a:gd name="T79" fmla="*/ 219 h 565"/>
                <a:gd name="T80" fmla="*/ 252 w 273"/>
                <a:gd name="T81" fmla="*/ 228 h 565"/>
                <a:gd name="T82" fmla="*/ 228 w 273"/>
                <a:gd name="T83" fmla="*/ 246 h 565"/>
                <a:gd name="T84" fmla="*/ 213 w 273"/>
                <a:gd name="T85" fmla="*/ 262 h 565"/>
                <a:gd name="T86" fmla="*/ 205 w 273"/>
                <a:gd name="T87" fmla="*/ 303 h 565"/>
                <a:gd name="T88" fmla="*/ 185 w 273"/>
                <a:gd name="T89" fmla="*/ 337 h 565"/>
                <a:gd name="T90" fmla="*/ 178 w 273"/>
                <a:gd name="T91" fmla="*/ 357 h 565"/>
                <a:gd name="T92" fmla="*/ 176 w 273"/>
                <a:gd name="T93" fmla="*/ 441 h 565"/>
                <a:gd name="T94" fmla="*/ 164 w 273"/>
                <a:gd name="T95" fmla="*/ 491 h 565"/>
                <a:gd name="T96" fmla="*/ 165 w 273"/>
                <a:gd name="T97" fmla="*/ 555 h 565"/>
                <a:gd name="T98" fmla="*/ 170 w 273"/>
                <a:gd name="T99" fmla="*/ 559 h 5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3"/>
                <a:gd name="T151" fmla="*/ 0 h 565"/>
                <a:gd name="T152" fmla="*/ 273 w 273"/>
                <a:gd name="T153" fmla="*/ 565 h 5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3" h="565">
                  <a:moveTo>
                    <a:pt x="170" y="559"/>
                  </a:moveTo>
                  <a:lnTo>
                    <a:pt x="97" y="565"/>
                  </a:lnTo>
                  <a:lnTo>
                    <a:pt x="85" y="563"/>
                  </a:lnTo>
                  <a:lnTo>
                    <a:pt x="75" y="528"/>
                  </a:lnTo>
                  <a:lnTo>
                    <a:pt x="84" y="452"/>
                  </a:lnTo>
                  <a:lnTo>
                    <a:pt x="84" y="372"/>
                  </a:lnTo>
                  <a:lnTo>
                    <a:pt x="81" y="339"/>
                  </a:lnTo>
                  <a:lnTo>
                    <a:pt x="49" y="230"/>
                  </a:lnTo>
                  <a:lnTo>
                    <a:pt x="29" y="204"/>
                  </a:lnTo>
                  <a:lnTo>
                    <a:pt x="4" y="194"/>
                  </a:lnTo>
                  <a:lnTo>
                    <a:pt x="0" y="186"/>
                  </a:lnTo>
                  <a:lnTo>
                    <a:pt x="3" y="156"/>
                  </a:lnTo>
                  <a:lnTo>
                    <a:pt x="15" y="127"/>
                  </a:lnTo>
                  <a:lnTo>
                    <a:pt x="20" y="122"/>
                  </a:lnTo>
                  <a:lnTo>
                    <a:pt x="27" y="122"/>
                  </a:lnTo>
                  <a:lnTo>
                    <a:pt x="36" y="104"/>
                  </a:lnTo>
                  <a:lnTo>
                    <a:pt x="48" y="103"/>
                  </a:lnTo>
                  <a:lnTo>
                    <a:pt x="64" y="82"/>
                  </a:lnTo>
                  <a:lnTo>
                    <a:pt x="88" y="87"/>
                  </a:lnTo>
                  <a:lnTo>
                    <a:pt x="101" y="82"/>
                  </a:lnTo>
                  <a:lnTo>
                    <a:pt x="113" y="87"/>
                  </a:lnTo>
                  <a:lnTo>
                    <a:pt x="120" y="84"/>
                  </a:lnTo>
                  <a:lnTo>
                    <a:pt x="140" y="64"/>
                  </a:lnTo>
                  <a:lnTo>
                    <a:pt x="153" y="40"/>
                  </a:lnTo>
                  <a:lnTo>
                    <a:pt x="164" y="35"/>
                  </a:lnTo>
                  <a:lnTo>
                    <a:pt x="154" y="20"/>
                  </a:lnTo>
                  <a:lnTo>
                    <a:pt x="153" y="12"/>
                  </a:lnTo>
                  <a:lnTo>
                    <a:pt x="182" y="7"/>
                  </a:lnTo>
                  <a:lnTo>
                    <a:pt x="194" y="0"/>
                  </a:lnTo>
                  <a:lnTo>
                    <a:pt x="261" y="62"/>
                  </a:lnTo>
                  <a:lnTo>
                    <a:pt x="252" y="74"/>
                  </a:lnTo>
                  <a:lnTo>
                    <a:pt x="249" y="91"/>
                  </a:lnTo>
                  <a:lnTo>
                    <a:pt x="269" y="123"/>
                  </a:lnTo>
                  <a:lnTo>
                    <a:pt x="273" y="147"/>
                  </a:lnTo>
                  <a:lnTo>
                    <a:pt x="272" y="178"/>
                  </a:lnTo>
                  <a:lnTo>
                    <a:pt x="269" y="180"/>
                  </a:lnTo>
                  <a:lnTo>
                    <a:pt x="257" y="183"/>
                  </a:lnTo>
                  <a:lnTo>
                    <a:pt x="252" y="194"/>
                  </a:lnTo>
                  <a:lnTo>
                    <a:pt x="261" y="211"/>
                  </a:lnTo>
                  <a:lnTo>
                    <a:pt x="254" y="219"/>
                  </a:lnTo>
                  <a:lnTo>
                    <a:pt x="252" y="228"/>
                  </a:lnTo>
                  <a:lnTo>
                    <a:pt x="228" y="246"/>
                  </a:lnTo>
                  <a:lnTo>
                    <a:pt x="213" y="262"/>
                  </a:lnTo>
                  <a:lnTo>
                    <a:pt x="205" y="303"/>
                  </a:lnTo>
                  <a:lnTo>
                    <a:pt x="185" y="337"/>
                  </a:lnTo>
                  <a:lnTo>
                    <a:pt x="178" y="357"/>
                  </a:lnTo>
                  <a:lnTo>
                    <a:pt x="176" y="441"/>
                  </a:lnTo>
                  <a:lnTo>
                    <a:pt x="164" y="491"/>
                  </a:lnTo>
                  <a:lnTo>
                    <a:pt x="165" y="555"/>
                  </a:lnTo>
                  <a:lnTo>
                    <a:pt x="170" y="55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2746" y="2544"/>
              <a:ext cx="259" cy="285"/>
            </a:xfrm>
            <a:custGeom>
              <a:avLst/>
              <a:gdLst>
                <a:gd name="T0" fmla="*/ 410 w 509"/>
                <a:gd name="T1" fmla="*/ 11 h 577"/>
                <a:gd name="T2" fmla="*/ 397 w 509"/>
                <a:gd name="T3" fmla="*/ 7 h 577"/>
                <a:gd name="T4" fmla="*/ 337 w 509"/>
                <a:gd name="T5" fmla="*/ 5 h 577"/>
                <a:gd name="T6" fmla="*/ 310 w 509"/>
                <a:gd name="T7" fmla="*/ 0 h 577"/>
                <a:gd name="T8" fmla="*/ 278 w 509"/>
                <a:gd name="T9" fmla="*/ 5 h 577"/>
                <a:gd name="T10" fmla="*/ 253 w 509"/>
                <a:gd name="T11" fmla="*/ 1 h 577"/>
                <a:gd name="T12" fmla="*/ 230 w 509"/>
                <a:gd name="T13" fmla="*/ 7 h 577"/>
                <a:gd name="T14" fmla="*/ 219 w 509"/>
                <a:gd name="T15" fmla="*/ 31 h 577"/>
                <a:gd name="T16" fmla="*/ 219 w 509"/>
                <a:gd name="T17" fmla="*/ 72 h 577"/>
                <a:gd name="T18" fmla="*/ 227 w 509"/>
                <a:gd name="T19" fmla="*/ 109 h 577"/>
                <a:gd name="T20" fmla="*/ 112 w 509"/>
                <a:gd name="T21" fmla="*/ 112 h 577"/>
                <a:gd name="T22" fmla="*/ 70 w 509"/>
                <a:gd name="T23" fmla="*/ 121 h 577"/>
                <a:gd name="T24" fmla="*/ 72 w 509"/>
                <a:gd name="T25" fmla="*/ 148 h 577"/>
                <a:gd name="T26" fmla="*/ 66 w 509"/>
                <a:gd name="T27" fmla="*/ 156 h 577"/>
                <a:gd name="T28" fmla="*/ 54 w 509"/>
                <a:gd name="T29" fmla="*/ 156 h 577"/>
                <a:gd name="T30" fmla="*/ 50 w 509"/>
                <a:gd name="T31" fmla="*/ 165 h 577"/>
                <a:gd name="T32" fmla="*/ 66 w 509"/>
                <a:gd name="T33" fmla="*/ 182 h 577"/>
                <a:gd name="T34" fmla="*/ 100 w 509"/>
                <a:gd name="T35" fmla="*/ 198 h 577"/>
                <a:gd name="T36" fmla="*/ 96 w 509"/>
                <a:gd name="T37" fmla="*/ 204 h 577"/>
                <a:gd name="T38" fmla="*/ 74 w 509"/>
                <a:gd name="T39" fmla="*/ 204 h 577"/>
                <a:gd name="T40" fmla="*/ 46 w 509"/>
                <a:gd name="T41" fmla="*/ 189 h 577"/>
                <a:gd name="T42" fmla="*/ 41 w 509"/>
                <a:gd name="T43" fmla="*/ 252 h 577"/>
                <a:gd name="T44" fmla="*/ 18 w 509"/>
                <a:gd name="T45" fmla="*/ 276 h 577"/>
                <a:gd name="T46" fmla="*/ 0 w 509"/>
                <a:gd name="T47" fmla="*/ 282 h 577"/>
                <a:gd name="T48" fmla="*/ 22 w 509"/>
                <a:gd name="T49" fmla="*/ 326 h 577"/>
                <a:gd name="T50" fmla="*/ 46 w 509"/>
                <a:gd name="T51" fmla="*/ 388 h 577"/>
                <a:gd name="T52" fmla="*/ 104 w 509"/>
                <a:gd name="T53" fmla="*/ 461 h 577"/>
                <a:gd name="T54" fmla="*/ 162 w 509"/>
                <a:gd name="T55" fmla="*/ 510 h 577"/>
                <a:gd name="T56" fmla="*/ 202 w 509"/>
                <a:gd name="T57" fmla="*/ 553 h 577"/>
                <a:gd name="T58" fmla="*/ 214 w 509"/>
                <a:gd name="T59" fmla="*/ 577 h 577"/>
                <a:gd name="T60" fmla="*/ 217 w 509"/>
                <a:gd name="T61" fmla="*/ 550 h 577"/>
                <a:gd name="T62" fmla="*/ 226 w 509"/>
                <a:gd name="T63" fmla="*/ 538 h 577"/>
                <a:gd name="T64" fmla="*/ 265 w 509"/>
                <a:gd name="T65" fmla="*/ 535 h 577"/>
                <a:gd name="T66" fmla="*/ 270 w 509"/>
                <a:gd name="T67" fmla="*/ 525 h 577"/>
                <a:gd name="T68" fmla="*/ 257 w 509"/>
                <a:gd name="T69" fmla="*/ 479 h 577"/>
                <a:gd name="T70" fmla="*/ 257 w 509"/>
                <a:gd name="T71" fmla="*/ 459 h 577"/>
                <a:gd name="T72" fmla="*/ 265 w 509"/>
                <a:gd name="T73" fmla="*/ 445 h 577"/>
                <a:gd name="T74" fmla="*/ 283 w 509"/>
                <a:gd name="T75" fmla="*/ 432 h 577"/>
                <a:gd name="T76" fmla="*/ 323 w 509"/>
                <a:gd name="T77" fmla="*/ 416 h 577"/>
                <a:gd name="T78" fmla="*/ 354 w 509"/>
                <a:gd name="T79" fmla="*/ 384 h 577"/>
                <a:gd name="T80" fmla="*/ 367 w 509"/>
                <a:gd name="T81" fmla="*/ 390 h 577"/>
                <a:gd name="T82" fmla="*/ 383 w 509"/>
                <a:gd name="T83" fmla="*/ 410 h 577"/>
                <a:gd name="T84" fmla="*/ 423 w 509"/>
                <a:gd name="T85" fmla="*/ 406 h 577"/>
                <a:gd name="T86" fmla="*/ 457 w 509"/>
                <a:gd name="T87" fmla="*/ 434 h 577"/>
                <a:gd name="T88" fmla="*/ 481 w 509"/>
                <a:gd name="T89" fmla="*/ 424 h 577"/>
                <a:gd name="T90" fmla="*/ 489 w 509"/>
                <a:gd name="T91" fmla="*/ 396 h 577"/>
                <a:gd name="T92" fmla="*/ 494 w 509"/>
                <a:gd name="T93" fmla="*/ 333 h 577"/>
                <a:gd name="T94" fmla="*/ 501 w 509"/>
                <a:gd name="T95" fmla="*/ 310 h 577"/>
                <a:gd name="T96" fmla="*/ 502 w 509"/>
                <a:gd name="T97" fmla="*/ 285 h 577"/>
                <a:gd name="T98" fmla="*/ 477 w 509"/>
                <a:gd name="T99" fmla="*/ 213 h 577"/>
                <a:gd name="T100" fmla="*/ 478 w 509"/>
                <a:gd name="T101" fmla="*/ 185 h 577"/>
                <a:gd name="T102" fmla="*/ 509 w 509"/>
                <a:gd name="T103" fmla="*/ 136 h 577"/>
                <a:gd name="T104" fmla="*/ 507 w 509"/>
                <a:gd name="T105" fmla="*/ 100 h 577"/>
                <a:gd name="T106" fmla="*/ 489 w 509"/>
                <a:gd name="T107" fmla="*/ 79 h 577"/>
                <a:gd name="T108" fmla="*/ 441 w 509"/>
                <a:gd name="T109" fmla="*/ 68 h 577"/>
                <a:gd name="T110" fmla="*/ 414 w 509"/>
                <a:gd name="T111" fmla="*/ 106 h 577"/>
                <a:gd name="T112" fmla="*/ 399 w 509"/>
                <a:gd name="T113" fmla="*/ 97 h 577"/>
                <a:gd name="T114" fmla="*/ 399 w 509"/>
                <a:gd name="T115" fmla="*/ 36 h 577"/>
                <a:gd name="T116" fmla="*/ 410 w 509"/>
                <a:gd name="T117" fmla="*/ 11 h 57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09"/>
                <a:gd name="T178" fmla="*/ 0 h 577"/>
                <a:gd name="T179" fmla="*/ 509 w 509"/>
                <a:gd name="T180" fmla="*/ 577 h 57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09" h="577">
                  <a:moveTo>
                    <a:pt x="410" y="11"/>
                  </a:moveTo>
                  <a:lnTo>
                    <a:pt x="397" y="7"/>
                  </a:lnTo>
                  <a:lnTo>
                    <a:pt x="337" y="5"/>
                  </a:lnTo>
                  <a:lnTo>
                    <a:pt x="310" y="0"/>
                  </a:lnTo>
                  <a:lnTo>
                    <a:pt x="278" y="5"/>
                  </a:lnTo>
                  <a:lnTo>
                    <a:pt x="253" y="1"/>
                  </a:lnTo>
                  <a:lnTo>
                    <a:pt x="230" y="7"/>
                  </a:lnTo>
                  <a:lnTo>
                    <a:pt x="219" y="31"/>
                  </a:lnTo>
                  <a:lnTo>
                    <a:pt x="219" y="72"/>
                  </a:lnTo>
                  <a:lnTo>
                    <a:pt x="227" y="109"/>
                  </a:lnTo>
                  <a:lnTo>
                    <a:pt x="112" y="112"/>
                  </a:lnTo>
                  <a:lnTo>
                    <a:pt x="70" y="121"/>
                  </a:lnTo>
                  <a:lnTo>
                    <a:pt x="72" y="148"/>
                  </a:lnTo>
                  <a:lnTo>
                    <a:pt x="66" y="156"/>
                  </a:lnTo>
                  <a:lnTo>
                    <a:pt x="54" y="156"/>
                  </a:lnTo>
                  <a:lnTo>
                    <a:pt x="50" y="165"/>
                  </a:lnTo>
                  <a:lnTo>
                    <a:pt x="66" y="182"/>
                  </a:lnTo>
                  <a:lnTo>
                    <a:pt x="100" y="198"/>
                  </a:lnTo>
                  <a:lnTo>
                    <a:pt x="96" y="204"/>
                  </a:lnTo>
                  <a:lnTo>
                    <a:pt x="74" y="204"/>
                  </a:lnTo>
                  <a:lnTo>
                    <a:pt x="46" y="189"/>
                  </a:lnTo>
                  <a:lnTo>
                    <a:pt x="41" y="252"/>
                  </a:lnTo>
                  <a:lnTo>
                    <a:pt x="18" y="276"/>
                  </a:lnTo>
                  <a:lnTo>
                    <a:pt x="0" y="282"/>
                  </a:lnTo>
                  <a:lnTo>
                    <a:pt x="22" y="326"/>
                  </a:lnTo>
                  <a:lnTo>
                    <a:pt x="46" y="388"/>
                  </a:lnTo>
                  <a:lnTo>
                    <a:pt x="104" y="461"/>
                  </a:lnTo>
                  <a:lnTo>
                    <a:pt x="162" y="510"/>
                  </a:lnTo>
                  <a:lnTo>
                    <a:pt x="202" y="553"/>
                  </a:lnTo>
                  <a:lnTo>
                    <a:pt x="214" y="577"/>
                  </a:lnTo>
                  <a:lnTo>
                    <a:pt x="217" y="550"/>
                  </a:lnTo>
                  <a:lnTo>
                    <a:pt x="226" y="538"/>
                  </a:lnTo>
                  <a:lnTo>
                    <a:pt x="265" y="535"/>
                  </a:lnTo>
                  <a:lnTo>
                    <a:pt x="270" y="525"/>
                  </a:lnTo>
                  <a:lnTo>
                    <a:pt x="257" y="479"/>
                  </a:lnTo>
                  <a:lnTo>
                    <a:pt x="257" y="459"/>
                  </a:lnTo>
                  <a:lnTo>
                    <a:pt x="265" y="445"/>
                  </a:lnTo>
                  <a:lnTo>
                    <a:pt x="283" y="432"/>
                  </a:lnTo>
                  <a:lnTo>
                    <a:pt x="323" y="416"/>
                  </a:lnTo>
                  <a:lnTo>
                    <a:pt x="354" y="384"/>
                  </a:lnTo>
                  <a:lnTo>
                    <a:pt x="367" y="390"/>
                  </a:lnTo>
                  <a:lnTo>
                    <a:pt x="383" y="410"/>
                  </a:lnTo>
                  <a:lnTo>
                    <a:pt x="423" y="406"/>
                  </a:lnTo>
                  <a:lnTo>
                    <a:pt x="457" y="434"/>
                  </a:lnTo>
                  <a:lnTo>
                    <a:pt x="481" y="424"/>
                  </a:lnTo>
                  <a:lnTo>
                    <a:pt x="489" y="396"/>
                  </a:lnTo>
                  <a:lnTo>
                    <a:pt x="494" y="333"/>
                  </a:lnTo>
                  <a:lnTo>
                    <a:pt x="501" y="310"/>
                  </a:lnTo>
                  <a:lnTo>
                    <a:pt x="502" y="285"/>
                  </a:lnTo>
                  <a:lnTo>
                    <a:pt x="477" y="213"/>
                  </a:lnTo>
                  <a:lnTo>
                    <a:pt x="478" y="185"/>
                  </a:lnTo>
                  <a:lnTo>
                    <a:pt x="509" y="136"/>
                  </a:lnTo>
                  <a:lnTo>
                    <a:pt x="507" y="100"/>
                  </a:lnTo>
                  <a:lnTo>
                    <a:pt x="489" y="79"/>
                  </a:lnTo>
                  <a:lnTo>
                    <a:pt x="441" y="68"/>
                  </a:lnTo>
                  <a:lnTo>
                    <a:pt x="414" y="106"/>
                  </a:lnTo>
                  <a:lnTo>
                    <a:pt x="399" y="97"/>
                  </a:lnTo>
                  <a:lnTo>
                    <a:pt x="399" y="36"/>
                  </a:lnTo>
                  <a:lnTo>
                    <a:pt x="410" y="1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2199" y="2145"/>
              <a:ext cx="204" cy="291"/>
            </a:xfrm>
            <a:custGeom>
              <a:avLst/>
              <a:gdLst>
                <a:gd name="T0" fmla="*/ 402 w 402"/>
                <a:gd name="T1" fmla="*/ 469 h 593"/>
                <a:gd name="T2" fmla="*/ 378 w 402"/>
                <a:gd name="T3" fmla="*/ 497 h 593"/>
                <a:gd name="T4" fmla="*/ 362 w 402"/>
                <a:gd name="T5" fmla="*/ 500 h 593"/>
                <a:gd name="T6" fmla="*/ 355 w 402"/>
                <a:gd name="T7" fmla="*/ 494 h 593"/>
                <a:gd name="T8" fmla="*/ 302 w 402"/>
                <a:gd name="T9" fmla="*/ 504 h 593"/>
                <a:gd name="T10" fmla="*/ 223 w 402"/>
                <a:gd name="T11" fmla="*/ 548 h 593"/>
                <a:gd name="T12" fmla="*/ 154 w 402"/>
                <a:gd name="T13" fmla="*/ 565 h 593"/>
                <a:gd name="T14" fmla="*/ 141 w 402"/>
                <a:gd name="T15" fmla="*/ 577 h 593"/>
                <a:gd name="T16" fmla="*/ 107 w 402"/>
                <a:gd name="T17" fmla="*/ 593 h 593"/>
                <a:gd name="T18" fmla="*/ 5 w 402"/>
                <a:gd name="T19" fmla="*/ 558 h 593"/>
                <a:gd name="T20" fmla="*/ 16 w 402"/>
                <a:gd name="T21" fmla="*/ 548 h 593"/>
                <a:gd name="T22" fmla="*/ 42 w 402"/>
                <a:gd name="T23" fmla="*/ 549 h 593"/>
                <a:gd name="T24" fmla="*/ 38 w 402"/>
                <a:gd name="T25" fmla="*/ 504 h 593"/>
                <a:gd name="T26" fmla="*/ 34 w 402"/>
                <a:gd name="T27" fmla="*/ 500 h 593"/>
                <a:gd name="T28" fmla="*/ 22 w 402"/>
                <a:gd name="T29" fmla="*/ 500 h 593"/>
                <a:gd name="T30" fmla="*/ 17 w 402"/>
                <a:gd name="T31" fmla="*/ 492 h 593"/>
                <a:gd name="T32" fmla="*/ 0 w 402"/>
                <a:gd name="T33" fmla="*/ 430 h 593"/>
                <a:gd name="T34" fmla="*/ 0 w 402"/>
                <a:gd name="T35" fmla="*/ 416 h 593"/>
                <a:gd name="T36" fmla="*/ 5 w 402"/>
                <a:gd name="T37" fmla="*/ 388 h 593"/>
                <a:gd name="T38" fmla="*/ 25 w 402"/>
                <a:gd name="T39" fmla="*/ 357 h 593"/>
                <a:gd name="T40" fmla="*/ 30 w 402"/>
                <a:gd name="T41" fmla="*/ 324 h 593"/>
                <a:gd name="T42" fmla="*/ 48 w 402"/>
                <a:gd name="T43" fmla="*/ 286 h 593"/>
                <a:gd name="T44" fmla="*/ 65 w 402"/>
                <a:gd name="T45" fmla="*/ 272 h 593"/>
                <a:gd name="T46" fmla="*/ 65 w 402"/>
                <a:gd name="T47" fmla="*/ 264 h 593"/>
                <a:gd name="T48" fmla="*/ 76 w 402"/>
                <a:gd name="T49" fmla="*/ 262 h 593"/>
                <a:gd name="T50" fmla="*/ 61 w 402"/>
                <a:gd name="T51" fmla="*/ 191 h 593"/>
                <a:gd name="T52" fmla="*/ 50 w 402"/>
                <a:gd name="T53" fmla="*/ 184 h 593"/>
                <a:gd name="T54" fmla="*/ 61 w 402"/>
                <a:gd name="T55" fmla="*/ 171 h 593"/>
                <a:gd name="T56" fmla="*/ 56 w 402"/>
                <a:gd name="T57" fmla="*/ 161 h 593"/>
                <a:gd name="T58" fmla="*/ 60 w 402"/>
                <a:gd name="T59" fmla="*/ 156 h 593"/>
                <a:gd name="T60" fmla="*/ 60 w 402"/>
                <a:gd name="T61" fmla="*/ 147 h 593"/>
                <a:gd name="T62" fmla="*/ 53 w 402"/>
                <a:gd name="T63" fmla="*/ 127 h 593"/>
                <a:gd name="T64" fmla="*/ 56 w 402"/>
                <a:gd name="T65" fmla="*/ 107 h 593"/>
                <a:gd name="T66" fmla="*/ 50 w 402"/>
                <a:gd name="T67" fmla="*/ 92 h 593"/>
                <a:gd name="T68" fmla="*/ 54 w 402"/>
                <a:gd name="T69" fmla="*/ 71 h 593"/>
                <a:gd name="T70" fmla="*/ 48 w 402"/>
                <a:gd name="T71" fmla="*/ 71 h 593"/>
                <a:gd name="T72" fmla="*/ 49 w 402"/>
                <a:gd name="T73" fmla="*/ 56 h 593"/>
                <a:gd name="T74" fmla="*/ 42 w 402"/>
                <a:gd name="T75" fmla="*/ 37 h 593"/>
                <a:gd name="T76" fmla="*/ 42 w 402"/>
                <a:gd name="T77" fmla="*/ 25 h 593"/>
                <a:gd name="T78" fmla="*/ 50 w 402"/>
                <a:gd name="T79" fmla="*/ 12 h 593"/>
                <a:gd name="T80" fmla="*/ 80 w 402"/>
                <a:gd name="T81" fmla="*/ 8 h 593"/>
                <a:gd name="T82" fmla="*/ 159 w 402"/>
                <a:gd name="T83" fmla="*/ 11 h 593"/>
                <a:gd name="T84" fmla="*/ 231 w 402"/>
                <a:gd name="T85" fmla="*/ 19 h 593"/>
                <a:gd name="T86" fmla="*/ 259 w 402"/>
                <a:gd name="T87" fmla="*/ 4 h 593"/>
                <a:gd name="T88" fmla="*/ 286 w 402"/>
                <a:gd name="T89" fmla="*/ 0 h 593"/>
                <a:gd name="T90" fmla="*/ 287 w 402"/>
                <a:gd name="T91" fmla="*/ 7 h 593"/>
                <a:gd name="T92" fmla="*/ 303 w 402"/>
                <a:gd name="T93" fmla="*/ 9 h 593"/>
                <a:gd name="T94" fmla="*/ 293 w 402"/>
                <a:gd name="T95" fmla="*/ 35 h 593"/>
                <a:gd name="T96" fmla="*/ 293 w 402"/>
                <a:gd name="T97" fmla="*/ 44 h 593"/>
                <a:gd name="T98" fmla="*/ 306 w 402"/>
                <a:gd name="T99" fmla="*/ 53 h 593"/>
                <a:gd name="T100" fmla="*/ 329 w 402"/>
                <a:gd name="T101" fmla="*/ 89 h 593"/>
                <a:gd name="T102" fmla="*/ 334 w 402"/>
                <a:gd name="T103" fmla="*/ 147 h 593"/>
                <a:gd name="T104" fmla="*/ 345 w 402"/>
                <a:gd name="T105" fmla="*/ 168 h 593"/>
                <a:gd name="T106" fmla="*/ 350 w 402"/>
                <a:gd name="T107" fmla="*/ 400 h 593"/>
                <a:gd name="T108" fmla="*/ 357 w 402"/>
                <a:gd name="T109" fmla="*/ 421 h 593"/>
                <a:gd name="T110" fmla="*/ 367 w 402"/>
                <a:gd name="T111" fmla="*/ 436 h 593"/>
                <a:gd name="T112" fmla="*/ 395 w 402"/>
                <a:gd name="T113" fmla="*/ 465 h 593"/>
                <a:gd name="T114" fmla="*/ 402 w 402"/>
                <a:gd name="T115" fmla="*/ 469 h 59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02"/>
                <a:gd name="T175" fmla="*/ 0 h 593"/>
                <a:gd name="T176" fmla="*/ 402 w 402"/>
                <a:gd name="T177" fmla="*/ 593 h 59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02" h="593">
                  <a:moveTo>
                    <a:pt x="402" y="469"/>
                  </a:moveTo>
                  <a:lnTo>
                    <a:pt x="378" y="497"/>
                  </a:lnTo>
                  <a:lnTo>
                    <a:pt x="362" y="500"/>
                  </a:lnTo>
                  <a:lnTo>
                    <a:pt x="355" y="494"/>
                  </a:lnTo>
                  <a:lnTo>
                    <a:pt x="302" y="504"/>
                  </a:lnTo>
                  <a:lnTo>
                    <a:pt x="223" y="548"/>
                  </a:lnTo>
                  <a:lnTo>
                    <a:pt x="154" y="565"/>
                  </a:lnTo>
                  <a:lnTo>
                    <a:pt x="141" y="577"/>
                  </a:lnTo>
                  <a:lnTo>
                    <a:pt x="107" y="593"/>
                  </a:lnTo>
                  <a:lnTo>
                    <a:pt x="5" y="558"/>
                  </a:lnTo>
                  <a:lnTo>
                    <a:pt x="16" y="548"/>
                  </a:lnTo>
                  <a:lnTo>
                    <a:pt x="42" y="549"/>
                  </a:lnTo>
                  <a:lnTo>
                    <a:pt x="38" y="504"/>
                  </a:lnTo>
                  <a:lnTo>
                    <a:pt x="34" y="500"/>
                  </a:lnTo>
                  <a:lnTo>
                    <a:pt x="22" y="500"/>
                  </a:lnTo>
                  <a:lnTo>
                    <a:pt x="17" y="492"/>
                  </a:lnTo>
                  <a:lnTo>
                    <a:pt x="0" y="430"/>
                  </a:lnTo>
                  <a:lnTo>
                    <a:pt x="0" y="416"/>
                  </a:lnTo>
                  <a:lnTo>
                    <a:pt x="5" y="388"/>
                  </a:lnTo>
                  <a:lnTo>
                    <a:pt x="25" y="357"/>
                  </a:lnTo>
                  <a:lnTo>
                    <a:pt x="30" y="324"/>
                  </a:lnTo>
                  <a:lnTo>
                    <a:pt x="48" y="286"/>
                  </a:lnTo>
                  <a:lnTo>
                    <a:pt x="65" y="272"/>
                  </a:lnTo>
                  <a:lnTo>
                    <a:pt x="65" y="264"/>
                  </a:lnTo>
                  <a:lnTo>
                    <a:pt x="76" y="262"/>
                  </a:lnTo>
                  <a:lnTo>
                    <a:pt x="61" y="191"/>
                  </a:lnTo>
                  <a:lnTo>
                    <a:pt x="50" y="184"/>
                  </a:lnTo>
                  <a:lnTo>
                    <a:pt x="61" y="171"/>
                  </a:lnTo>
                  <a:lnTo>
                    <a:pt x="56" y="161"/>
                  </a:lnTo>
                  <a:lnTo>
                    <a:pt x="60" y="156"/>
                  </a:lnTo>
                  <a:lnTo>
                    <a:pt x="60" y="147"/>
                  </a:lnTo>
                  <a:lnTo>
                    <a:pt x="53" y="127"/>
                  </a:lnTo>
                  <a:lnTo>
                    <a:pt x="56" y="107"/>
                  </a:lnTo>
                  <a:lnTo>
                    <a:pt x="50" y="92"/>
                  </a:lnTo>
                  <a:lnTo>
                    <a:pt x="54" y="71"/>
                  </a:lnTo>
                  <a:lnTo>
                    <a:pt x="48" y="71"/>
                  </a:lnTo>
                  <a:lnTo>
                    <a:pt x="49" y="56"/>
                  </a:lnTo>
                  <a:lnTo>
                    <a:pt x="42" y="37"/>
                  </a:lnTo>
                  <a:lnTo>
                    <a:pt x="42" y="25"/>
                  </a:lnTo>
                  <a:lnTo>
                    <a:pt x="50" y="12"/>
                  </a:lnTo>
                  <a:lnTo>
                    <a:pt x="80" y="8"/>
                  </a:lnTo>
                  <a:lnTo>
                    <a:pt x="159" y="11"/>
                  </a:lnTo>
                  <a:lnTo>
                    <a:pt x="231" y="19"/>
                  </a:lnTo>
                  <a:lnTo>
                    <a:pt x="259" y="4"/>
                  </a:lnTo>
                  <a:lnTo>
                    <a:pt x="286" y="0"/>
                  </a:lnTo>
                  <a:lnTo>
                    <a:pt x="287" y="7"/>
                  </a:lnTo>
                  <a:lnTo>
                    <a:pt x="303" y="9"/>
                  </a:lnTo>
                  <a:lnTo>
                    <a:pt x="293" y="35"/>
                  </a:lnTo>
                  <a:lnTo>
                    <a:pt x="293" y="44"/>
                  </a:lnTo>
                  <a:lnTo>
                    <a:pt x="306" y="53"/>
                  </a:lnTo>
                  <a:lnTo>
                    <a:pt x="329" y="89"/>
                  </a:lnTo>
                  <a:lnTo>
                    <a:pt x="334" y="147"/>
                  </a:lnTo>
                  <a:lnTo>
                    <a:pt x="345" y="168"/>
                  </a:lnTo>
                  <a:lnTo>
                    <a:pt x="350" y="400"/>
                  </a:lnTo>
                  <a:lnTo>
                    <a:pt x="357" y="421"/>
                  </a:lnTo>
                  <a:lnTo>
                    <a:pt x="367" y="436"/>
                  </a:lnTo>
                  <a:lnTo>
                    <a:pt x="395" y="465"/>
                  </a:lnTo>
                  <a:lnTo>
                    <a:pt x="402" y="46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1668" y="2068"/>
              <a:ext cx="327" cy="253"/>
            </a:xfrm>
            <a:custGeom>
              <a:avLst/>
              <a:gdLst>
                <a:gd name="T0" fmla="*/ 6 w 647"/>
                <a:gd name="T1" fmla="*/ 181 h 512"/>
                <a:gd name="T2" fmla="*/ 30 w 647"/>
                <a:gd name="T3" fmla="*/ 165 h 512"/>
                <a:gd name="T4" fmla="*/ 47 w 647"/>
                <a:gd name="T5" fmla="*/ 213 h 512"/>
                <a:gd name="T6" fmla="*/ 111 w 647"/>
                <a:gd name="T7" fmla="*/ 278 h 512"/>
                <a:gd name="T8" fmla="*/ 134 w 647"/>
                <a:gd name="T9" fmla="*/ 318 h 512"/>
                <a:gd name="T10" fmla="*/ 176 w 647"/>
                <a:gd name="T11" fmla="*/ 333 h 512"/>
                <a:gd name="T12" fmla="*/ 198 w 647"/>
                <a:gd name="T13" fmla="*/ 306 h 512"/>
                <a:gd name="T14" fmla="*/ 226 w 647"/>
                <a:gd name="T15" fmla="*/ 278 h 512"/>
                <a:gd name="T16" fmla="*/ 255 w 647"/>
                <a:gd name="T17" fmla="*/ 265 h 512"/>
                <a:gd name="T18" fmla="*/ 339 w 647"/>
                <a:gd name="T19" fmla="*/ 255 h 512"/>
                <a:gd name="T20" fmla="*/ 367 w 647"/>
                <a:gd name="T21" fmla="*/ 286 h 512"/>
                <a:gd name="T22" fmla="*/ 384 w 647"/>
                <a:gd name="T23" fmla="*/ 314 h 512"/>
                <a:gd name="T24" fmla="*/ 393 w 647"/>
                <a:gd name="T25" fmla="*/ 351 h 512"/>
                <a:gd name="T26" fmla="*/ 373 w 647"/>
                <a:gd name="T27" fmla="*/ 407 h 512"/>
                <a:gd name="T28" fmla="*/ 409 w 647"/>
                <a:gd name="T29" fmla="*/ 402 h 512"/>
                <a:gd name="T30" fmla="*/ 428 w 647"/>
                <a:gd name="T31" fmla="*/ 387 h 512"/>
                <a:gd name="T32" fmla="*/ 483 w 647"/>
                <a:gd name="T33" fmla="*/ 407 h 512"/>
                <a:gd name="T34" fmla="*/ 491 w 647"/>
                <a:gd name="T35" fmla="*/ 482 h 512"/>
                <a:gd name="T36" fmla="*/ 497 w 647"/>
                <a:gd name="T37" fmla="*/ 492 h 512"/>
                <a:gd name="T38" fmla="*/ 539 w 647"/>
                <a:gd name="T39" fmla="*/ 506 h 512"/>
                <a:gd name="T40" fmla="*/ 571 w 647"/>
                <a:gd name="T41" fmla="*/ 482 h 512"/>
                <a:gd name="T42" fmla="*/ 609 w 647"/>
                <a:gd name="T43" fmla="*/ 460 h 512"/>
                <a:gd name="T44" fmla="*/ 616 w 647"/>
                <a:gd name="T45" fmla="*/ 430 h 512"/>
                <a:gd name="T46" fmla="*/ 600 w 647"/>
                <a:gd name="T47" fmla="*/ 407 h 512"/>
                <a:gd name="T48" fmla="*/ 625 w 647"/>
                <a:gd name="T49" fmla="*/ 394 h 512"/>
                <a:gd name="T50" fmla="*/ 647 w 647"/>
                <a:gd name="T51" fmla="*/ 407 h 512"/>
                <a:gd name="T52" fmla="*/ 641 w 647"/>
                <a:gd name="T53" fmla="*/ 370 h 512"/>
                <a:gd name="T54" fmla="*/ 644 w 647"/>
                <a:gd name="T55" fmla="*/ 345 h 512"/>
                <a:gd name="T56" fmla="*/ 636 w 647"/>
                <a:gd name="T57" fmla="*/ 310 h 512"/>
                <a:gd name="T58" fmla="*/ 613 w 647"/>
                <a:gd name="T59" fmla="*/ 259 h 512"/>
                <a:gd name="T60" fmla="*/ 620 w 647"/>
                <a:gd name="T61" fmla="*/ 219 h 512"/>
                <a:gd name="T62" fmla="*/ 605 w 647"/>
                <a:gd name="T63" fmla="*/ 199 h 512"/>
                <a:gd name="T64" fmla="*/ 575 w 647"/>
                <a:gd name="T65" fmla="*/ 166 h 512"/>
                <a:gd name="T66" fmla="*/ 587 w 647"/>
                <a:gd name="T67" fmla="*/ 141 h 512"/>
                <a:gd name="T68" fmla="*/ 603 w 647"/>
                <a:gd name="T69" fmla="*/ 134 h 512"/>
                <a:gd name="T70" fmla="*/ 583 w 647"/>
                <a:gd name="T71" fmla="*/ 113 h 512"/>
                <a:gd name="T72" fmla="*/ 568 w 647"/>
                <a:gd name="T73" fmla="*/ 70 h 512"/>
                <a:gd name="T74" fmla="*/ 553 w 647"/>
                <a:gd name="T75" fmla="*/ 47 h 512"/>
                <a:gd name="T76" fmla="*/ 539 w 647"/>
                <a:gd name="T77" fmla="*/ 27 h 512"/>
                <a:gd name="T78" fmla="*/ 493 w 647"/>
                <a:gd name="T79" fmla="*/ 50 h 512"/>
                <a:gd name="T80" fmla="*/ 417 w 647"/>
                <a:gd name="T81" fmla="*/ 57 h 512"/>
                <a:gd name="T82" fmla="*/ 381 w 647"/>
                <a:gd name="T83" fmla="*/ 46 h 512"/>
                <a:gd name="T84" fmla="*/ 348 w 647"/>
                <a:gd name="T85" fmla="*/ 63 h 512"/>
                <a:gd name="T86" fmla="*/ 348 w 647"/>
                <a:gd name="T87" fmla="*/ 27 h 512"/>
                <a:gd name="T88" fmla="*/ 298 w 647"/>
                <a:gd name="T89" fmla="*/ 29 h 512"/>
                <a:gd name="T90" fmla="*/ 222 w 647"/>
                <a:gd name="T91" fmla="*/ 26 h 512"/>
                <a:gd name="T92" fmla="*/ 196 w 647"/>
                <a:gd name="T93" fmla="*/ 22 h 512"/>
                <a:gd name="T94" fmla="*/ 170 w 647"/>
                <a:gd name="T95" fmla="*/ 6 h 512"/>
                <a:gd name="T96" fmla="*/ 143 w 647"/>
                <a:gd name="T97" fmla="*/ 30 h 512"/>
                <a:gd name="T98" fmla="*/ 118 w 647"/>
                <a:gd name="T99" fmla="*/ 50 h 512"/>
                <a:gd name="T100" fmla="*/ 118 w 647"/>
                <a:gd name="T101" fmla="*/ 93 h 512"/>
                <a:gd name="T102" fmla="*/ 51 w 647"/>
                <a:gd name="T103" fmla="*/ 110 h 512"/>
                <a:gd name="T104" fmla="*/ 0 w 647"/>
                <a:gd name="T105" fmla="*/ 162 h 5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47"/>
                <a:gd name="T160" fmla="*/ 0 h 512"/>
                <a:gd name="T161" fmla="*/ 647 w 647"/>
                <a:gd name="T162" fmla="*/ 512 h 5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47" h="512">
                  <a:moveTo>
                    <a:pt x="0" y="162"/>
                  </a:moveTo>
                  <a:lnTo>
                    <a:pt x="0" y="179"/>
                  </a:lnTo>
                  <a:lnTo>
                    <a:pt x="6" y="181"/>
                  </a:lnTo>
                  <a:lnTo>
                    <a:pt x="14" y="179"/>
                  </a:lnTo>
                  <a:lnTo>
                    <a:pt x="23" y="166"/>
                  </a:lnTo>
                  <a:lnTo>
                    <a:pt x="30" y="165"/>
                  </a:lnTo>
                  <a:lnTo>
                    <a:pt x="34" y="187"/>
                  </a:lnTo>
                  <a:lnTo>
                    <a:pt x="47" y="191"/>
                  </a:lnTo>
                  <a:lnTo>
                    <a:pt x="47" y="213"/>
                  </a:lnTo>
                  <a:lnTo>
                    <a:pt x="59" y="239"/>
                  </a:lnTo>
                  <a:lnTo>
                    <a:pt x="100" y="262"/>
                  </a:lnTo>
                  <a:lnTo>
                    <a:pt x="111" y="278"/>
                  </a:lnTo>
                  <a:lnTo>
                    <a:pt x="111" y="295"/>
                  </a:lnTo>
                  <a:lnTo>
                    <a:pt x="126" y="302"/>
                  </a:lnTo>
                  <a:lnTo>
                    <a:pt x="134" y="318"/>
                  </a:lnTo>
                  <a:lnTo>
                    <a:pt x="148" y="334"/>
                  </a:lnTo>
                  <a:lnTo>
                    <a:pt x="167" y="338"/>
                  </a:lnTo>
                  <a:lnTo>
                    <a:pt x="176" y="333"/>
                  </a:lnTo>
                  <a:lnTo>
                    <a:pt x="184" y="318"/>
                  </a:lnTo>
                  <a:lnTo>
                    <a:pt x="196" y="314"/>
                  </a:lnTo>
                  <a:lnTo>
                    <a:pt x="198" y="306"/>
                  </a:lnTo>
                  <a:lnTo>
                    <a:pt x="206" y="302"/>
                  </a:lnTo>
                  <a:lnTo>
                    <a:pt x="218" y="291"/>
                  </a:lnTo>
                  <a:lnTo>
                    <a:pt x="226" y="278"/>
                  </a:lnTo>
                  <a:lnTo>
                    <a:pt x="224" y="265"/>
                  </a:lnTo>
                  <a:lnTo>
                    <a:pt x="230" y="262"/>
                  </a:lnTo>
                  <a:lnTo>
                    <a:pt x="255" y="265"/>
                  </a:lnTo>
                  <a:lnTo>
                    <a:pt x="275" y="261"/>
                  </a:lnTo>
                  <a:lnTo>
                    <a:pt x="275" y="253"/>
                  </a:lnTo>
                  <a:lnTo>
                    <a:pt x="339" y="255"/>
                  </a:lnTo>
                  <a:lnTo>
                    <a:pt x="344" y="267"/>
                  </a:lnTo>
                  <a:lnTo>
                    <a:pt x="354" y="273"/>
                  </a:lnTo>
                  <a:lnTo>
                    <a:pt x="367" y="286"/>
                  </a:lnTo>
                  <a:lnTo>
                    <a:pt x="371" y="298"/>
                  </a:lnTo>
                  <a:lnTo>
                    <a:pt x="367" y="306"/>
                  </a:lnTo>
                  <a:lnTo>
                    <a:pt x="384" y="314"/>
                  </a:lnTo>
                  <a:lnTo>
                    <a:pt x="380" y="321"/>
                  </a:lnTo>
                  <a:lnTo>
                    <a:pt x="381" y="338"/>
                  </a:lnTo>
                  <a:lnTo>
                    <a:pt x="393" y="351"/>
                  </a:lnTo>
                  <a:lnTo>
                    <a:pt x="395" y="371"/>
                  </a:lnTo>
                  <a:lnTo>
                    <a:pt x="385" y="376"/>
                  </a:lnTo>
                  <a:lnTo>
                    <a:pt x="373" y="407"/>
                  </a:lnTo>
                  <a:lnTo>
                    <a:pt x="396" y="400"/>
                  </a:lnTo>
                  <a:lnTo>
                    <a:pt x="408" y="390"/>
                  </a:lnTo>
                  <a:lnTo>
                    <a:pt x="409" y="402"/>
                  </a:lnTo>
                  <a:lnTo>
                    <a:pt x="417" y="402"/>
                  </a:lnTo>
                  <a:lnTo>
                    <a:pt x="423" y="390"/>
                  </a:lnTo>
                  <a:lnTo>
                    <a:pt x="428" y="387"/>
                  </a:lnTo>
                  <a:lnTo>
                    <a:pt x="441" y="396"/>
                  </a:lnTo>
                  <a:lnTo>
                    <a:pt x="464" y="388"/>
                  </a:lnTo>
                  <a:lnTo>
                    <a:pt x="483" y="407"/>
                  </a:lnTo>
                  <a:lnTo>
                    <a:pt x="489" y="452"/>
                  </a:lnTo>
                  <a:lnTo>
                    <a:pt x="493" y="458"/>
                  </a:lnTo>
                  <a:lnTo>
                    <a:pt x="491" y="482"/>
                  </a:lnTo>
                  <a:lnTo>
                    <a:pt x="479" y="492"/>
                  </a:lnTo>
                  <a:lnTo>
                    <a:pt x="479" y="499"/>
                  </a:lnTo>
                  <a:lnTo>
                    <a:pt x="497" y="492"/>
                  </a:lnTo>
                  <a:lnTo>
                    <a:pt x="513" y="512"/>
                  </a:lnTo>
                  <a:lnTo>
                    <a:pt x="521" y="511"/>
                  </a:lnTo>
                  <a:lnTo>
                    <a:pt x="539" y="506"/>
                  </a:lnTo>
                  <a:lnTo>
                    <a:pt x="555" y="471"/>
                  </a:lnTo>
                  <a:lnTo>
                    <a:pt x="565" y="471"/>
                  </a:lnTo>
                  <a:lnTo>
                    <a:pt x="571" y="482"/>
                  </a:lnTo>
                  <a:lnTo>
                    <a:pt x="577" y="478"/>
                  </a:lnTo>
                  <a:lnTo>
                    <a:pt x="600" y="480"/>
                  </a:lnTo>
                  <a:lnTo>
                    <a:pt x="609" y="460"/>
                  </a:lnTo>
                  <a:lnTo>
                    <a:pt x="612" y="440"/>
                  </a:lnTo>
                  <a:lnTo>
                    <a:pt x="619" y="434"/>
                  </a:lnTo>
                  <a:lnTo>
                    <a:pt x="616" y="430"/>
                  </a:lnTo>
                  <a:lnTo>
                    <a:pt x="616" y="420"/>
                  </a:lnTo>
                  <a:lnTo>
                    <a:pt x="596" y="418"/>
                  </a:lnTo>
                  <a:lnTo>
                    <a:pt x="600" y="407"/>
                  </a:lnTo>
                  <a:lnTo>
                    <a:pt x="596" y="396"/>
                  </a:lnTo>
                  <a:lnTo>
                    <a:pt x="609" y="392"/>
                  </a:lnTo>
                  <a:lnTo>
                    <a:pt x="625" y="394"/>
                  </a:lnTo>
                  <a:lnTo>
                    <a:pt x="631" y="400"/>
                  </a:lnTo>
                  <a:lnTo>
                    <a:pt x="640" y="399"/>
                  </a:lnTo>
                  <a:lnTo>
                    <a:pt x="647" y="407"/>
                  </a:lnTo>
                  <a:lnTo>
                    <a:pt x="647" y="386"/>
                  </a:lnTo>
                  <a:lnTo>
                    <a:pt x="641" y="379"/>
                  </a:lnTo>
                  <a:lnTo>
                    <a:pt x="641" y="370"/>
                  </a:lnTo>
                  <a:lnTo>
                    <a:pt x="627" y="369"/>
                  </a:lnTo>
                  <a:lnTo>
                    <a:pt x="633" y="351"/>
                  </a:lnTo>
                  <a:lnTo>
                    <a:pt x="644" y="345"/>
                  </a:lnTo>
                  <a:lnTo>
                    <a:pt x="639" y="333"/>
                  </a:lnTo>
                  <a:lnTo>
                    <a:pt x="632" y="334"/>
                  </a:lnTo>
                  <a:lnTo>
                    <a:pt x="636" y="310"/>
                  </a:lnTo>
                  <a:lnTo>
                    <a:pt x="624" y="313"/>
                  </a:lnTo>
                  <a:lnTo>
                    <a:pt x="611" y="302"/>
                  </a:lnTo>
                  <a:lnTo>
                    <a:pt x="613" y="259"/>
                  </a:lnTo>
                  <a:lnTo>
                    <a:pt x="632" y="235"/>
                  </a:lnTo>
                  <a:lnTo>
                    <a:pt x="628" y="225"/>
                  </a:lnTo>
                  <a:lnTo>
                    <a:pt x="620" y="219"/>
                  </a:lnTo>
                  <a:lnTo>
                    <a:pt x="617" y="211"/>
                  </a:lnTo>
                  <a:lnTo>
                    <a:pt x="609" y="211"/>
                  </a:lnTo>
                  <a:lnTo>
                    <a:pt x="605" y="199"/>
                  </a:lnTo>
                  <a:lnTo>
                    <a:pt x="605" y="157"/>
                  </a:lnTo>
                  <a:lnTo>
                    <a:pt x="588" y="155"/>
                  </a:lnTo>
                  <a:lnTo>
                    <a:pt x="575" y="166"/>
                  </a:lnTo>
                  <a:lnTo>
                    <a:pt x="576" y="154"/>
                  </a:lnTo>
                  <a:lnTo>
                    <a:pt x="585" y="147"/>
                  </a:lnTo>
                  <a:lnTo>
                    <a:pt x="587" y="141"/>
                  </a:lnTo>
                  <a:lnTo>
                    <a:pt x="593" y="141"/>
                  </a:lnTo>
                  <a:lnTo>
                    <a:pt x="596" y="134"/>
                  </a:lnTo>
                  <a:lnTo>
                    <a:pt x="603" y="134"/>
                  </a:lnTo>
                  <a:lnTo>
                    <a:pt x="603" y="125"/>
                  </a:lnTo>
                  <a:lnTo>
                    <a:pt x="593" y="123"/>
                  </a:lnTo>
                  <a:lnTo>
                    <a:pt x="583" y="113"/>
                  </a:lnTo>
                  <a:lnTo>
                    <a:pt x="576" y="98"/>
                  </a:lnTo>
                  <a:lnTo>
                    <a:pt x="565" y="99"/>
                  </a:lnTo>
                  <a:lnTo>
                    <a:pt x="568" y="70"/>
                  </a:lnTo>
                  <a:lnTo>
                    <a:pt x="561" y="62"/>
                  </a:lnTo>
                  <a:lnTo>
                    <a:pt x="564" y="51"/>
                  </a:lnTo>
                  <a:lnTo>
                    <a:pt x="553" y="47"/>
                  </a:lnTo>
                  <a:lnTo>
                    <a:pt x="556" y="29"/>
                  </a:lnTo>
                  <a:lnTo>
                    <a:pt x="552" y="21"/>
                  </a:lnTo>
                  <a:lnTo>
                    <a:pt x="539" y="27"/>
                  </a:lnTo>
                  <a:lnTo>
                    <a:pt x="524" y="21"/>
                  </a:lnTo>
                  <a:lnTo>
                    <a:pt x="521" y="37"/>
                  </a:lnTo>
                  <a:lnTo>
                    <a:pt x="493" y="50"/>
                  </a:lnTo>
                  <a:lnTo>
                    <a:pt x="489" y="65"/>
                  </a:lnTo>
                  <a:lnTo>
                    <a:pt x="437" y="45"/>
                  </a:lnTo>
                  <a:lnTo>
                    <a:pt x="417" y="57"/>
                  </a:lnTo>
                  <a:lnTo>
                    <a:pt x="405" y="74"/>
                  </a:lnTo>
                  <a:lnTo>
                    <a:pt x="396" y="69"/>
                  </a:lnTo>
                  <a:lnTo>
                    <a:pt x="381" y="46"/>
                  </a:lnTo>
                  <a:lnTo>
                    <a:pt x="372" y="47"/>
                  </a:lnTo>
                  <a:lnTo>
                    <a:pt x="356" y="62"/>
                  </a:lnTo>
                  <a:lnTo>
                    <a:pt x="348" y="63"/>
                  </a:lnTo>
                  <a:lnTo>
                    <a:pt x="340" y="61"/>
                  </a:lnTo>
                  <a:lnTo>
                    <a:pt x="334" y="53"/>
                  </a:lnTo>
                  <a:lnTo>
                    <a:pt x="348" y="27"/>
                  </a:lnTo>
                  <a:lnTo>
                    <a:pt x="332" y="26"/>
                  </a:lnTo>
                  <a:lnTo>
                    <a:pt x="315" y="30"/>
                  </a:lnTo>
                  <a:lnTo>
                    <a:pt x="298" y="29"/>
                  </a:lnTo>
                  <a:lnTo>
                    <a:pt x="259" y="35"/>
                  </a:lnTo>
                  <a:lnTo>
                    <a:pt x="251" y="29"/>
                  </a:lnTo>
                  <a:lnTo>
                    <a:pt x="222" y="26"/>
                  </a:lnTo>
                  <a:lnTo>
                    <a:pt x="212" y="16"/>
                  </a:lnTo>
                  <a:lnTo>
                    <a:pt x="206" y="22"/>
                  </a:lnTo>
                  <a:lnTo>
                    <a:pt x="196" y="22"/>
                  </a:lnTo>
                  <a:lnTo>
                    <a:pt x="196" y="12"/>
                  </a:lnTo>
                  <a:lnTo>
                    <a:pt x="194" y="6"/>
                  </a:lnTo>
                  <a:lnTo>
                    <a:pt x="170" y="6"/>
                  </a:lnTo>
                  <a:lnTo>
                    <a:pt x="163" y="0"/>
                  </a:lnTo>
                  <a:lnTo>
                    <a:pt x="139" y="0"/>
                  </a:lnTo>
                  <a:lnTo>
                    <a:pt x="143" y="30"/>
                  </a:lnTo>
                  <a:lnTo>
                    <a:pt x="139" y="38"/>
                  </a:lnTo>
                  <a:lnTo>
                    <a:pt x="120" y="43"/>
                  </a:lnTo>
                  <a:lnTo>
                    <a:pt x="118" y="50"/>
                  </a:lnTo>
                  <a:lnTo>
                    <a:pt x="131" y="63"/>
                  </a:lnTo>
                  <a:lnTo>
                    <a:pt x="128" y="93"/>
                  </a:lnTo>
                  <a:lnTo>
                    <a:pt x="118" y="93"/>
                  </a:lnTo>
                  <a:lnTo>
                    <a:pt x="111" y="98"/>
                  </a:lnTo>
                  <a:lnTo>
                    <a:pt x="80" y="98"/>
                  </a:lnTo>
                  <a:lnTo>
                    <a:pt x="51" y="110"/>
                  </a:lnTo>
                  <a:lnTo>
                    <a:pt x="39" y="119"/>
                  </a:lnTo>
                  <a:lnTo>
                    <a:pt x="20" y="151"/>
                  </a:lnTo>
                  <a:lnTo>
                    <a:pt x="0" y="16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1951" y="2160"/>
              <a:ext cx="286" cy="293"/>
            </a:xfrm>
            <a:custGeom>
              <a:avLst/>
              <a:gdLst>
                <a:gd name="T0" fmla="*/ 88 w 564"/>
                <a:gd name="T1" fmla="*/ 589 h 593"/>
                <a:gd name="T2" fmla="*/ 217 w 564"/>
                <a:gd name="T3" fmla="*/ 542 h 593"/>
                <a:gd name="T4" fmla="*/ 422 w 564"/>
                <a:gd name="T5" fmla="*/ 512 h 593"/>
                <a:gd name="T6" fmla="*/ 493 w 564"/>
                <a:gd name="T7" fmla="*/ 525 h 593"/>
                <a:gd name="T8" fmla="*/ 530 w 564"/>
                <a:gd name="T9" fmla="*/ 516 h 593"/>
                <a:gd name="T10" fmla="*/ 522 w 564"/>
                <a:gd name="T11" fmla="*/ 467 h 593"/>
                <a:gd name="T12" fmla="*/ 505 w 564"/>
                <a:gd name="T13" fmla="*/ 459 h 593"/>
                <a:gd name="T14" fmla="*/ 488 w 564"/>
                <a:gd name="T15" fmla="*/ 383 h 593"/>
                <a:gd name="T16" fmla="*/ 513 w 564"/>
                <a:gd name="T17" fmla="*/ 324 h 593"/>
                <a:gd name="T18" fmla="*/ 536 w 564"/>
                <a:gd name="T19" fmla="*/ 253 h 593"/>
                <a:gd name="T20" fmla="*/ 553 w 564"/>
                <a:gd name="T21" fmla="*/ 231 h 593"/>
                <a:gd name="T22" fmla="*/ 549 w 564"/>
                <a:gd name="T23" fmla="*/ 158 h 593"/>
                <a:gd name="T24" fmla="*/ 549 w 564"/>
                <a:gd name="T25" fmla="*/ 138 h 593"/>
                <a:gd name="T26" fmla="*/ 548 w 564"/>
                <a:gd name="T27" fmla="*/ 123 h 593"/>
                <a:gd name="T28" fmla="*/ 542 w 564"/>
                <a:gd name="T29" fmla="*/ 116 h 593"/>
                <a:gd name="T30" fmla="*/ 520 w 564"/>
                <a:gd name="T31" fmla="*/ 90 h 593"/>
                <a:gd name="T32" fmla="*/ 504 w 564"/>
                <a:gd name="T33" fmla="*/ 72 h 593"/>
                <a:gd name="T34" fmla="*/ 462 w 564"/>
                <a:gd name="T35" fmla="*/ 71 h 593"/>
                <a:gd name="T36" fmla="*/ 393 w 564"/>
                <a:gd name="T37" fmla="*/ 103 h 593"/>
                <a:gd name="T38" fmla="*/ 378 w 564"/>
                <a:gd name="T39" fmla="*/ 90 h 593"/>
                <a:gd name="T40" fmla="*/ 353 w 564"/>
                <a:gd name="T41" fmla="*/ 88 h 593"/>
                <a:gd name="T42" fmla="*/ 342 w 564"/>
                <a:gd name="T43" fmla="*/ 78 h 593"/>
                <a:gd name="T44" fmla="*/ 328 w 564"/>
                <a:gd name="T45" fmla="*/ 51 h 593"/>
                <a:gd name="T46" fmla="*/ 321 w 564"/>
                <a:gd name="T47" fmla="*/ 38 h 593"/>
                <a:gd name="T48" fmla="*/ 289 w 564"/>
                <a:gd name="T49" fmla="*/ 26 h 593"/>
                <a:gd name="T50" fmla="*/ 246 w 564"/>
                <a:gd name="T51" fmla="*/ 46 h 593"/>
                <a:gd name="T52" fmla="*/ 233 w 564"/>
                <a:gd name="T53" fmla="*/ 20 h 593"/>
                <a:gd name="T54" fmla="*/ 216 w 564"/>
                <a:gd name="T55" fmla="*/ 2 h 593"/>
                <a:gd name="T56" fmla="*/ 193 w 564"/>
                <a:gd name="T57" fmla="*/ 7 h 593"/>
                <a:gd name="T58" fmla="*/ 192 w 564"/>
                <a:gd name="T59" fmla="*/ 30 h 593"/>
                <a:gd name="T60" fmla="*/ 160 w 564"/>
                <a:gd name="T61" fmla="*/ 38 h 593"/>
                <a:gd name="T62" fmla="*/ 143 w 564"/>
                <a:gd name="T63" fmla="*/ 47 h 593"/>
                <a:gd name="T64" fmla="*/ 124 w 564"/>
                <a:gd name="T65" fmla="*/ 43 h 593"/>
                <a:gd name="T66" fmla="*/ 112 w 564"/>
                <a:gd name="T67" fmla="*/ 23 h 593"/>
                <a:gd name="T68" fmla="*/ 95 w 564"/>
                <a:gd name="T69" fmla="*/ 30 h 593"/>
                <a:gd name="T70" fmla="*/ 72 w 564"/>
                <a:gd name="T71" fmla="*/ 48 h 593"/>
                <a:gd name="T72" fmla="*/ 51 w 564"/>
                <a:gd name="T73" fmla="*/ 115 h 593"/>
                <a:gd name="T74" fmla="*/ 76 w 564"/>
                <a:gd name="T75" fmla="*/ 123 h 593"/>
                <a:gd name="T76" fmla="*/ 79 w 564"/>
                <a:gd name="T77" fmla="*/ 146 h 593"/>
                <a:gd name="T78" fmla="*/ 73 w 564"/>
                <a:gd name="T79" fmla="*/ 164 h 593"/>
                <a:gd name="T80" fmla="*/ 81 w 564"/>
                <a:gd name="T81" fmla="*/ 183 h 593"/>
                <a:gd name="T82" fmla="*/ 87 w 564"/>
                <a:gd name="T83" fmla="*/ 199 h 593"/>
                <a:gd name="T84" fmla="*/ 80 w 564"/>
                <a:gd name="T85" fmla="*/ 212 h 593"/>
                <a:gd name="T86" fmla="*/ 65 w 564"/>
                <a:gd name="T87" fmla="*/ 207 h 593"/>
                <a:gd name="T88" fmla="*/ 36 w 564"/>
                <a:gd name="T89" fmla="*/ 209 h 593"/>
                <a:gd name="T90" fmla="*/ 36 w 564"/>
                <a:gd name="T91" fmla="*/ 231 h 593"/>
                <a:gd name="T92" fmla="*/ 56 w 564"/>
                <a:gd name="T93" fmla="*/ 243 h 593"/>
                <a:gd name="T94" fmla="*/ 52 w 564"/>
                <a:gd name="T95" fmla="*/ 253 h 593"/>
                <a:gd name="T96" fmla="*/ 40 w 564"/>
                <a:gd name="T97" fmla="*/ 293 h 593"/>
                <a:gd name="T98" fmla="*/ 11 w 564"/>
                <a:gd name="T99" fmla="*/ 295 h 593"/>
                <a:gd name="T100" fmla="*/ 28 w 564"/>
                <a:gd name="T101" fmla="*/ 335 h 593"/>
                <a:gd name="T102" fmla="*/ 5 w 564"/>
                <a:gd name="T103" fmla="*/ 377 h 593"/>
                <a:gd name="T104" fmla="*/ 11 w 564"/>
                <a:gd name="T105" fmla="*/ 392 h 593"/>
                <a:gd name="T106" fmla="*/ 24 w 564"/>
                <a:gd name="T107" fmla="*/ 399 h 593"/>
                <a:gd name="T108" fmla="*/ 53 w 564"/>
                <a:gd name="T109" fmla="*/ 408 h 593"/>
                <a:gd name="T110" fmla="*/ 81 w 564"/>
                <a:gd name="T111" fmla="*/ 444 h 593"/>
                <a:gd name="T112" fmla="*/ 99 w 564"/>
                <a:gd name="T113" fmla="*/ 449 h 593"/>
                <a:gd name="T114" fmla="*/ 101 w 564"/>
                <a:gd name="T115" fmla="*/ 489 h 593"/>
                <a:gd name="T116" fmla="*/ 97 w 564"/>
                <a:gd name="T117" fmla="*/ 500 h 593"/>
                <a:gd name="T118" fmla="*/ 88 w 564"/>
                <a:gd name="T119" fmla="*/ 523 h 59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64"/>
                <a:gd name="T181" fmla="*/ 0 h 593"/>
                <a:gd name="T182" fmla="*/ 564 w 564"/>
                <a:gd name="T183" fmla="*/ 593 h 59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64" h="593">
                  <a:moveTo>
                    <a:pt x="87" y="584"/>
                  </a:moveTo>
                  <a:lnTo>
                    <a:pt x="88" y="589"/>
                  </a:lnTo>
                  <a:lnTo>
                    <a:pt x="113" y="593"/>
                  </a:lnTo>
                  <a:lnTo>
                    <a:pt x="217" y="542"/>
                  </a:lnTo>
                  <a:lnTo>
                    <a:pt x="340" y="519"/>
                  </a:lnTo>
                  <a:lnTo>
                    <a:pt x="422" y="512"/>
                  </a:lnTo>
                  <a:lnTo>
                    <a:pt x="481" y="528"/>
                  </a:lnTo>
                  <a:lnTo>
                    <a:pt x="493" y="525"/>
                  </a:lnTo>
                  <a:lnTo>
                    <a:pt x="504" y="515"/>
                  </a:lnTo>
                  <a:lnTo>
                    <a:pt x="530" y="516"/>
                  </a:lnTo>
                  <a:lnTo>
                    <a:pt x="526" y="471"/>
                  </a:lnTo>
                  <a:lnTo>
                    <a:pt x="522" y="467"/>
                  </a:lnTo>
                  <a:lnTo>
                    <a:pt x="510" y="467"/>
                  </a:lnTo>
                  <a:lnTo>
                    <a:pt x="505" y="459"/>
                  </a:lnTo>
                  <a:lnTo>
                    <a:pt x="488" y="397"/>
                  </a:lnTo>
                  <a:lnTo>
                    <a:pt x="488" y="383"/>
                  </a:lnTo>
                  <a:lnTo>
                    <a:pt x="493" y="355"/>
                  </a:lnTo>
                  <a:lnTo>
                    <a:pt x="513" y="324"/>
                  </a:lnTo>
                  <a:lnTo>
                    <a:pt x="518" y="291"/>
                  </a:lnTo>
                  <a:lnTo>
                    <a:pt x="536" y="253"/>
                  </a:lnTo>
                  <a:lnTo>
                    <a:pt x="553" y="239"/>
                  </a:lnTo>
                  <a:lnTo>
                    <a:pt x="553" y="231"/>
                  </a:lnTo>
                  <a:lnTo>
                    <a:pt x="564" y="229"/>
                  </a:lnTo>
                  <a:lnTo>
                    <a:pt x="549" y="158"/>
                  </a:lnTo>
                  <a:lnTo>
                    <a:pt x="538" y="151"/>
                  </a:lnTo>
                  <a:lnTo>
                    <a:pt x="549" y="138"/>
                  </a:lnTo>
                  <a:lnTo>
                    <a:pt x="544" y="128"/>
                  </a:lnTo>
                  <a:lnTo>
                    <a:pt x="548" y="123"/>
                  </a:lnTo>
                  <a:lnTo>
                    <a:pt x="548" y="114"/>
                  </a:lnTo>
                  <a:lnTo>
                    <a:pt x="542" y="116"/>
                  </a:lnTo>
                  <a:lnTo>
                    <a:pt x="528" y="114"/>
                  </a:lnTo>
                  <a:lnTo>
                    <a:pt x="520" y="90"/>
                  </a:lnTo>
                  <a:lnTo>
                    <a:pt x="512" y="88"/>
                  </a:lnTo>
                  <a:lnTo>
                    <a:pt x="504" y="72"/>
                  </a:lnTo>
                  <a:lnTo>
                    <a:pt x="493" y="79"/>
                  </a:lnTo>
                  <a:lnTo>
                    <a:pt x="462" y="71"/>
                  </a:lnTo>
                  <a:lnTo>
                    <a:pt x="404" y="87"/>
                  </a:lnTo>
                  <a:lnTo>
                    <a:pt x="393" y="103"/>
                  </a:lnTo>
                  <a:lnTo>
                    <a:pt x="381" y="96"/>
                  </a:lnTo>
                  <a:lnTo>
                    <a:pt x="378" y="90"/>
                  </a:lnTo>
                  <a:lnTo>
                    <a:pt x="365" y="96"/>
                  </a:lnTo>
                  <a:lnTo>
                    <a:pt x="353" y="88"/>
                  </a:lnTo>
                  <a:lnTo>
                    <a:pt x="353" y="82"/>
                  </a:lnTo>
                  <a:lnTo>
                    <a:pt x="342" y="78"/>
                  </a:lnTo>
                  <a:lnTo>
                    <a:pt x="340" y="64"/>
                  </a:lnTo>
                  <a:lnTo>
                    <a:pt x="328" y="51"/>
                  </a:lnTo>
                  <a:lnTo>
                    <a:pt x="326" y="38"/>
                  </a:lnTo>
                  <a:lnTo>
                    <a:pt x="321" y="38"/>
                  </a:lnTo>
                  <a:lnTo>
                    <a:pt x="302" y="40"/>
                  </a:lnTo>
                  <a:lnTo>
                    <a:pt x="289" y="26"/>
                  </a:lnTo>
                  <a:lnTo>
                    <a:pt x="270" y="26"/>
                  </a:lnTo>
                  <a:lnTo>
                    <a:pt x="246" y="46"/>
                  </a:lnTo>
                  <a:lnTo>
                    <a:pt x="233" y="43"/>
                  </a:lnTo>
                  <a:lnTo>
                    <a:pt x="233" y="20"/>
                  </a:lnTo>
                  <a:lnTo>
                    <a:pt x="230" y="0"/>
                  </a:lnTo>
                  <a:lnTo>
                    <a:pt x="216" y="2"/>
                  </a:lnTo>
                  <a:lnTo>
                    <a:pt x="209" y="12"/>
                  </a:lnTo>
                  <a:lnTo>
                    <a:pt x="193" y="7"/>
                  </a:lnTo>
                  <a:lnTo>
                    <a:pt x="191" y="11"/>
                  </a:lnTo>
                  <a:lnTo>
                    <a:pt x="192" y="30"/>
                  </a:lnTo>
                  <a:lnTo>
                    <a:pt x="187" y="34"/>
                  </a:lnTo>
                  <a:lnTo>
                    <a:pt x="160" y="38"/>
                  </a:lnTo>
                  <a:lnTo>
                    <a:pt x="155" y="51"/>
                  </a:lnTo>
                  <a:lnTo>
                    <a:pt x="143" y="47"/>
                  </a:lnTo>
                  <a:lnTo>
                    <a:pt x="136" y="40"/>
                  </a:lnTo>
                  <a:lnTo>
                    <a:pt x="124" y="43"/>
                  </a:lnTo>
                  <a:lnTo>
                    <a:pt x="119" y="24"/>
                  </a:lnTo>
                  <a:lnTo>
                    <a:pt x="112" y="23"/>
                  </a:lnTo>
                  <a:lnTo>
                    <a:pt x="105" y="30"/>
                  </a:lnTo>
                  <a:lnTo>
                    <a:pt x="95" y="30"/>
                  </a:lnTo>
                  <a:lnTo>
                    <a:pt x="81" y="46"/>
                  </a:lnTo>
                  <a:lnTo>
                    <a:pt x="72" y="48"/>
                  </a:lnTo>
                  <a:lnTo>
                    <a:pt x="53" y="72"/>
                  </a:lnTo>
                  <a:lnTo>
                    <a:pt x="51" y="115"/>
                  </a:lnTo>
                  <a:lnTo>
                    <a:pt x="64" y="126"/>
                  </a:lnTo>
                  <a:lnTo>
                    <a:pt x="76" y="123"/>
                  </a:lnTo>
                  <a:lnTo>
                    <a:pt x="72" y="147"/>
                  </a:lnTo>
                  <a:lnTo>
                    <a:pt x="79" y="146"/>
                  </a:lnTo>
                  <a:lnTo>
                    <a:pt x="84" y="158"/>
                  </a:lnTo>
                  <a:lnTo>
                    <a:pt x="73" y="164"/>
                  </a:lnTo>
                  <a:lnTo>
                    <a:pt x="67" y="182"/>
                  </a:lnTo>
                  <a:lnTo>
                    <a:pt x="81" y="183"/>
                  </a:lnTo>
                  <a:lnTo>
                    <a:pt x="81" y="192"/>
                  </a:lnTo>
                  <a:lnTo>
                    <a:pt x="87" y="199"/>
                  </a:lnTo>
                  <a:lnTo>
                    <a:pt x="87" y="220"/>
                  </a:lnTo>
                  <a:lnTo>
                    <a:pt x="80" y="212"/>
                  </a:lnTo>
                  <a:lnTo>
                    <a:pt x="71" y="213"/>
                  </a:lnTo>
                  <a:lnTo>
                    <a:pt x="65" y="207"/>
                  </a:lnTo>
                  <a:lnTo>
                    <a:pt x="49" y="205"/>
                  </a:lnTo>
                  <a:lnTo>
                    <a:pt x="36" y="209"/>
                  </a:lnTo>
                  <a:lnTo>
                    <a:pt x="40" y="220"/>
                  </a:lnTo>
                  <a:lnTo>
                    <a:pt x="36" y="231"/>
                  </a:lnTo>
                  <a:lnTo>
                    <a:pt x="56" y="233"/>
                  </a:lnTo>
                  <a:lnTo>
                    <a:pt x="56" y="243"/>
                  </a:lnTo>
                  <a:lnTo>
                    <a:pt x="59" y="247"/>
                  </a:lnTo>
                  <a:lnTo>
                    <a:pt x="52" y="253"/>
                  </a:lnTo>
                  <a:lnTo>
                    <a:pt x="49" y="273"/>
                  </a:lnTo>
                  <a:lnTo>
                    <a:pt x="40" y="293"/>
                  </a:lnTo>
                  <a:lnTo>
                    <a:pt x="17" y="291"/>
                  </a:lnTo>
                  <a:lnTo>
                    <a:pt x="11" y="295"/>
                  </a:lnTo>
                  <a:lnTo>
                    <a:pt x="16" y="319"/>
                  </a:lnTo>
                  <a:lnTo>
                    <a:pt x="28" y="335"/>
                  </a:lnTo>
                  <a:lnTo>
                    <a:pt x="23" y="361"/>
                  </a:lnTo>
                  <a:lnTo>
                    <a:pt x="5" y="377"/>
                  </a:lnTo>
                  <a:lnTo>
                    <a:pt x="0" y="391"/>
                  </a:lnTo>
                  <a:lnTo>
                    <a:pt x="11" y="392"/>
                  </a:lnTo>
                  <a:lnTo>
                    <a:pt x="16" y="399"/>
                  </a:lnTo>
                  <a:lnTo>
                    <a:pt x="24" y="399"/>
                  </a:lnTo>
                  <a:lnTo>
                    <a:pt x="35" y="407"/>
                  </a:lnTo>
                  <a:lnTo>
                    <a:pt x="53" y="408"/>
                  </a:lnTo>
                  <a:lnTo>
                    <a:pt x="72" y="444"/>
                  </a:lnTo>
                  <a:lnTo>
                    <a:pt x="81" y="444"/>
                  </a:lnTo>
                  <a:lnTo>
                    <a:pt x="91" y="452"/>
                  </a:lnTo>
                  <a:lnTo>
                    <a:pt x="99" y="449"/>
                  </a:lnTo>
                  <a:lnTo>
                    <a:pt x="105" y="479"/>
                  </a:lnTo>
                  <a:lnTo>
                    <a:pt x="101" y="489"/>
                  </a:lnTo>
                  <a:lnTo>
                    <a:pt x="104" y="497"/>
                  </a:lnTo>
                  <a:lnTo>
                    <a:pt x="97" y="500"/>
                  </a:lnTo>
                  <a:lnTo>
                    <a:pt x="95" y="519"/>
                  </a:lnTo>
                  <a:lnTo>
                    <a:pt x="88" y="523"/>
                  </a:lnTo>
                  <a:lnTo>
                    <a:pt x="87" y="58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3565" y="3923"/>
              <a:ext cx="98" cy="91"/>
            </a:xfrm>
            <a:custGeom>
              <a:avLst/>
              <a:gdLst>
                <a:gd name="T0" fmla="*/ 190 w 193"/>
                <a:gd name="T1" fmla="*/ 74 h 187"/>
                <a:gd name="T2" fmla="*/ 193 w 193"/>
                <a:gd name="T3" fmla="*/ 71 h 187"/>
                <a:gd name="T4" fmla="*/ 191 w 193"/>
                <a:gd name="T5" fmla="*/ 83 h 187"/>
                <a:gd name="T6" fmla="*/ 152 w 193"/>
                <a:gd name="T7" fmla="*/ 139 h 187"/>
                <a:gd name="T8" fmla="*/ 106 w 193"/>
                <a:gd name="T9" fmla="*/ 156 h 187"/>
                <a:gd name="T10" fmla="*/ 93 w 193"/>
                <a:gd name="T11" fmla="*/ 177 h 187"/>
                <a:gd name="T12" fmla="*/ 78 w 193"/>
                <a:gd name="T13" fmla="*/ 183 h 187"/>
                <a:gd name="T14" fmla="*/ 61 w 193"/>
                <a:gd name="T15" fmla="*/ 187 h 187"/>
                <a:gd name="T16" fmla="*/ 32 w 193"/>
                <a:gd name="T17" fmla="*/ 160 h 187"/>
                <a:gd name="T18" fmla="*/ 16 w 193"/>
                <a:gd name="T19" fmla="*/ 143 h 187"/>
                <a:gd name="T20" fmla="*/ 0 w 193"/>
                <a:gd name="T21" fmla="*/ 104 h 187"/>
                <a:gd name="T22" fmla="*/ 6 w 193"/>
                <a:gd name="T23" fmla="*/ 88 h 187"/>
                <a:gd name="T24" fmla="*/ 45 w 193"/>
                <a:gd name="T25" fmla="*/ 40 h 187"/>
                <a:gd name="T26" fmla="*/ 66 w 193"/>
                <a:gd name="T27" fmla="*/ 23 h 187"/>
                <a:gd name="T28" fmla="*/ 110 w 193"/>
                <a:gd name="T29" fmla="*/ 4 h 187"/>
                <a:gd name="T30" fmla="*/ 133 w 193"/>
                <a:gd name="T31" fmla="*/ 0 h 187"/>
                <a:gd name="T32" fmla="*/ 149 w 193"/>
                <a:gd name="T33" fmla="*/ 10 h 187"/>
                <a:gd name="T34" fmla="*/ 187 w 193"/>
                <a:gd name="T35" fmla="*/ 60 h 187"/>
                <a:gd name="T36" fmla="*/ 190 w 193"/>
                <a:gd name="T37" fmla="*/ 74 h 1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3"/>
                <a:gd name="T58" fmla="*/ 0 h 187"/>
                <a:gd name="T59" fmla="*/ 193 w 193"/>
                <a:gd name="T60" fmla="*/ 187 h 1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3" h="187">
                  <a:moveTo>
                    <a:pt x="190" y="74"/>
                  </a:moveTo>
                  <a:lnTo>
                    <a:pt x="193" y="71"/>
                  </a:lnTo>
                  <a:lnTo>
                    <a:pt x="191" y="83"/>
                  </a:lnTo>
                  <a:lnTo>
                    <a:pt x="152" y="139"/>
                  </a:lnTo>
                  <a:lnTo>
                    <a:pt x="106" y="156"/>
                  </a:lnTo>
                  <a:lnTo>
                    <a:pt x="93" y="177"/>
                  </a:lnTo>
                  <a:lnTo>
                    <a:pt x="78" y="183"/>
                  </a:lnTo>
                  <a:lnTo>
                    <a:pt x="61" y="187"/>
                  </a:lnTo>
                  <a:lnTo>
                    <a:pt x="32" y="160"/>
                  </a:lnTo>
                  <a:lnTo>
                    <a:pt x="16" y="143"/>
                  </a:lnTo>
                  <a:lnTo>
                    <a:pt x="0" y="104"/>
                  </a:lnTo>
                  <a:lnTo>
                    <a:pt x="6" y="88"/>
                  </a:lnTo>
                  <a:lnTo>
                    <a:pt x="45" y="40"/>
                  </a:lnTo>
                  <a:lnTo>
                    <a:pt x="66" y="23"/>
                  </a:lnTo>
                  <a:lnTo>
                    <a:pt x="110" y="4"/>
                  </a:lnTo>
                  <a:lnTo>
                    <a:pt x="133" y="0"/>
                  </a:lnTo>
                  <a:lnTo>
                    <a:pt x="149" y="10"/>
                  </a:lnTo>
                  <a:lnTo>
                    <a:pt x="187" y="60"/>
                  </a:lnTo>
                  <a:lnTo>
                    <a:pt x="190" y="7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3565" y="3923"/>
              <a:ext cx="98" cy="91"/>
            </a:xfrm>
            <a:custGeom>
              <a:avLst/>
              <a:gdLst>
                <a:gd name="T0" fmla="*/ 190 w 193"/>
                <a:gd name="T1" fmla="*/ 74 h 187"/>
                <a:gd name="T2" fmla="*/ 193 w 193"/>
                <a:gd name="T3" fmla="*/ 71 h 187"/>
                <a:gd name="T4" fmla="*/ 191 w 193"/>
                <a:gd name="T5" fmla="*/ 83 h 187"/>
                <a:gd name="T6" fmla="*/ 152 w 193"/>
                <a:gd name="T7" fmla="*/ 139 h 187"/>
                <a:gd name="T8" fmla="*/ 106 w 193"/>
                <a:gd name="T9" fmla="*/ 156 h 187"/>
                <a:gd name="T10" fmla="*/ 93 w 193"/>
                <a:gd name="T11" fmla="*/ 177 h 187"/>
                <a:gd name="T12" fmla="*/ 78 w 193"/>
                <a:gd name="T13" fmla="*/ 183 h 187"/>
                <a:gd name="T14" fmla="*/ 61 w 193"/>
                <a:gd name="T15" fmla="*/ 187 h 187"/>
                <a:gd name="T16" fmla="*/ 32 w 193"/>
                <a:gd name="T17" fmla="*/ 160 h 187"/>
                <a:gd name="T18" fmla="*/ 16 w 193"/>
                <a:gd name="T19" fmla="*/ 143 h 187"/>
                <a:gd name="T20" fmla="*/ 0 w 193"/>
                <a:gd name="T21" fmla="*/ 104 h 187"/>
                <a:gd name="T22" fmla="*/ 6 w 193"/>
                <a:gd name="T23" fmla="*/ 88 h 187"/>
                <a:gd name="T24" fmla="*/ 45 w 193"/>
                <a:gd name="T25" fmla="*/ 40 h 187"/>
                <a:gd name="T26" fmla="*/ 66 w 193"/>
                <a:gd name="T27" fmla="*/ 23 h 187"/>
                <a:gd name="T28" fmla="*/ 110 w 193"/>
                <a:gd name="T29" fmla="*/ 4 h 187"/>
                <a:gd name="T30" fmla="*/ 133 w 193"/>
                <a:gd name="T31" fmla="*/ 0 h 187"/>
                <a:gd name="T32" fmla="*/ 149 w 193"/>
                <a:gd name="T33" fmla="*/ 10 h 187"/>
                <a:gd name="T34" fmla="*/ 187 w 193"/>
                <a:gd name="T35" fmla="*/ 60 h 187"/>
                <a:gd name="T36" fmla="*/ 190 w 193"/>
                <a:gd name="T37" fmla="*/ 74 h 1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3"/>
                <a:gd name="T58" fmla="*/ 0 h 187"/>
                <a:gd name="T59" fmla="*/ 193 w 193"/>
                <a:gd name="T60" fmla="*/ 187 h 1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3" h="187">
                  <a:moveTo>
                    <a:pt x="190" y="74"/>
                  </a:moveTo>
                  <a:lnTo>
                    <a:pt x="193" y="71"/>
                  </a:lnTo>
                  <a:lnTo>
                    <a:pt x="191" y="83"/>
                  </a:lnTo>
                  <a:lnTo>
                    <a:pt x="152" y="139"/>
                  </a:lnTo>
                  <a:lnTo>
                    <a:pt x="106" y="156"/>
                  </a:lnTo>
                  <a:lnTo>
                    <a:pt x="93" y="177"/>
                  </a:lnTo>
                  <a:lnTo>
                    <a:pt x="78" y="183"/>
                  </a:lnTo>
                  <a:lnTo>
                    <a:pt x="61" y="187"/>
                  </a:lnTo>
                  <a:lnTo>
                    <a:pt x="32" y="160"/>
                  </a:lnTo>
                  <a:lnTo>
                    <a:pt x="16" y="143"/>
                  </a:lnTo>
                  <a:lnTo>
                    <a:pt x="0" y="104"/>
                  </a:lnTo>
                  <a:lnTo>
                    <a:pt x="6" y="88"/>
                  </a:lnTo>
                  <a:lnTo>
                    <a:pt x="45" y="40"/>
                  </a:lnTo>
                  <a:lnTo>
                    <a:pt x="66" y="23"/>
                  </a:lnTo>
                  <a:lnTo>
                    <a:pt x="110" y="4"/>
                  </a:lnTo>
                  <a:lnTo>
                    <a:pt x="133" y="0"/>
                  </a:lnTo>
                  <a:lnTo>
                    <a:pt x="149" y="10"/>
                  </a:lnTo>
                  <a:lnTo>
                    <a:pt x="187" y="60"/>
                  </a:lnTo>
                  <a:lnTo>
                    <a:pt x="190" y="74"/>
                  </a:ln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1817" y="2259"/>
              <a:ext cx="188" cy="189"/>
            </a:xfrm>
            <a:custGeom>
              <a:avLst/>
              <a:gdLst>
                <a:gd name="T0" fmla="*/ 0 w 369"/>
                <a:gd name="T1" fmla="*/ 147 h 384"/>
                <a:gd name="T2" fmla="*/ 6 w 369"/>
                <a:gd name="T3" fmla="*/ 155 h 384"/>
                <a:gd name="T4" fmla="*/ 23 w 369"/>
                <a:gd name="T5" fmla="*/ 173 h 384"/>
                <a:gd name="T6" fmla="*/ 56 w 369"/>
                <a:gd name="T7" fmla="*/ 205 h 384"/>
                <a:gd name="T8" fmla="*/ 164 w 369"/>
                <a:gd name="T9" fmla="*/ 285 h 384"/>
                <a:gd name="T10" fmla="*/ 212 w 369"/>
                <a:gd name="T11" fmla="*/ 325 h 384"/>
                <a:gd name="T12" fmla="*/ 269 w 369"/>
                <a:gd name="T13" fmla="*/ 362 h 384"/>
                <a:gd name="T14" fmla="*/ 313 w 369"/>
                <a:gd name="T15" fmla="*/ 378 h 384"/>
                <a:gd name="T16" fmla="*/ 352 w 369"/>
                <a:gd name="T17" fmla="*/ 323 h 384"/>
                <a:gd name="T18" fmla="*/ 361 w 369"/>
                <a:gd name="T19" fmla="*/ 300 h 384"/>
                <a:gd name="T20" fmla="*/ 365 w 369"/>
                <a:gd name="T21" fmla="*/ 289 h 384"/>
                <a:gd name="T22" fmla="*/ 363 w 369"/>
                <a:gd name="T23" fmla="*/ 249 h 384"/>
                <a:gd name="T24" fmla="*/ 345 w 369"/>
                <a:gd name="T25" fmla="*/ 244 h 384"/>
                <a:gd name="T26" fmla="*/ 317 w 369"/>
                <a:gd name="T27" fmla="*/ 208 h 384"/>
                <a:gd name="T28" fmla="*/ 288 w 369"/>
                <a:gd name="T29" fmla="*/ 199 h 384"/>
                <a:gd name="T30" fmla="*/ 275 w 369"/>
                <a:gd name="T31" fmla="*/ 192 h 384"/>
                <a:gd name="T32" fmla="*/ 269 w 369"/>
                <a:gd name="T33" fmla="*/ 177 h 384"/>
                <a:gd name="T34" fmla="*/ 292 w 369"/>
                <a:gd name="T35" fmla="*/ 135 h 384"/>
                <a:gd name="T36" fmla="*/ 275 w 369"/>
                <a:gd name="T37" fmla="*/ 95 h 384"/>
                <a:gd name="T38" fmla="*/ 259 w 369"/>
                <a:gd name="T39" fmla="*/ 84 h 384"/>
                <a:gd name="T40" fmla="*/ 225 w 369"/>
                <a:gd name="T41" fmla="*/ 124 h 384"/>
                <a:gd name="T42" fmla="*/ 201 w 369"/>
                <a:gd name="T43" fmla="*/ 105 h 384"/>
                <a:gd name="T44" fmla="*/ 183 w 369"/>
                <a:gd name="T45" fmla="*/ 105 h 384"/>
                <a:gd name="T46" fmla="*/ 197 w 369"/>
                <a:gd name="T47" fmla="*/ 71 h 384"/>
                <a:gd name="T48" fmla="*/ 187 w 369"/>
                <a:gd name="T49" fmla="*/ 20 h 384"/>
                <a:gd name="T50" fmla="*/ 145 w 369"/>
                <a:gd name="T51" fmla="*/ 9 h 384"/>
                <a:gd name="T52" fmla="*/ 127 w 369"/>
                <a:gd name="T53" fmla="*/ 3 h 384"/>
                <a:gd name="T54" fmla="*/ 113 w 369"/>
                <a:gd name="T55" fmla="*/ 15 h 384"/>
                <a:gd name="T56" fmla="*/ 100 w 369"/>
                <a:gd name="T57" fmla="*/ 32 h 384"/>
                <a:gd name="T58" fmla="*/ 85 w 369"/>
                <a:gd name="T59" fmla="*/ 72 h 384"/>
                <a:gd name="T60" fmla="*/ 63 w 369"/>
                <a:gd name="T61" fmla="*/ 93 h 384"/>
                <a:gd name="T62" fmla="*/ 32 w 369"/>
                <a:gd name="T63" fmla="*/ 116 h 384"/>
                <a:gd name="T64" fmla="*/ 15 w 369"/>
                <a:gd name="T65" fmla="*/ 140 h 3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9"/>
                <a:gd name="T100" fmla="*/ 0 h 384"/>
                <a:gd name="T101" fmla="*/ 369 w 369"/>
                <a:gd name="T102" fmla="*/ 384 h 3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9" h="384">
                  <a:moveTo>
                    <a:pt x="3" y="144"/>
                  </a:moveTo>
                  <a:lnTo>
                    <a:pt x="0" y="147"/>
                  </a:lnTo>
                  <a:lnTo>
                    <a:pt x="4" y="149"/>
                  </a:lnTo>
                  <a:lnTo>
                    <a:pt x="6" y="155"/>
                  </a:lnTo>
                  <a:lnTo>
                    <a:pt x="23" y="160"/>
                  </a:lnTo>
                  <a:lnTo>
                    <a:pt x="23" y="173"/>
                  </a:lnTo>
                  <a:lnTo>
                    <a:pt x="44" y="183"/>
                  </a:lnTo>
                  <a:lnTo>
                    <a:pt x="56" y="205"/>
                  </a:lnTo>
                  <a:lnTo>
                    <a:pt x="100" y="228"/>
                  </a:lnTo>
                  <a:lnTo>
                    <a:pt x="164" y="285"/>
                  </a:lnTo>
                  <a:lnTo>
                    <a:pt x="189" y="316"/>
                  </a:lnTo>
                  <a:lnTo>
                    <a:pt x="212" y="325"/>
                  </a:lnTo>
                  <a:lnTo>
                    <a:pt x="228" y="340"/>
                  </a:lnTo>
                  <a:lnTo>
                    <a:pt x="269" y="362"/>
                  </a:lnTo>
                  <a:lnTo>
                    <a:pt x="297" y="366"/>
                  </a:lnTo>
                  <a:lnTo>
                    <a:pt x="313" y="378"/>
                  </a:lnTo>
                  <a:lnTo>
                    <a:pt x="351" y="384"/>
                  </a:lnTo>
                  <a:lnTo>
                    <a:pt x="352" y="323"/>
                  </a:lnTo>
                  <a:lnTo>
                    <a:pt x="359" y="319"/>
                  </a:lnTo>
                  <a:lnTo>
                    <a:pt x="361" y="300"/>
                  </a:lnTo>
                  <a:lnTo>
                    <a:pt x="368" y="297"/>
                  </a:lnTo>
                  <a:lnTo>
                    <a:pt x="365" y="289"/>
                  </a:lnTo>
                  <a:lnTo>
                    <a:pt x="369" y="279"/>
                  </a:lnTo>
                  <a:lnTo>
                    <a:pt x="363" y="249"/>
                  </a:lnTo>
                  <a:lnTo>
                    <a:pt x="355" y="252"/>
                  </a:lnTo>
                  <a:lnTo>
                    <a:pt x="345" y="244"/>
                  </a:lnTo>
                  <a:lnTo>
                    <a:pt x="336" y="244"/>
                  </a:lnTo>
                  <a:lnTo>
                    <a:pt x="317" y="208"/>
                  </a:lnTo>
                  <a:lnTo>
                    <a:pt x="299" y="207"/>
                  </a:lnTo>
                  <a:lnTo>
                    <a:pt x="288" y="199"/>
                  </a:lnTo>
                  <a:lnTo>
                    <a:pt x="280" y="199"/>
                  </a:lnTo>
                  <a:lnTo>
                    <a:pt x="275" y="192"/>
                  </a:lnTo>
                  <a:lnTo>
                    <a:pt x="264" y="191"/>
                  </a:lnTo>
                  <a:lnTo>
                    <a:pt x="269" y="177"/>
                  </a:lnTo>
                  <a:lnTo>
                    <a:pt x="287" y="161"/>
                  </a:lnTo>
                  <a:lnTo>
                    <a:pt x="292" y="135"/>
                  </a:lnTo>
                  <a:lnTo>
                    <a:pt x="280" y="119"/>
                  </a:lnTo>
                  <a:lnTo>
                    <a:pt x="275" y="95"/>
                  </a:lnTo>
                  <a:lnTo>
                    <a:pt x="269" y="84"/>
                  </a:lnTo>
                  <a:lnTo>
                    <a:pt x="259" y="84"/>
                  </a:lnTo>
                  <a:lnTo>
                    <a:pt x="243" y="119"/>
                  </a:lnTo>
                  <a:lnTo>
                    <a:pt x="225" y="124"/>
                  </a:lnTo>
                  <a:lnTo>
                    <a:pt x="217" y="125"/>
                  </a:lnTo>
                  <a:lnTo>
                    <a:pt x="201" y="105"/>
                  </a:lnTo>
                  <a:lnTo>
                    <a:pt x="183" y="112"/>
                  </a:lnTo>
                  <a:lnTo>
                    <a:pt x="183" y="105"/>
                  </a:lnTo>
                  <a:lnTo>
                    <a:pt x="195" y="95"/>
                  </a:lnTo>
                  <a:lnTo>
                    <a:pt x="197" y="71"/>
                  </a:lnTo>
                  <a:lnTo>
                    <a:pt x="193" y="65"/>
                  </a:lnTo>
                  <a:lnTo>
                    <a:pt x="187" y="20"/>
                  </a:lnTo>
                  <a:lnTo>
                    <a:pt x="168" y="1"/>
                  </a:lnTo>
                  <a:lnTo>
                    <a:pt x="145" y="9"/>
                  </a:lnTo>
                  <a:lnTo>
                    <a:pt x="132" y="0"/>
                  </a:lnTo>
                  <a:lnTo>
                    <a:pt x="127" y="3"/>
                  </a:lnTo>
                  <a:lnTo>
                    <a:pt x="121" y="15"/>
                  </a:lnTo>
                  <a:lnTo>
                    <a:pt x="113" y="15"/>
                  </a:lnTo>
                  <a:lnTo>
                    <a:pt x="116" y="31"/>
                  </a:lnTo>
                  <a:lnTo>
                    <a:pt x="100" y="32"/>
                  </a:lnTo>
                  <a:lnTo>
                    <a:pt x="88" y="45"/>
                  </a:lnTo>
                  <a:lnTo>
                    <a:pt x="85" y="72"/>
                  </a:lnTo>
                  <a:lnTo>
                    <a:pt x="79" y="73"/>
                  </a:lnTo>
                  <a:lnTo>
                    <a:pt x="63" y="93"/>
                  </a:lnTo>
                  <a:lnTo>
                    <a:pt x="52" y="96"/>
                  </a:lnTo>
                  <a:lnTo>
                    <a:pt x="32" y="116"/>
                  </a:lnTo>
                  <a:lnTo>
                    <a:pt x="23" y="116"/>
                  </a:lnTo>
                  <a:lnTo>
                    <a:pt x="15" y="140"/>
                  </a:lnTo>
                  <a:lnTo>
                    <a:pt x="3" y="14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3850" y="3073"/>
              <a:ext cx="140" cy="346"/>
            </a:xfrm>
            <a:custGeom>
              <a:avLst/>
              <a:gdLst>
                <a:gd name="T0" fmla="*/ 45 w 277"/>
                <a:gd name="T1" fmla="*/ 430 h 700"/>
                <a:gd name="T2" fmla="*/ 73 w 277"/>
                <a:gd name="T3" fmla="*/ 472 h 700"/>
                <a:gd name="T4" fmla="*/ 153 w 277"/>
                <a:gd name="T5" fmla="*/ 472 h 700"/>
                <a:gd name="T6" fmla="*/ 159 w 277"/>
                <a:gd name="T7" fmla="*/ 536 h 700"/>
                <a:gd name="T8" fmla="*/ 145 w 277"/>
                <a:gd name="T9" fmla="*/ 570 h 700"/>
                <a:gd name="T10" fmla="*/ 129 w 277"/>
                <a:gd name="T11" fmla="*/ 595 h 700"/>
                <a:gd name="T12" fmla="*/ 175 w 277"/>
                <a:gd name="T13" fmla="*/ 667 h 700"/>
                <a:gd name="T14" fmla="*/ 198 w 277"/>
                <a:gd name="T15" fmla="*/ 682 h 700"/>
                <a:gd name="T16" fmla="*/ 211 w 277"/>
                <a:gd name="T17" fmla="*/ 700 h 700"/>
                <a:gd name="T18" fmla="*/ 207 w 277"/>
                <a:gd name="T19" fmla="*/ 662 h 700"/>
                <a:gd name="T20" fmla="*/ 215 w 277"/>
                <a:gd name="T21" fmla="*/ 626 h 700"/>
                <a:gd name="T22" fmla="*/ 263 w 277"/>
                <a:gd name="T23" fmla="*/ 600 h 700"/>
                <a:gd name="T24" fmla="*/ 273 w 277"/>
                <a:gd name="T25" fmla="*/ 554 h 700"/>
                <a:gd name="T26" fmla="*/ 277 w 277"/>
                <a:gd name="T27" fmla="*/ 504 h 700"/>
                <a:gd name="T28" fmla="*/ 269 w 277"/>
                <a:gd name="T29" fmla="*/ 471 h 700"/>
                <a:gd name="T30" fmla="*/ 187 w 277"/>
                <a:gd name="T31" fmla="*/ 397 h 700"/>
                <a:gd name="T32" fmla="*/ 218 w 277"/>
                <a:gd name="T33" fmla="*/ 458 h 700"/>
                <a:gd name="T34" fmla="*/ 201 w 277"/>
                <a:gd name="T35" fmla="*/ 443 h 700"/>
                <a:gd name="T36" fmla="*/ 186 w 277"/>
                <a:gd name="T37" fmla="*/ 427 h 700"/>
                <a:gd name="T38" fmla="*/ 161 w 277"/>
                <a:gd name="T39" fmla="*/ 442 h 700"/>
                <a:gd name="T40" fmla="*/ 161 w 277"/>
                <a:gd name="T41" fmla="*/ 401 h 700"/>
                <a:gd name="T42" fmla="*/ 134 w 277"/>
                <a:gd name="T43" fmla="*/ 306 h 700"/>
                <a:gd name="T44" fmla="*/ 115 w 277"/>
                <a:gd name="T45" fmla="*/ 253 h 700"/>
                <a:gd name="T46" fmla="*/ 142 w 277"/>
                <a:gd name="T47" fmla="*/ 210 h 700"/>
                <a:gd name="T48" fmla="*/ 142 w 277"/>
                <a:gd name="T49" fmla="*/ 93 h 700"/>
                <a:gd name="T50" fmla="*/ 114 w 277"/>
                <a:gd name="T51" fmla="*/ 50 h 700"/>
                <a:gd name="T52" fmla="*/ 125 w 277"/>
                <a:gd name="T53" fmla="*/ 16 h 700"/>
                <a:gd name="T54" fmla="*/ 106 w 277"/>
                <a:gd name="T55" fmla="*/ 14 h 700"/>
                <a:gd name="T56" fmla="*/ 69 w 277"/>
                <a:gd name="T57" fmla="*/ 9 h 700"/>
                <a:gd name="T58" fmla="*/ 35 w 277"/>
                <a:gd name="T59" fmla="*/ 0 h 700"/>
                <a:gd name="T60" fmla="*/ 37 w 277"/>
                <a:gd name="T61" fmla="*/ 24 h 700"/>
                <a:gd name="T62" fmla="*/ 63 w 277"/>
                <a:gd name="T63" fmla="*/ 37 h 700"/>
                <a:gd name="T64" fmla="*/ 81 w 277"/>
                <a:gd name="T65" fmla="*/ 72 h 700"/>
                <a:gd name="T66" fmla="*/ 91 w 277"/>
                <a:gd name="T67" fmla="*/ 107 h 700"/>
                <a:gd name="T68" fmla="*/ 91 w 277"/>
                <a:gd name="T69" fmla="*/ 123 h 700"/>
                <a:gd name="T70" fmla="*/ 66 w 277"/>
                <a:gd name="T71" fmla="*/ 166 h 700"/>
                <a:gd name="T72" fmla="*/ 57 w 277"/>
                <a:gd name="T73" fmla="*/ 233 h 700"/>
                <a:gd name="T74" fmla="*/ 59 w 277"/>
                <a:gd name="T75" fmla="*/ 267 h 700"/>
                <a:gd name="T76" fmla="*/ 69 w 277"/>
                <a:gd name="T77" fmla="*/ 282 h 700"/>
                <a:gd name="T78" fmla="*/ 22 w 277"/>
                <a:gd name="T79" fmla="*/ 347 h 700"/>
                <a:gd name="T80" fmla="*/ 0 w 277"/>
                <a:gd name="T81" fmla="*/ 390 h 700"/>
                <a:gd name="T82" fmla="*/ 10 w 277"/>
                <a:gd name="T83" fmla="*/ 406 h 700"/>
                <a:gd name="T84" fmla="*/ 30 w 277"/>
                <a:gd name="T85" fmla="*/ 418 h 7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77"/>
                <a:gd name="T130" fmla="*/ 0 h 700"/>
                <a:gd name="T131" fmla="*/ 277 w 277"/>
                <a:gd name="T132" fmla="*/ 700 h 70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77" h="700">
                  <a:moveTo>
                    <a:pt x="34" y="423"/>
                  </a:moveTo>
                  <a:lnTo>
                    <a:pt x="45" y="430"/>
                  </a:lnTo>
                  <a:lnTo>
                    <a:pt x="58" y="454"/>
                  </a:lnTo>
                  <a:lnTo>
                    <a:pt x="73" y="472"/>
                  </a:lnTo>
                  <a:lnTo>
                    <a:pt x="142" y="462"/>
                  </a:lnTo>
                  <a:lnTo>
                    <a:pt x="153" y="472"/>
                  </a:lnTo>
                  <a:lnTo>
                    <a:pt x="159" y="507"/>
                  </a:lnTo>
                  <a:lnTo>
                    <a:pt x="159" y="536"/>
                  </a:lnTo>
                  <a:lnTo>
                    <a:pt x="142" y="558"/>
                  </a:lnTo>
                  <a:lnTo>
                    <a:pt x="145" y="570"/>
                  </a:lnTo>
                  <a:lnTo>
                    <a:pt x="134" y="578"/>
                  </a:lnTo>
                  <a:lnTo>
                    <a:pt x="129" y="595"/>
                  </a:lnTo>
                  <a:lnTo>
                    <a:pt x="139" y="626"/>
                  </a:lnTo>
                  <a:lnTo>
                    <a:pt x="175" y="667"/>
                  </a:lnTo>
                  <a:lnTo>
                    <a:pt x="193" y="675"/>
                  </a:lnTo>
                  <a:lnTo>
                    <a:pt x="198" y="682"/>
                  </a:lnTo>
                  <a:lnTo>
                    <a:pt x="191" y="700"/>
                  </a:lnTo>
                  <a:lnTo>
                    <a:pt x="211" y="700"/>
                  </a:lnTo>
                  <a:lnTo>
                    <a:pt x="215" y="674"/>
                  </a:lnTo>
                  <a:lnTo>
                    <a:pt x="207" y="662"/>
                  </a:lnTo>
                  <a:lnTo>
                    <a:pt x="205" y="650"/>
                  </a:lnTo>
                  <a:lnTo>
                    <a:pt x="215" y="626"/>
                  </a:lnTo>
                  <a:lnTo>
                    <a:pt x="257" y="608"/>
                  </a:lnTo>
                  <a:lnTo>
                    <a:pt x="263" y="600"/>
                  </a:lnTo>
                  <a:lnTo>
                    <a:pt x="266" y="564"/>
                  </a:lnTo>
                  <a:lnTo>
                    <a:pt x="273" y="554"/>
                  </a:lnTo>
                  <a:lnTo>
                    <a:pt x="266" y="531"/>
                  </a:lnTo>
                  <a:lnTo>
                    <a:pt x="277" y="504"/>
                  </a:lnTo>
                  <a:lnTo>
                    <a:pt x="274" y="482"/>
                  </a:lnTo>
                  <a:lnTo>
                    <a:pt x="269" y="471"/>
                  </a:lnTo>
                  <a:lnTo>
                    <a:pt x="190" y="375"/>
                  </a:lnTo>
                  <a:lnTo>
                    <a:pt x="187" y="397"/>
                  </a:lnTo>
                  <a:lnTo>
                    <a:pt x="203" y="409"/>
                  </a:lnTo>
                  <a:lnTo>
                    <a:pt x="218" y="458"/>
                  </a:lnTo>
                  <a:lnTo>
                    <a:pt x="211" y="458"/>
                  </a:lnTo>
                  <a:lnTo>
                    <a:pt x="201" y="443"/>
                  </a:lnTo>
                  <a:lnTo>
                    <a:pt x="193" y="440"/>
                  </a:lnTo>
                  <a:lnTo>
                    <a:pt x="186" y="427"/>
                  </a:lnTo>
                  <a:lnTo>
                    <a:pt x="178" y="443"/>
                  </a:lnTo>
                  <a:lnTo>
                    <a:pt x="161" y="442"/>
                  </a:lnTo>
                  <a:lnTo>
                    <a:pt x="155" y="426"/>
                  </a:lnTo>
                  <a:lnTo>
                    <a:pt x="161" y="401"/>
                  </a:lnTo>
                  <a:lnTo>
                    <a:pt x="145" y="378"/>
                  </a:lnTo>
                  <a:lnTo>
                    <a:pt x="134" y="306"/>
                  </a:lnTo>
                  <a:lnTo>
                    <a:pt x="114" y="267"/>
                  </a:lnTo>
                  <a:lnTo>
                    <a:pt x="115" y="253"/>
                  </a:lnTo>
                  <a:lnTo>
                    <a:pt x="134" y="230"/>
                  </a:lnTo>
                  <a:lnTo>
                    <a:pt x="142" y="210"/>
                  </a:lnTo>
                  <a:lnTo>
                    <a:pt x="138" y="114"/>
                  </a:lnTo>
                  <a:lnTo>
                    <a:pt x="142" y="93"/>
                  </a:lnTo>
                  <a:lnTo>
                    <a:pt x="123" y="73"/>
                  </a:lnTo>
                  <a:lnTo>
                    <a:pt x="114" y="50"/>
                  </a:lnTo>
                  <a:lnTo>
                    <a:pt x="115" y="25"/>
                  </a:lnTo>
                  <a:lnTo>
                    <a:pt x="125" y="16"/>
                  </a:lnTo>
                  <a:lnTo>
                    <a:pt x="121" y="24"/>
                  </a:lnTo>
                  <a:lnTo>
                    <a:pt x="106" y="14"/>
                  </a:lnTo>
                  <a:lnTo>
                    <a:pt x="81" y="21"/>
                  </a:lnTo>
                  <a:lnTo>
                    <a:pt x="69" y="9"/>
                  </a:lnTo>
                  <a:lnTo>
                    <a:pt x="53" y="9"/>
                  </a:lnTo>
                  <a:lnTo>
                    <a:pt x="35" y="0"/>
                  </a:lnTo>
                  <a:lnTo>
                    <a:pt x="33" y="9"/>
                  </a:lnTo>
                  <a:lnTo>
                    <a:pt x="37" y="24"/>
                  </a:lnTo>
                  <a:lnTo>
                    <a:pt x="53" y="24"/>
                  </a:lnTo>
                  <a:lnTo>
                    <a:pt x="63" y="37"/>
                  </a:lnTo>
                  <a:lnTo>
                    <a:pt x="71" y="62"/>
                  </a:lnTo>
                  <a:lnTo>
                    <a:pt x="81" y="72"/>
                  </a:lnTo>
                  <a:lnTo>
                    <a:pt x="86" y="102"/>
                  </a:lnTo>
                  <a:lnTo>
                    <a:pt x="91" y="107"/>
                  </a:lnTo>
                  <a:lnTo>
                    <a:pt x="93" y="117"/>
                  </a:lnTo>
                  <a:lnTo>
                    <a:pt x="91" y="123"/>
                  </a:lnTo>
                  <a:lnTo>
                    <a:pt x="67" y="137"/>
                  </a:lnTo>
                  <a:lnTo>
                    <a:pt x="66" y="166"/>
                  </a:lnTo>
                  <a:lnTo>
                    <a:pt x="55" y="195"/>
                  </a:lnTo>
                  <a:lnTo>
                    <a:pt x="57" y="233"/>
                  </a:lnTo>
                  <a:lnTo>
                    <a:pt x="53" y="255"/>
                  </a:lnTo>
                  <a:lnTo>
                    <a:pt x="59" y="267"/>
                  </a:lnTo>
                  <a:lnTo>
                    <a:pt x="67" y="270"/>
                  </a:lnTo>
                  <a:lnTo>
                    <a:pt x="69" y="282"/>
                  </a:lnTo>
                  <a:lnTo>
                    <a:pt x="30" y="301"/>
                  </a:lnTo>
                  <a:lnTo>
                    <a:pt x="22" y="347"/>
                  </a:lnTo>
                  <a:lnTo>
                    <a:pt x="13" y="371"/>
                  </a:lnTo>
                  <a:lnTo>
                    <a:pt x="0" y="390"/>
                  </a:lnTo>
                  <a:lnTo>
                    <a:pt x="2" y="405"/>
                  </a:lnTo>
                  <a:lnTo>
                    <a:pt x="10" y="406"/>
                  </a:lnTo>
                  <a:lnTo>
                    <a:pt x="15" y="418"/>
                  </a:lnTo>
                  <a:lnTo>
                    <a:pt x="30" y="418"/>
                  </a:lnTo>
                  <a:lnTo>
                    <a:pt x="34" y="42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1816" y="1521"/>
              <a:ext cx="745" cy="664"/>
            </a:xfrm>
            <a:custGeom>
              <a:avLst/>
              <a:gdLst>
                <a:gd name="T0" fmla="*/ 1220 w 1469"/>
                <a:gd name="T1" fmla="*/ 357 h 1351"/>
                <a:gd name="T2" fmla="*/ 1261 w 1469"/>
                <a:gd name="T3" fmla="*/ 399 h 1351"/>
                <a:gd name="T4" fmla="*/ 1300 w 1469"/>
                <a:gd name="T5" fmla="*/ 436 h 1351"/>
                <a:gd name="T6" fmla="*/ 1358 w 1469"/>
                <a:gd name="T7" fmla="*/ 454 h 1351"/>
                <a:gd name="T8" fmla="*/ 1393 w 1469"/>
                <a:gd name="T9" fmla="*/ 498 h 1351"/>
                <a:gd name="T10" fmla="*/ 1385 w 1469"/>
                <a:gd name="T11" fmla="*/ 538 h 1351"/>
                <a:gd name="T12" fmla="*/ 1469 w 1469"/>
                <a:gd name="T13" fmla="*/ 537 h 1351"/>
                <a:gd name="T14" fmla="*/ 1429 w 1469"/>
                <a:gd name="T15" fmla="*/ 830 h 1351"/>
                <a:gd name="T16" fmla="*/ 1389 w 1469"/>
                <a:gd name="T17" fmla="*/ 882 h 1351"/>
                <a:gd name="T18" fmla="*/ 1340 w 1469"/>
                <a:gd name="T19" fmla="*/ 881 h 1351"/>
                <a:gd name="T20" fmla="*/ 1095 w 1469"/>
                <a:gd name="T21" fmla="*/ 914 h 1351"/>
                <a:gd name="T22" fmla="*/ 905 w 1469"/>
                <a:gd name="T23" fmla="*/ 993 h 1351"/>
                <a:gd name="T24" fmla="*/ 788 w 1469"/>
                <a:gd name="T25" fmla="*/ 1058 h 1351"/>
                <a:gd name="T26" fmla="*/ 706 w 1469"/>
                <a:gd name="T27" fmla="*/ 1105 h 1351"/>
                <a:gd name="T28" fmla="*/ 626 w 1469"/>
                <a:gd name="T29" fmla="*/ 1211 h 1351"/>
                <a:gd name="T30" fmla="*/ 591 w 1469"/>
                <a:gd name="T31" fmla="*/ 1278 h 1351"/>
                <a:gd name="T32" fmla="*/ 555 w 1469"/>
                <a:gd name="T33" fmla="*/ 1326 h 1351"/>
                <a:gd name="T34" fmla="*/ 499 w 1469"/>
                <a:gd name="T35" fmla="*/ 1343 h 1351"/>
                <a:gd name="T36" fmla="*/ 482 w 1469"/>
                <a:gd name="T37" fmla="*/ 1302 h 1351"/>
                <a:gd name="T38" fmla="*/ 457 w 1469"/>
                <a:gd name="T39" fmla="*/ 1311 h 1351"/>
                <a:gd name="T40" fmla="*/ 426 w 1469"/>
                <a:gd name="T41" fmla="*/ 1338 h 1351"/>
                <a:gd name="T42" fmla="*/ 402 w 1469"/>
                <a:gd name="T43" fmla="*/ 1340 h 1351"/>
                <a:gd name="T44" fmla="*/ 378 w 1469"/>
                <a:gd name="T45" fmla="*/ 1323 h 1351"/>
                <a:gd name="T46" fmla="*/ 347 w 1469"/>
                <a:gd name="T47" fmla="*/ 1346 h 1351"/>
                <a:gd name="T48" fmla="*/ 326 w 1469"/>
                <a:gd name="T49" fmla="*/ 1332 h 1351"/>
                <a:gd name="T50" fmla="*/ 311 w 1469"/>
                <a:gd name="T51" fmla="*/ 1312 h 1351"/>
                <a:gd name="T52" fmla="*/ 281 w 1469"/>
                <a:gd name="T53" fmla="*/ 1279 h 1351"/>
                <a:gd name="T54" fmla="*/ 293 w 1469"/>
                <a:gd name="T55" fmla="*/ 1254 h 1351"/>
                <a:gd name="T56" fmla="*/ 309 w 1469"/>
                <a:gd name="T57" fmla="*/ 1247 h 1351"/>
                <a:gd name="T58" fmla="*/ 289 w 1469"/>
                <a:gd name="T59" fmla="*/ 1226 h 1351"/>
                <a:gd name="T60" fmla="*/ 274 w 1469"/>
                <a:gd name="T61" fmla="*/ 1183 h 1351"/>
                <a:gd name="T62" fmla="*/ 259 w 1469"/>
                <a:gd name="T63" fmla="*/ 1160 h 1351"/>
                <a:gd name="T64" fmla="*/ 245 w 1469"/>
                <a:gd name="T65" fmla="*/ 1140 h 1351"/>
                <a:gd name="T66" fmla="*/ 199 w 1469"/>
                <a:gd name="T67" fmla="*/ 1163 h 1351"/>
                <a:gd name="T68" fmla="*/ 123 w 1469"/>
                <a:gd name="T69" fmla="*/ 1170 h 1351"/>
                <a:gd name="T70" fmla="*/ 87 w 1469"/>
                <a:gd name="T71" fmla="*/ 1159 h 1351"/>
                <a:gd name="T72" fmla="*/ 54 w 1469"/>
                <a:gd name="T73" fmla="*/ 1176 h 1351"/>
                <a:gd name="T74" fmla="*/ 54 w 1469"/>
                <a:gd name="T75" fmla="*/ 1140 h 1351"/>
                <a:gd name="T76" fmla="*/ 53 w 1469"/>
                <a:gd name="T77" fmla="*/ 1117 h 1351"/>
                <a:gd name="T78" fmla="*/ 45 w 1469"/>
                <a:gd name="T79" fmla="*/ 1070 h 1351"/>
                <a:gd name="T80" fmla="*/ 17 w 1469"/>
                <a:gd name="T81" fmla="*/ 1041 h 1351"/>
                <a:gd name="T82" fmla="*/ 17 w 1469"/>
                <a:gd name="T83" fmla="*/ 1001 h 1351"/>
                <a:gd name="T84" fmla="*/ 5 w 1469"/>
                <a:gd name="T85" fmla="*/ 937 h 1351"/>
                <a:gd name="T86" fmla="*/ 65 w 1469"/>
                <a:gd name="T87" fmla="*/ 842 h 1351"/>
                <a:gd name="T88" fmla="*/ 117 w 1469"/>
                <a:gd name="T89" fmla="*/ 886 h 1351"/>
                <a:gd name="T90" fmla="*/ 594 w 1469"/>
                <a:gd name="T91" fmla="*/ 866 h 1351"/>
                <a:gd name="T92" fmla="*/ 603 w 1469"/>
                <a:gd name="T93" fmla="*/ 0 h 135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469"/>
                <a:gd name="T142" fmla="*/ 0 h 1351"/>
                <a:gd name="T143" fmla="*/ 1469 w 1469"/>
                <a:gd name="T144" fmla="*/ 1351 h 135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469" h="1351">
                  <a:moveTo>
                    <a:pt x="752" y="4"/>
                  </a:moveTo>
                  <a:lnTo>
                    <a:pt x="1220" y="349"/>
                  </a:lnTo>
                  <a:lnTo>
                    <a:pt x="1220" y="357"/>
                  </a:lnTo>
                  <a:lnTo>
                    <a:pt x="1225" y="364"/>
                  </a:lnTo>
                  <a:lnTo>
                    <a:pt x="1223" y="381"/>
                  </a:lnTo>
                  <a:lnTo>
                    <a:pt x="1261" y="399"/>
                  </a:lnTo>
                  <a:lnTo>
                    <a:pt x="1268" y="419"/>
                  </a:lnTo>
                  <a:lnTo>
                    <a:pt x="1278" y="428"/>
                  </a:lnTo>
                  <a:lnTo>
                    <a:pt x="1300" y="436"/>
                  </a:lnTo>
                  <a:lnTo>
                    <a:pt x="1316" y="434"/>
                  </a:lnTo>
                  <a:lnTo>
                    <a:pt x="1329" y="452"/>
                  </a:lnTo>
                  <a:lnTo>
                    <a:pt x="1358" y="454"/>
                  </a:lnTo>
                  <a:lnTo>
                    <a:pt x="1390" y="473"/>
                  </a:lnTo>
                  <a:lnTo>
                    <a:pt x="1396" y="477"/>
                  </a:lnTo>
                  <a:lnTo>
                    <a:pt x="1393" y="498"/>
                  </a:lnTo>
                  <a:lnTo>
                    <a:pt x="1396" y="506"/>
                  </a:lnTo>
                  <a:lnTo>
                    <a:pt x="1389" y="514"/>
                  </a:lnTo>
                  <a:lnTo>
                    <a:pt x="1385" y="538"/>
                  </a:lnTo>
                  <a:lnTo>
                    <a:pt x="1396" y="553"/>
                  </a:lnTo>
                  <a:lnTo>
                    <a:pt x="1416" y="554"/>
                  </a:lnTo>
                  <a:lnTo>
                    <a:pt x="1469" y="537"/>
                  </a:lnTo>
                  <a:lnTo>
                    <a:pt x="1454" y="822"/>
                  </a:lnTo>
                  <a:lnTo>
                    <a:pt x="1445" y="822"/>
                  </a:lnTo>
                  <a:lnTo>
                    <a:pt x="1429" y="830"/>
                  </a:lnTo>
                  <a:lnTo>
                    <a:pt x="1420" y="853"/>
                  </a:lnTo>
                  <a:lnTo>
                    <a:pt x="1393" y="867"/>
                  </a:lnTo>
                  <a:lnTo>
                    <a:pt x="1389" y="882"/>
                  </a:lnTo>
                  <a:lnTo>
                    <a:pt x="1348" y="878"/>
                  </a:lnTo>
                  <a:lnTo>
                    <a:pt x="1348" y="883"/>
                  </a:lnTo>
                  <a:lnTo>
                    <a:pt x="1340" y="881"/>
                  </a:lnTo>
                  <a:lnTo>
                    <a:pt x="1197" y="882"/>
                  </a:lnTo>
                  <a:lnTo>
                    <a:pt x="1153" y="914"/>
                  </a:lnTo>
                  <a:lnTo>
                    <a:pt x="1095" y="914"/>
                  </a:lnTo>
                  <a:lnTo>
                    <a:pt x="1040" y="917"/>
                  </a:lnTo>
                  <a:lnTo>
                    <a:pt x="1008" y="926"/>
                  </a:lnTo>
                  <a:lnTo>
                    <a:pt x="905" y="993"/>
                  </a:lnTo>
                  <a:lnTo>
                    <a:pt x="883" y="1018"/>
                  </a:lnTo>
                  <a:lnTo>
                    <a:pt x="850" y="1039"/>
                  </a:lnTo>
                  <a:lnTo>
                    <a:pt x="788" y="1058"/>
                  </a:lnTo>
                  <a:lnTo>
                    <a:pt x="748" y="1065"/>
                  </a:lnTo>
                  <a:lnTo>
                    <a:pt x="723" y="1078"/>
                  </a:lnTo>
                  <a:lnTo>
                    <a:pt x="706" y="1105"/>
                  </a:lnTo>
                  <a:lnTo>
                    <a:pt x="683" y="1159"/>
                  </a:lnTo>
                  <a:lnTo>
                    <a:pt x="671" y="1176"/>
                  </a:lnTo>
                  <a:lnTo>
                    <a:pt x="626" y="1211"/>
                  </a:lnTo>
                  <a:lnTo>
                    <a:pt x="610" y="1231"/>
                  </a:lnTo>
                  <a:lnTo>
                    <a:pt x="606" y="1248"/>
                  </a:lnTo>
                  <a:lnTo>
                    <a:pt x="591" y="1278"/>
                  </a:lnTo>
                  <a:lnTo>
                    <a:pt x="587" y="1338"/>
                  </a:lnTo>
                  <a:lnTo>
                    <a:pt x="568" y="1340"/>
                  </a:lnTo>
                  <a:lnTo>
                    <a:pt x="555" y="1326"/>
                  </a:lnTo>
                  <a:lnTo>
                    <a:pt x="536" y="1326"/>
                  </a:lnTo>
                  <a:lnTo>
                    <a:pt x="512" y="1346"/>
                  </a:lnTo>
                  <a:lnTo>
                    <a:pt x="499" y="1343"/>
                  </a:lnTo>
                  <a:lnTo>
                    <a:pt x="499" y="1320"/>
                  </a:lnTo>
                  <a:lnTo>
                    <a:pt x="496" y="1300"/>
                  </a:lnTo>
                  <a:lnTo>
                    <a:pt x="482" y="1302"/>
                  </a:lnTo>
                  <a:lnTo>
                    <a:pt x="475" y="1312"/>
                  </a:lnTo>
                  <a:lnTo>
                    <a:pt x="459" y="1307"/>
                  </a:lnTo>
                  <a:lnTo>
                    <a:pt x="457" y="1311"/>
                  </a:lnTo>
                  <a:lnTo>
                    <a:pt x="458" y="1330"/>
                  </a:lnTo>
                  <a:lnTo>
                    <a:pt x="453" y="1334"/>
                  </a:lnTo>
                  <a:lnTo>
                    <a:pt x="426" y="1338"/>
                  </a:lnTo>
                  <a:lnTo>
                    <a:pt x="421" y="1351"/>
                  </a:lnTo>
                  <a:lnTo>
                    <a:pt x="409" y="1347"/>
                  </a:lnTo>
                  <a:lnTo>
                    <a:pt x="402" y="1340"/>
                  </a:lnTo>
                  <a:lnTo>
                    <a:pt x="390" y="1343"/>
                  </a:lnTo>
                  <a:lnTo>
                    <a:pt x="385" y="1324"/>
                  </a:lnTo>
                  <a:lnTo>
                    <a:pt x="378" y="1323"/>
                  </a:lnTo>
                  <a:lnTo>
                    <a:pt x="371" y="1330"/>
                  </a:lnTo>
                  <a:lnTo>
                    <a:pt x="361" y="1330"/>
                  </a:lnTo>
                  <a:lnTo>
                    <a:pt x="347" y="1346"/>
                  </a:lnTo>
                  <a:lnTo>
                    <a:pt x="338" y="1348"/>
                  </a:lnTo>
                  <a:lnTo>
                    <a:pt x="334" y="1338"/>
                  </a:lnTo>
                  <a:lnTo>
                    <a:pt x="326" y="1332"/>
                  </a:lnTo>
                  <a:lnTo>
                    <a:pt x="323" y="1324"/>
                  </a:lnTo>
                  <a:lnTo>
                    <a:pt x="315" y="1324"/>
                  </a:lnTo>
                  <a:lnTo>
                    <a:pt x="311" y="1312"/>
                  </a:lnTo>
                  <a:lnTo>
                    <a:pt x="311" y="1270"/>
                  </a:lnTo>
                  <a:lnTo>
                    <a:pt x="294" y="1268"/>
                  </a:lnTo>
                  <a:lnTo>
                    <a:pt x="281" y="1279"/>
                  </a:lnTo>
                  <a:lnTo>
                    <a:pt x="282" y="1267"/>
                  </a:lnTo>
                  <a:lnTo>
                    <a:pt x="291" y="1260"/>
                  </a:lnTo>
                  <a:lnTo>
                    <a:pt x="293" y="1254"/>
                  </a:lnTo>
                  <a:lnTo>
                    <a:pt x="299" y="1254"/>
                  </a:lnTo>
                  <a:lnTo>
                    <a:pt x="302" y="1247"/>
                  </a:lnTo>
                  <a:lnTo>
                    <a:pt x="309" y="1247"/>
                  </a:lnTo>
                  <a:lnTo>
                    <a:pt x="309" y="1238"/>
                  </a:lnTo>
                  <a:lnTo>
                    <a:pt x="299" y="1236"/>
                  </a:lnTo>
                  <a:lnTo>
                    <a:pt x="289" y="1226"/>
                  </a:lnTo>
                  <a:lnTo>
                    <a:pt x="282" y="1211"/>
                  </a:lnTo>
                  <a:lnTo>
                    <a:pt x="271" y="1212"/>
                  </a:lnTo>
                  <a:lnTo>
                    <a:pt x="274" y="1183"/>
                  </a:lnTo>
                  <a:lnTo>
                    <a:pt x="267" y="1175"/>
                  </a:lnTo>
                  <a:lnTo>
                    <a:pt x="270" y="1164"/>
                  </a:lnTo>
                  <a:lnTo>
                    <a:pt x="259" y="1160"/>
                  </a:lnTo>
                  <a:lnTo>
                    <a:pt x="262" y="1142"/>
                  </a:lnTo>
                  <a:lnTo>
                    <a:pt x="258" y="1134"/>
                  </a:lnTo>
                  <a:lnTo>
                    <a:pt x="245" y="1140"/>
                  </a:lnTo>
                  <a:lnTo>
                    <a:pt x="230" y="1134"/>
                  </a:lnTo>
                  <a:lnTo>
                    <a:pt x="227" y="1150"/>
                  </a:lnTo>
                  <a:lnTo>
                    <a:pt x="199" y="1163"/>
                  </a:lnTo>
                  <a:lnTo>
                    <a:pt x="195" y="1178"/>
                  </a:lnTo>
                  <a:lnTo>
                    <a:pt x="143" y="1158"/>
                  </a:lnTo>
                  <a:lnTo>
                    <a:pt x="123" y="1170"/>
                  </a:lnTo>
                  <a:lnTo>
                    <a:pt x="111" y="1187"/>
                  </a:lnTo>
                  <a:lnTo>
                    <a:pt x="102" y="1182"/>
                  </a:lnTo>
                  <a:lnTo>
                    <a:pt x="87" y="1159"/>
                  </a:lnTo>
                  <a:lnTo>
                    <a:pt x="78" y="1160"/>
                  </a:lnTo>
                  <a:lnTo>
                    <a:pt x="62" y="1175"/>
                  </a:lnTo>
                  <a:lnTo>
                    <a:pt x="54" y="1176"/>
                  </a:lnTo>
                  <a:lnTo>
                    <a:pt x="46" y="1174"/>
                  </a:lnTo>
                  <a:lnTo>
                    <a:pt x="40" y="1166"/>
                  </a:lnTo>
                  <a:lnTo>
                    <a:pt x="54" y="1140"/>
                  </a:lnTo>
                  <a:lnTo>
                    <a:pt x="60" y="1134"/>
                  </a:lnTo>
                  <a:lnTo>
                    <a:pt x="52" y="1129"/>
                  </a:lnTo>
                  <a:lnTo>
                    <a:pt x="53" y="1117"/>
                  </a:lnTo>
                  <a:lnTo>
                    <a:pt x="58" y="1110"/>
                  </a:lnTo>
                  <a:lnTo>
                    <a:pt x="58" y="1089"/>
                  </a:lnTo>
                  <a:lnTo>
                    <a:pt x="45" y="1070"/>
                  </a:lnTo>
                  <a:lnTo>
                    <a:pt x="38" y="1053"/>
                  </a:lnTo>
                  <a:lnTo>
                    <a:pt x="20" y="1053"/>
                  </a:lnTo>
                  <a:lnTo>
                    <a:pt x="17" y="1041"/>
                  </a:lnTo>
                  <a:lnTo>
                    <a:pt x="5" y="1025"/>
                  </a:lnTo>
                  <a:lnTo>
                    <a:pt x="17" y="1009"/>
                  </a:lnTo>
                  <a:lnTo>
                    <a:pt x="17" y="1001"/>
                  </a:lnTo>
                  <a:lnTo>
                    <a:pt x="12" y="970"/>
                  </a:lnTo>
                  <a:lnTo>
                    <a:pt x="0" y="958"/>
                  </a:lnTo>
                  <a:lnTo>
                    <a:pt x="5" y="937"/>
                  </a:lnTo>
                  <a:lnTo>
                    <a:pt x="2" y="926"/>
                  </a:lnTo>
                  <a:lnTo>
                    <a:pt x="42" y="890"/>
                  </a:lnTo>
                  <a:lnTo>
                    <a:pt x="65" y="842"/>
                  </a:lnTo>
                  <a:lnTo>
                    <a:pt x="79" y="823"/>
                  </a:lnTo>
                  <a:lnTo>
                    <a:pt x="101" y="833"/>
                  </a:lnTo>
                  <a:lnTo>
                    <a:pt x="117" y="886"/>
                  </a:lnTo>
                  <a:lnTo>
                    <a:pt x="142" y="890"/>
                  </a:lnTo>
                  <a:lnTo>
                    <a:pt x="190" y="855"/>
                  </a:lnTo>
                  <a:lnTo>
                    <a:pt x="594" y="866"/>
                  </a:lnTo>
                  <a:lnTo>
                    <a:pt x="619" y="791"/>
                  </a:lnTo>
                  <a:lnTo>
                    <a:pt x="586" y="780"/>
                  </a:lnTo>
                  <a:lnTo>
                    <a:pt x="603" y="0"/>
                  </a:lnTo>
                  <a:lnTo>
                    <a:pt x="752" y="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1629" y="1421"/>
              <a:ext cx="569" cy="555"/>
            </a:xfrm>
            <a:custGeom>
              <a:avLst/>
              <a:gdLst>
                <a:gd name="T0" fmla="*/ 33 w 1121"/>
                <a:gd name="T1" fmla="*/ 555 h 1130"/>
                <a:gd name="T2" fmla="*/ 50 w 1121"/>
                <a:gd name="T3" fmla="*/ 547 h 1130"/>
                <a:gd name="T4" fmla="*/ 75 w 1121"/>
                <a:gd name="T5" fmla="*/ 587 h 1130"/>
                <a:gd name="T6" fmla="*/ 79 w 1121"/>
                <a:gd name="T7" fmla="*/ 661 h 1130"/>
                <a:gd name="T8" fmla="*/ 54 w 1121"/>
                <a:gd name="T9" fmla="*/ 694 h 1130"/>
                <a:gd name="T10" fmla="*/ 73 w 1121"/>
                <a:gd name="T11" fmla="*/ 741 h 1130"/>
                <a:gd name="T12" fmla="*/ 63 w 1121"/>
                <a:gd name="T13" fmla="*/ 860 h 1130"/>
                <a:gd name="T14" fmla="*/ 0 w 1121"/>
                <a:gd name="T15" fmla="*/ 1001 h 1130"/>
                <a:gd name="T16" fmla="*/ 26 w 1121"/>
                <a:gd name="T17" fmla="*/ 964 h 1130"/>
                <a:gd name="T18" fmla="*/ 75 w 1121"/>
                <a:gd name="T19" fmla="*/ 966 h 1130"/>
                <a:gd name="T20" fmla="*/ 126 w 1121"/>
                <a:gd name="T21" fmla="*/ 958 h 1130"/>
                <a:gd name="T22" fmla="*/ 189 w 1121"/>
                <a:gd name="T23" fmla="*/ 956 h 1130"/>
                <a:gd name="T24" fmla="*/ 198 w 1121"/>
                <a:gd name="T25" fmla="*/ 962 h 1130"/>
                <a:gd name="T26" fmla="*/ 223 w 1121"/>
                <a:gd name="T27" fmla="*/ 980 h 1130"/>
                <a:gd name="T28" fmla="*/ 234 w 1121"/>
                <a:gd name="T29" fmla="*/ 1001 h 1130"/>
                <a:gd name="T30" fmla="*/ 251 w 1121"/>
                <a:gd name="T31" fmla="*/ 1003 h 1130"/>
                <a:gd name="T32" fmla="*/ 269 w 1121"/>
                <a:gd name="T33" fmla="*/ 1001 h 1130"/>
                <a:gd name="T34" fmla="*/ 286 w 1121"/>
                <a:gd name="T35" fmla="*/ 1045 h 1130"/>
                <a:gd name="T36" fmla="*/ 297 w 1121"/>
                <a:gd name="T37" fmla="*/ 1059 h 1130"/>
                <a:gd name="T38" fmla="*/ 310 w 1121"/>
                <a:gd name="T39" fmla="*/ 1071 h 1130"/>
                <a:gd name="T40" fmla="*/ 311 w 1121"/>
                <a:gd name="T41" fmla="*/ 1082 h 1130"/>
                <a:gd name="T42" fmla="*/ 343 w 1121"/>
                <a:gd name="T43" fmla="*/ 1099 h 1130"/>
                <a:gd name="T44" fmla="*/ 371 w 1121"/>
                <a:gd name="T45" fmla="*/ 1130 h 1130"/>
                <a:gd name="T46" fmla="*/ 434 w 1121"/>
                <a:gd name="T47" fmla="*/ 1046 h 1130"/>
                <a:gd name="T48" fmla="*/ 470 w 1121"/>
                <a:gd name="T49" fmla="*/ 1037 h 1130"/>
                <a:gd name="T50" fmla="*/ 511 w 1121"/>
                <a:gd name="T51" fmla="*/ 1094 h 1130"/>
                <a:gd name="T52" fmla="*/ 963 w 1121"/>
                <a:gd name="T53" fmla="*/ 1070 h 1130"/>
                <a:gd name="T54" fmla="*/ 955 w 1121"/>
                <a:gd name="T55" fmla="*/ 984 h 1130"/>
                <a:gd name="T56" fmla="*/ 1121 w 1121"/>
                <a:gd name="T57" fmla="*/ 208 h 1130"/>
                <a:gd name="T58" fmla="*/ 845 w 1121"/>
                <a:gd name="T59" fmla="*/ 0 h 1130"/>
                <a:gd name="T60" fmla="*/ 822 w 1121"/>
                <a:gd name="T61" fmla="*/ 110 h 1130"/>
                <a:gd name="T62" fmla="*/ 511 w 1121"/>
                <a:gd name="T63" fmla="*/ 333 h 1130"/>
                <a:gd name="T64" fmla="*/ 411 w 1121"/>
                <a:gd name="T65" fmla="*/ 364 h 1130"/>
                <a:gd name="T66" fmla="*/ 391 w 1121"/>
                <a:gd name="T67" fmla="*/ 435 h 1130"/>
                <a:gd name="T68" fmla="*/ 65 w 1121"/>
                <a:gd name="T69" fmla="*/ 519 h 1130"/>
                <a:gd name="T70" fmla="*/ 33 w 1121"/>
                <a:gd name="T71" fmla="*/ 552 h 1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21"/>
                <a:gd name="T109" fmla="*/ 0 h 1130"/>
                <a:gd name="T110" fmla="*/ 1121 w 1121"/>
                <a:gd name="T111" fmla="*/ 1130 h 1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21" h="1130">
                  <a:moveTo>
                    <a:pt x="33" y="552"/>
                  </a:moveTo>
                  <a:lnTo>
                    <a:pt x="33" y="555"/>
                  </a:lnTo>
                  <a:lnTo>
                    <a:pt x="34" y="552"/>
                  </a:lnTo>
                  <a:lnTo>
                    <a:pt x="50" y="547"/>
                  </a:lnTo>
                  <a:lnTo>
                    <a:pt x="62" y="587"/>
                  </a:lnTo>
                  <a:lnTo>
                    <a:pt x="75" y="587"/>
                  </a:lnTo>
                  <a:lnTo>
                    <a:pt x="86" y="616"/>
                  </a:lnTo>
                  <a:lnTo>
                    <a:pt x="79" y="661"/>
                  </a:lnTo>
                  <a:lnTo>
                    <a:pt x="66" y="688"/>
                  </a:lnTo>
                  <a:lnTo>
                    <a:pt x="54" y="694"/>
                  </a:lnTo>
                  <a:lnTo>
                    <a:pt x="50" y="702"/>
                  </a:lnTo>
                  <a:lnTo>
                    <a:pt x="73" y="741"/>
                  </a:lnTo>
                  <a:lnTo>
                    <a:pt x="74" y="782"/>
                  </a:lnTo>
                  <a:lnTo>
                    <a:pt x="63" y="860"/>
                  </a:lnTo>
                  <a:lnTo>
                    <a:pt x="22" y="942"/>
                  </a:lnTo>
                  <a:lnTo>
                    <a:pt x="0" y="1001"/>
                  </a:lnTo>
                  <a:lnTo>
                    <a:pt x="17" y="984"/>
                  </a:lnTo>
                  <a:lnTo>
                    <a:pt x="26" y="964"/>
                  </a:lnTo>
                  <a:lnTo>
                    <a:pt x="62" y="962"/>
                  </a:lnTo>
                  <a:lnTo>
                    <a:pt x="75" y="966"/>
                  </a:lnTo>
                  <a:lnTo>
                    <a:pt x="111" y="957"/>
                  </a:lnTo>
                  <a:lnTo>
                    <a:pt x="126" y="958"/>
                  </a:lnTo>
                  <a:lnTo>
                    <a:pt x="133" y="953"/>
                  </a:lnTo>
                  <a:lnTo>
                    <a:pt x="189" y="956"/>
                  </a:lnTo>
                  <a:lnTo>
                    <a:pt x="195" y="953"/>
                  </a:lnTo>
                  <a:lnTo>
                    <a:pt x="198" y="962"/>
                  </a:lnTo>
                  <a:lnTo>
                    <a:pt x="207" y="964"/>
                  </a:lnTo>
                  <a:lnTo>
                    <a:pt x="223" y="980"/>
                  </a:lnTo>
                  <a:lnTo>
                    <a:pt x="225" y="989"/>
                  </a:lnTo>
                  <a:lnTo>
                    <a:pt x="234" y="1001"/>
                  </a:lnTo>
                  <a:lnTo>
                    <a:pt x="251" y="995"/>
                  </a:lnTo>
                  <a:lnTo>
                    <a:pt x="251" y="1003"/>
                  </a:lnTo>
                  <a:lnTo>
                    <a:pt x="255" y="1003"/>
                  </a:lnTo>
                  <a:lnTo>
                    <a:pt x="269" y="1001"/>
                  </a:lnTo>
                  <a:lnTo>
                    <a:pt x="282" y="1022"/>
                  </a:lnTo>
                  <a:lnTo>
                    <a:pt x="286" y="1045"/>
                  </a:lnTo>
                  <a:lnTo>
                    <a:pt x="293" y="1049"/>
                  </a:lnTo>
                  <a:lnTo>
                    <a:pt x="297" y="1059"/>
                  </a:lnTo>
                  <a:lnTo>
                    <a:pt x="307" y="1059"/>
                  </a:lnTo>
                  <a:lnTo>
                    <a:pt x="310" y="1071"/>
                  </a:lnTo>
                  <a:lnTo>
                    <a:pt x="318" y="1078"/>
                  </a:lnTo>
                  <a:lnTo>
                    <a:pt x="311" y="1082"/>
                  </a:lnTo>
                  <a:lnTo>
                    <a:pt x="327" y="1094"/>
                  </a:lnTo>
                  <a:lnTo>
                    <a:pt x="343" y="1099"/>
                  </a:lnTo>
                  <a:lnTo>
                    <a:pt x="350" y="1117"/>
                  </a:lnTo>
                  <a:lnTo>
                    <a:pt x="371" y="1130"/>
                  </a:lnTo>
                  <a:lnTo>
                    <a:pt x="411" y="1094"/>
                  </a:lnTo>
                  <a:lnTo>
                    <a:pt x="434" y="1046"/>
                  </a:lnTo>
                  <a:lnTo>
                    <a:pt x="448" y="1027"/>
                  </a:lnTo>
                  <a:lnTo>
                    <a:pt x="470" y="1037"/>
                  </a:lnTo>
                  <a:lnTo>
                    <a:pt x="486" y="1090"/>
                  </a:lnTo>
                  <a:lnTo>
                    <a:pt x="511" y="1094"/>
                  </a:lnTo>
                  <a:lnTo>
                    <a:pt x="559" y="1059"/>
                  </a:lnTo>
                  <a:lnTo>
                    <a:pt x="963" y="1070"/>
                  </a:lnTo>
                  <a:lnTo>
                    <a:pt x="988" y="995"/>
                  </a:lnTo>
                  <a:lnTo>
                    <a:pt x="955" y="984"/>
                  </a:lnTo>
                  <a:lnTo>
                    <a:pt x="972" y="204"/>
                  </a:lnTo>
                  <a:lnTo>
                    <a:pt x="1121" y="208"/>
                  </a:lnTo>
                  <a:lnTo>
                    <a:pt x="844" y="6"/>
                  </a:lnTo>
                  <a:lnTo>
                    <a:pt x="845" y="0"/>
                  </a:lnTo>
                  <a:lnTo>
                    <a:pt x="826" y="107"/>
                  </a:lnTo>
                  <a:lnTo>
                    <a:pt x="822" y="110"/>
                  </a:lnTo>
                  <a:lnTo>
                    <a:pt x="556" y="104"/>
                  </a:lnTo>
                  <a:lnTo>
                    <a:pt x="511" y="333"/>
                  </a:lnTo>
                  <a:lnTo>
                    <a:pt x="427" y="352"/>
                  </a:lnTo>
                  <a:lnTo>
                    <a:pt x="411" y="364"/>
                  </a:lnTo>
                  <a:lnTo>
                    <a:pt x="399" y="383"/>
                  </a:lnTo>
                  <a:lnTo>
                    <a:pt x="391" y="435"/>
                  </a:lnTo>
                  <a:lnTo>
                    <a:pt x="386" y="520"/>
                  </a:lnTo>
                  <a:lnTo>
                    <a:pt x="65" y="519"/>
                  </a:lnTo>
                  <a:lnTo>
                    <a:pt x="61" y="528"/>
                  </a:lnTo>
                  <a:lnTo>
                    <a:pt x="33" y="55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1878" y="1046"/>
              <a:ext cx="537" cy="356"/>
            </a:xfrm>
            <a:custGeom>
              <a:avLst/>
              <a:gdLst>
                <a:gd name="T0" fmla="*/ 10 w 1059"/>
                <a:gd name="T1" fmla="*/ 696 h 723"/>
                <a:gd name="T2" fmla="*/ 124 w 1059"/>
                <a:gd name="T3" fmla="*/ 671 h 723"/>
                <a:gd name="T4" fmla="*/ 188 w 1059"/>
                <a:gd name="T5" fmla="*/ 626 h 723"/>
                <a:gd name="T6" fmla="*/ 250 w 1059"/>
                <a:gd name="T7" fmla="*/ 590 h 723"/>
                <a:gd name="T8" fmla="*/ 284 w 1059"/>
                <a:gd name="T9" fmla="*/ 551 h 723"/>
                <a:gd name="T10" fmla="*/ 320 w 1059"/>
                <a:gd name="T11" fmla="*/ 508 h 723"/>
                <a:gd name="T12" fmla="*/ 313 w 1059"/>
                <a:gd name="T13" fmla="*/ 456 h 723"/>
                <a:gd name="T14" fmla="*/ 369 w 1059"/>
                <a:gd name="T15" fmla="*/ 351 h 723"/>
                <a:gd name="T16" fmla="*/ 391 w 1059"/>
                <a:gd name="T17" fmla="*/ 337 h 723"/>
                <a:gd name="T18" fmla="*/ 409 w 1059"/>
                <a:gd name="T19" fmla="*/ 309 h 723"/>
                <a:gd name="T20" fmla="*/ 485 w 1059"/>
                <a:gd name="T21" fmla="*/ 226 h 723"/>
                <a:gd name="T22" fmla="*/ 617 w 1059"/>
                <a:gd name="T23" fmla="*/ 171 h 723"/>
                <a:gd name="T24" fmla="*/ 650 w 1059"/>
                <a:gd name="T25" fmla="*/ 133 h 723"/>
                <a:gd name="T26" fmla="*/ 731 w 1059"/>
                <a:gd name="T27" fmla="*/ 14 h 723"/>
                <a:gd name="T28" fmla="*/ 782 w 1059"/>
                <a:gd name="T29" fmla="*/ 23 h 723"/>
                <a:gd name="T30" fmla="*/ 823 w 1059"/>
                <a:gd name="T31" fmla="*/ 63 h 723"/>
                <a:gd name="T32" fmla="*/ 872 w 1059"/>
                <a:gd name="T33" fmla="*/ 57 h 723"/>
                <a:gd name="T34" fmla="*/ 944 w 1059"/>
                <a:gd name="T35" fmla="*/ 55 h 723"/>
                <a:gd name="T36" fmla="*/ 978 w 1059"/>
                <a:gd name="T37" fmla="*/ 73 h 723"/>
                <a:gd name="T38" fmla="*/ 1004 w 1059"/>
                <a:gd name="T39" fmla="*/ 63 h 723"/>
                <a:gd name="T40" fmla="*/ 1031 w 1059"/>
                <a:gd name="T41" fmla="*/ 103 h 723"/>
                <a:gd name="T42" fmla="*/ 1031 w 1059"/>
                <a:gd name="T43" fmla="*/ 122 h 723"/>
                <a:gd name="T44" fmla="*/ 1028 w 1059"/>
                <a:gd name="T45" fmla="*/ 159 h 723"/>
                <a:gd name="T46" fmla="*/ 1028 w 1059"/>
                <a:gd name="T47" fmla="*/ 206 h 723"/>
                <a:gd name="T48" fmla="*/ 1026 w 1059"/>
                <a:gd name="T49" fmla="*/ 247 h 723"/>
                <a:gd name="T50" fmla="*/ 1031 w 1059"/>
                <a:gd name="T51" fmla="*/ 278 h 723"/>
                <a:gd name="T52" fmla="*/ 1038 w 1059"/>
                <a:gd name="T53" fmla="*/ 313 h 723"/>
                <a:gd name="T54" fmla="*/ 1039 w 1059"/>
                <a:gd name="T55" fmla="*/ 333 h 723"/>
                <a:gd name="T56" fmla="*/ 942 w 1059"/>
                <a:gd name="T57" fmla="*/ 327 h 723"/>
                <a:gd name="T58" fmla="*/ 900 w 1059"/>
                <a:gd name="T59" fmla="*/ 333 h 723"/>
                <a:gd name="T60" fmla="*/ 855 w 1059"/>
                <a:gd name="T61" fmla="*/ 368 h 723"/>
                <a:gd name="T62" fmla="*/ 818 w 1059"/>
                <a:gd name="T63" fmla="*/ 372 h 723"/>
                <a:gd name="T64" fmla="*/ 823 w 1059"/>
                <a:gd name="T65" fmla="*/ 394 h 723"/>
                <a:gd name="T66" fmla="*/ 810 w 1059"/>
                <a:gd name="T67" fmla="*/ 415 h 723"/>
                <a:gd name="T68" fmla="*/ 828 w 1059"/>
                <a:gd name="T69" fmla="*/ 423 h 723"/>
                <a:gd name="T70" fmla="*/ 791 w 1059"/>
                <a:gd name="T71" fmla="*/ 439 h 723"/>
                <a:gd name="T72" fmla="*/ 718 w 1059"/>
                <a:gd name="T73" fmla="*/ 470 h 723"/>
                <a:gd name="T74" fmla="*/ 678 w 1059"/>
                <a:gd name="T75" fmla="*/ 510 h 723"/>
                <a:gd name="T76" fmla="*/ 593 w 1059"/>
                <a:gd name="T77" fmla="*/ 532 h 723"/>
                <a:gd name="T78" fmla="*/ 562 w 1059"/>
                <a:gd name="T79" fmla="*/ 548 h 723"/>
                <a:gd name="T80" fmla="*/ 521 w 1059"/>
                <a:gd name="T81" fmla="*/ 544 h 723"/>
                <a:gd name="T82" fmla="*/ 458 w 1059"/>
                <a:gd name="T83" fmla="*/ 572 h 723"/>
                <a:gd name="T84" fmla="*/ 381 w 1059"/>
                <a:gd name="T85" fmla="*/ 620 h 723"/>
                <a:gd name="T86" fmla="*/ 362 w 1059"/>
                <a:gd name="T87" fmla="*/ 723 h 723"/>
                <a:gd name="T88" fmla="*/ 0 w 1059"/>
                <a:gd name="T89" fmla="*/ 715 h 72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59"/>
                <a:gd name="T136" fmla="*/ 0 h 723"/>
                <a:gd name="T137" fmla="*/ 1059 w 1059"/>
                <a:gd name="T138" fmla="*/ 723 h 72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59" h="723">
                  <a:moveTo>
                    <a:pt x="0" y="715"/>
                  </a:moveTo>
                  <a:lnTo>
                    <a:pt x="10" y="696"/>
                  </a:lnTo>
                  <a:lnTo>
                    <a:pt x="76" y="687"/>
                  </a:lnTo>
                  <a:lnTo>
                    <a:pt x="124" y="671"/>
                  </a:lnTo>
                  <a:lnTo>
                    <a:pt x="162" y="640"/>
                  </a:lnTo>
                  <a:lnTo>
                    <a:pt x="188" y="626"/>
                  </a:lnTo>
                  <a:lnTo>
                    <a:pt x="216" y="615"/>
                  </a:lnTo>
                  <a:lnTo>
                    <a:pt x="250" y="590"/>
                  </a:lnTo>
                  <a:lnTo>
                    <a:pt x="260" y="582"/>
                  </a:lnTo>
                  <a:lnTo>
                    <a:pt x="284" y="551"/>
                  </a:lnTo>
                  <a:lnTo>
                    <a:pt x="316" y="514"/>
                  </a:lnTo>
                  <a:lnTo>
                    <a:pt x="320" y="508"/>
                  </a:lnTo>
                  <a:lnTo>
                    <a:pt x="322" y="483"/>
                  </a:lnTo>
                  <a:lnTo>
                    <a:pt x="313" y="456"/>
                  </a:lnTo>
                  <a:lnTo>
                    <a:pt x="336" y="392"/>
                  </a:lnTo>
                  <a:lnTo>
                    <a:pt x="369" y="351"/>
                  </a:lnTo>
                  <a:lnTo>
                    <a:pt x="370" y="346"/>
                  </a:lnTo>
                  <a:lnTo>
                    <a:pt x="391" y="337"/>
                  </a:lnTo>
                  <a:lnTo>
                    <a:pt x="387" y="338"/>
                  </a:lnTo>
                  <a:lnTo>
                    <a:pt x="409" y="309"/>
                  </a:lnTo>
                  <a:lnTo>
                    <a:pt x="410" y="293"/>
                  </a:lnTo>
                  <a:lnTo>
                    <a:pt x="485" y="226"/>
                  </a:lnTo>
                  <a:lnTo>
                    <a:pt x="578" y="191"/>
                  </a:lnTo>
                  <a:lnTo>
                    <a:pt x="617" y="171"/>
                  </a:lnTo>
                  <a:lnTo>
                    <a:pt x="637" y="154"/>
                  </a:lnTo>
                  <a:lnTo>
                    <a:pt x="650" y="133"/>
                  </a:lnTo>
                  <a:lnTo>
                    <a:pt x="671" y="114"/>
                  </a:lnTo>
                  <a:lnTo>
                    <a:pt x="731" y="14"/>
                  </a:lnTo>
                  <a:lnTo>
                    <a:pt x="774" y="0"/>
                  </a:lnTo>
                  <a:lnTo>
                    <a:pt x="782" y="23"/>
                  </a:lnTo>
                  <a:lnTo>
                    <a:pt x="796" y="42"/>
                  </a:lnTo>
                  <a:lnTo>
                    <a:pt x="823" y="63"/>
                  </a:lnTo>
                  <a:lnTo>
                    <a:pt x="838" y="66"/>
                  </a:lnTo>
                  <a:lnTo>
                    <a:pt x="872" y="57"/>
                  </a:lnTo>
                  <a:lnTo>
                    <a:pt x="910" y="59"/>
                  </a:lnTo>
                  <a:lnTo>
                    <a:pt x="944" y="55"/>
                  </a:lnTo>
                  <a:lnTo>
                    <a:pt x="964" y="67"/>
                  </a:lnTo>
                  <a:lnTo>
                    <a:pt x="978" y="73"/>
                  </a:lnTo>
                  <a:lnTo>
                    <a:pt x="1020" y="77"/>
                  </a:lnTo>
                  <a:lnTo>
                    <a:pt x="1004" y="63"/>
                  </a:lnTo>
                  <a:lnTo>
                    <a:pt x="1003" y="71"/>
                  </a:lnTo>
                  <a:lnTo>
                    <a:pt x="1031" y="103"/>
                  </a:lnTo>
                  <a:lnTo>
                    <a:pt x="1026" y="110"/>
                  </a:lnTo>
                  <a:lnTo>
                    <a:pt x="1031" y="122"/>
                  </a:lnTo>
                  <a:lnTo>
                    <a:pt x="1026" y="133"/>
                  </a:lnTo>
                  <a:lnTo>
                    <a:pt x="1028" y="159"/>
                  </a:lnTo>
                  <a:lnTo>
                    <a:pt x="1018" y="189"/>
                  </a:lnTo>
                  <a:lnTo>
                    <a:pt x="1028" y="206"/>
                  </a:lnTo>
                  <a:lnTo>
                    <a:pt x="1019" y="229"/>
                  </a:lnTo>
                  <a:lnTo>
                    <a:pt x="1026" y="247"/>
                  </a:lnTo>
                  <a:lnTo>
                    <a:pt x="1022" y="257"/>
                  </a:lnTo>
                  <a:lnTo>
                    <a:pt x="1031" y="278"/>
                  </a:lnTo>
                  <a:lnTo>
                    <a:pt x="1059" y="297"/>
                  </a:lnTo>
                  <a:lnTo>
                    <a:pt x="1038" y="313"/>
                  </a:lnTo>
                  <a:lnTo>
                    <a:pt x="1035" y="323"/>
                  </a:lnTo>
                  <a:lnTo>
                    <a:pt x="1039" y="333"/>
                  </a:lnTo>
                  <a:lnTo>
                    <a:pt x="978" y="326"/>
                  </a:lnTo>
                  <a:lnTo>
                    <a:pt x="942" y="327"/>
                  </a:lnTo>
                  <a:lnTo>
                    <a:pt x="914" y="335"/>
                  </a:lnTo>
                  <a:lnTo>
                    <a:pt x="900" y="333"/>
                  </a:lnTo>
                  <a:lnTo>
                    <a:pt x="888" y="358"/>
                  </a:lnTo>
                  <a:lnTo>
                    <a:pt x="855" y="368"/>
                  </a:lnTo>
                  <a:lnTo>
                    <a:pt x="827" y="367"/>
                  </a:lnTo>
                  <a:lnTo>
                    <a:pt x="818" y="372"/>
                  </a:lnTo>
                  <a:lnTo>
                    <a:pt x="814" y="388"/>
                  </a:lnTo>
                  <a:lnTo>
                    <a:pt x="823" y="394"/>
                  </a:lnTo>
                  <a:lnTo>
                    <a:pt x="815" y="400"/>
                  </a:lnTo>
                  <a:lnTo>
                    <a:pt x="810" y="415"/>
                  </a:lnTo>
                  <a:lnTo>
                    <a:pt x="820" y="415"/>
                  </a:lnTo>
                  <a:lnTo>
                    <a:pt x="828" y="423"/>
                  </a:lnTo>
                  <a:lnTo>
                    <a:pt x="824" y="432"/>
                  </a:lnTo>
                  <a:lnTo>
                    <a:pt x="791" y="439"/>
                  </a:lnTo>
                  <a:lnTo>
                    <a:pt x="750" y="462"/>
                  </a:lnTo>
                  <a:lnTo>
                    <a:pt x="718" y="470"/>
                  </a:lnTo>
                  <a:lnTo>
                    <a:pt x="702" y="480"/>
                  </a:lnTo>
                  <a:lnTo>
                    <a:pt x="678" y="510"/>
                  </a:lnTo>
                  <a:lnTo>
                    <a:pt x="647" y="524"/>
                  </a:lnTo>
                  <a:lnTo>
                    <a:pt x="593" y="532"/>
                  </a:lnTo>
                  <a:lnTo>
                    <a:pt x="570" y="531"/>
                  </a:lnTo>
                  <a:lnTo>
                    <a:pt x="562" y="548"/>
                  </a:lnTo>
                  <a:lnTo>
                    <a:pt x="559" y="550"/>
                  </a:lnTo>
                  <a:lnTo>
                    <a:pt x="521" y="544"/>
                  </a:lnTo>
                  <a:lnTo>
                    <a:pt x="479" y="572"/>
                  </a:lnTo>
                  <a:lnTo>
                    <a:pt x="458" y="572"/>
                  </a:lnTo>
                  <a:lnTo>
                    <a:pt x="425" y="591"/>
                  </a:lnTo>
                  <a:lnTo>
                    <a:pt x="381" y="620"/>
                  </a:lnTo>
                  <a:lnTo>
                    <a:pt x="362" y="719"/>
                  </a:lnTo>
                  <a:lnTo>
                    <a:pt x="362" y="723"/>
                  </a:lnTo>
                  <a:lnTo>
                    <a:pt x="13" y="711"/>
                  </a:lnTo>
                  <a:lnTo>
                    <a:pt x="0" y="71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2470" y="2024"/>
              <a:ext cx="542" cy="436"/>
            </a:xfrm>
            <a:custGeom>
              <a:avLst/>
              <a:gdLst>
                <a:gd name="T0" fmla="*/ 190 w 1071"/>
                <a:gd name="T1" fmla="*/ 709 h 882"/>
                <a:gd name="T2" fmla="*/ 141 w 1071"/>
                <a:gd name="T3" fmla="*/ 685 h 882"/>
                <a:gd name="T4" fmla="*/ 6 w 1071"/>
                <a:gd name="T5" fmla="*/ 688 h 882"/>
                <a:gd name="T6" fmla="*/ 0 w 1071"/>
                <a:gd name="T7" fmla="*/ 620 h 882"/>
                <a:gd name="T8" fmla="*/ 14 w 1071"/>
                <a:gd name="T9" fmla="*/ 486 h 882"/>
                <a:gd name="T10" fmla="*/ 41 w 1071"/>
                <a:gd name="T11" fmla="*/ 432 h 882"/>
                <a:gd name="T12" fmla="*/ 64 w 1071"/>
                <a:gd name="T13" fmla="*/ 375 h 882"/>
                <a:gd name="T14" fmla="*/ 90 w 1071"/>
                <a:gd name="T15" fmla="*/ 348 h 882"/>
                <a:gd name="T16" fmla="*/ 88 w 1071"/>
                <a:gd name="T17" fmla="*/ 323 h 882"/>
                <a:gd name="T18" fmla="*/ 105 w 1071"/>
                <a:gd name="T19" fmla="*/ 309 h 882"/>
                <a:gd name="T20" fmla="*/ 109 w 1071"/>
                <a:gd name="T21" fmla="*/ 276 h 882"/>
                <a:gd name="T22" fmla="*/ 85 w 1071"/>
                <a:gd name="T23" fmla="*/ 220 h 882"/>
                <a:gd name="T24" fmla="*/ 97 w 1071"/>
                <a:gd name="T25" fmla="*/ 191 h 882"/>
                <a:gd name="T26" fmla="*/ 109 w 1071"/>
                <a:gd name="T27" fmla="*/ 110 h 882"/>
                <a:gd name="T28" fmla="*/ 142 w 1071"/>
                <a:gd name="T29" fmla="*/ 70 h 882"/>
                <a:gd name="T30" fmla="*/ 181 w 1071"/>
                <a:gd name="T31" fmla="*/ 15 h 882"/>
                <a:gd name="T32" fmla="*/ 240 w 1071"/>
                <a:gd name="T33" fmla="*/ 7 h 882"/>
                <a:gd name="T34" fmla="*/ 288 w 1071"/>
                <a:gd name="T35" fmla="*/ 2 h 882"/>
                <a:gd name="T36" fmla="*/ 385 w 1071"/>
                <a:gd name="T37" fmla="*/ 68 h 882"/>
                <a:gd name="T38" fmla="*/ 417 w 1071"/>
                <a:gd name="T39" fmla="*/ 79 h 882"/>
                <a:gd name="T40" fmla="*/ 455 w 1071"/>
                <a:gd name="T41" fmla="*/ 50 h 882"/>
                <a:gd name="T42" fmla="*/ 555 w 1071"/>
                <a:gd name="T43" fmla="*/ 86 h 882"/>
                <a:gd name="T44" fmla="*/ 634 w 1071"/>
                <a:gd name="T45" fmla="*/ 94 h 882"/>
                <a:gd name="T46" fmla="*/ 775 w 1071"/>
                <a:gd name="T47" fmla="*/ 50 h 882"/>
                <a:gd name="T48" fmla="*/ 824 w 1071"/>
                <a:gd name="T49" fmla="*/ 40 h 882"/>
                <a:gd name="T50" fmla="*/ 887 w 1071"/>
                <a:gd name="T51" fmla="*/ 60 h 882"/>
                <a:gd name="T52" fmla="*/ 947 w 1071"/>
                <a:gd name="T53" fmla="*/ 27 h 882"/>
                <a:gd name="T54" fmla="*/ 974 w 1071"/>
                <a:gd name="T55" fmla="*/ 34 h 882"/>
                <a:gd name="T56" fmla="*/ 1003 w 1071"/>
                <a:gd name="T57" fmla="*/ 62 h 882"/>
                <a:gd name="T58" fmla="*/ 1024 w 1071"/>
                <a:gd name="T59" fmla="*/ 110 h 882"/>
                <a:gd name="T60" fmla="*/ 1042 w 1071"/>
                <a:gd name="T61" fmla="*/ 127 h 882"/>
                <a:gd name="T62" fmla="*/ 1071 w 1071"/>
                <a:gd name="T63" fmla="*/ 147 h 882"/>
                <a:gd name="T64" fmla="*/ 1036 w 1071"/>
                <a:gd name="T65" fmla="*/ 223 h 882"/>
                <a:gd name="T66" fmla="*/ 982 w 1071"/>
                <a:gd name="T67" fmla="*/ 261 h 882"/>
                <a:gd name="T68" fmla="*/ 918 w 1071"/>
                <a:gd name="T69" fmla="*/ 455 h 882"/>
                <a:gd name="T70" fmla="*/ 888 w 1071"/>
                <a:gd name="T71" fmla="*/ 474 h 882"/>
                <a:gd name="T72" fmla="*/ 848 w 1071"/>
                <a:gd name="T73" fmla="*/ 557 h 882"/>
                <a:gd name="T74" fmla="*/ 778 w 1071"/>
                <a:gd name="T75" fmla="*/ 676 h 882"/>
                <a:gd name="T76" fmla="*/ 735 w 1071"/>
                <a:gd name="T77" fmla="*/ 660 h 882"/>
                <a:gd name="T78" fmla="*/ 713 w 1071"/>
                <a:gd name="T79" fmla="*/ 632 h 882"/>
                <a:gd name="T80" fmla="*/ 621 w 1071"/>
                <a:gd name="T81" fmla="*/ 638 h 882"/>
                <a:gd name="T82" fmla="*/ 597 w 1071"/>
                <a:gd name="T83" fmla="*/ 676 h 882"/>
                <a:gd name="T84" fmla="*/ 554 w 1071"/>
                <a:gd name="T85" fmla="*/ 733 h 882"/>
                <a:gd name="T86" fmla="*/ 529 w 1071"/>
                <a:gd name="T87" fmla="*/ 813 h 882"/>
                <a:gd name="T88" fmla="*/ 515 w 1071"/>
                <a:gd name="T89" fmla="*/ 835 h 882"/>
                <a:gd name="T90" fmla="*/ 501 w 1071"/>
                <a:gd name="T91" fmla="*/ 822 h 882"/>
                <a:gd name="T92" fmla="*/ 435 w 1071"/>
                <a:gd name="T93" fmla="*/ 858 h 882"/>
                <a:gd name="T94" fmla="*/ 389 w 1071"/>
                <a:gd name="T95" fmla="*/ 853 h 882"/>
                <a:gd name="T96" fmla="*/ 362 w 1071"/>
                <a:gd name="T97" fmla="*/ 870 h 882"/>
                <a:gd name="T98" fmla="*/ 348 w 1071"/>
                <a:gd name="T99" fmla="*/ 870 h 882"/>
                <a:gd name="T100" fmla="*/ 316 w 1071"/>
                <a:gd name="T101" fmla="*/ 882 h 882"/>
                <a:gd name="T102" fmla="*/ 294 w 1071"/>
                <a:gd name="T103" fmla="*/ 870 h 882"/>
                <a:gd name="T104" fmla="*/ 266 w 1071"/>
                <a:gd name="T105" fmla="*/ 849 h 882"/>
                <a:gd name="T106" fmla="*/ 238 w 1071"/>
                <a:gd name="T107" fmla="*/ 780 h 882"/>
                <a:gd name="T108" fmla="*/ 229 w 1071"/>
                <a:gd name="T109" fmla="*/ 769 h 882"/>
                <a:gd name="T110" fmla="*/ 206 w 1071"/>
                <a:gd name="T111" fmla="*/ 736 h 8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71"/>
                <a:gd name="T169" fmla="*/ 0 h 882"/>
                <a:gd name="T170" fmla="*/ 1071 w 1071"/>
                <a:gd name="T171" fmla="*/ 882 h 88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71" h="882">
                  <a:moveTo>
                    <a:pt x="206" y="736"/>
                  </a:moveTo>
                  <a:lnTo>
                    <a:pt x="190" y="709"/>
                  </a:lnTo>
                  <a:lnTo>
                    <a:pt x="157" y="690"/>
                  </a:lnTo>
                  <a:lnTo>
                    <a:pt x="141" y="685"/>
                  </a:lnTo>
                  <a:lnTo>
                    <a:pt x="105" y="682"/>
                  </a:lnTo>
                  <a:lnTo>
                    <a:pt x="6" y="688"/>
                  </a:lnTo>
                  <a:lnTo>
                    <a:pt x="1" y="684"/>
                  </a:lnTo>
                  <a:lnTo>
                    <a:pt x="0" y="620"/>
                  </a:lnTo>
                  <a:lnTo>
                    <a:pt x="12" y="570"/>
                  </a:lnTo>
                  <a:lnTo>
                    <a:pt x="14" y="486"/>
                  </a:lnTo>
                  <a:lnTo>
                    <a:pt x="21" y="466"/>
                  </a:lnTo>
                  <a:lnTo>
                    <a:pt x="41" y="432"/>
                  </a:lnTo>
                  <a:lnTo>
                    <a:pt x="49" y="391"/>
                  </a:lnTo>
                  <a:lnTo>
                    <a:pt x="64" y="375"/>
                  </a:lnTo>
                  <a:lnTo>
                    <a:pt x="88" y="357"/>
                  </a:lnTo>
                  <a:lnTo>
                    <a:pt x="90" y="348"/>
                  </a:lnTo>
                  <a:lnTo>
                    <a:pt x="97" y="340"/>
                  </a:lnTo>
                  <a:lnTo>
                    <a:pt x="88" y="323"/>
                  </a:lnTo>
                  <a:lnTo>
                    <a:pt x="93" y="312"/>
                  </a:lnTo>
                  <a:lnTo>
                    <a:pt x="105" y="309"/>
                  </a:lnTo>
                  <a:lnTo>
                    <a:pt x="108" y="307"/>
                  </a:lnTo>
                  <a:lnTo>
                    <a:pt x="109" y="276"/>
                  </a:lnTo>
                  <a:lnTo>
                    <a:pt x="105" y="252"/>
                  </a:lnTo>
                  <a:lnTo>
                    <a:pt x="85" y="220"/>
                  </a:lnTo>
                  <a:lnTo>
                    <a:pt x="88" y="203"/>
                  </a:lnTo>
                  <a:lnTo>
                    <a:pt x="97" y="191"/>
                  </a:lnTo>
                  <a:lnTo>
                    <a:pt x="97" y="124"/>
                  </a:lnTo>
                  <a:lnTo>
                    <a:pt x="109" y="110"/>
                  </a:lnTo>
                  <a:lnTo>
                    <a:pt x="132" y="94"/>
                  </a:lnTo>
                  <a:lnTo>
                    <a:pt x="142" y="70"/>
                  </a:lnTo>
                  <a:lnTo>
                    <a:pt x="153" y="34"/>
                  </a:lnTo>
                  <a:lnTo>
                    <a:pt x="181" y="15"/>
                  </a:lnTo>
                  <a:lnTo>
                    <a:pt x="213" y="7"/>
                  </a:lnTo>
                  <a:lnTo>
                    <a:pt x="240" y="7"/>
                  </a:lnTo>
                  <a:lnTo>
                    <a:pt x="266" y="0"/>
                  </a:lnTo>
                  <a:lnTo>
                    <a:pt x="288" y="2"/>
                  </a:lnTo>
                  <a:lnTo>
                    <a:pt x="349" y="32"/>
                  </a:lnTo>
                  <a:lnTo>
                    <a:pt x="385" y="68"/>
                  </a:lnTo>
                  <a:lnTo>
                    <a:pt x="402" y="79"/>
                  </a:lnTo>
                  <a:lnTo>
                    <a:pt x="417" y="79"/>
                  </a:lnTo>
                  <a:lnTo>
                    <a:pt x="427" y="64"/>
                  </a:lnTo>
                  <a:lnTo>
                    <a:pt x="455" y="50"/>
                  </a:lnTo>
                  <a:lnTo>
                    <a:pt x="491" y="46"/>
                  </a:lnTo>
                  <a:lnTo>
                    <a:pt x="555" y="86"/>
                  </a:lnTo>
                  <a:lnTo>
                    <a:pt x="613" y="96"/>
                  </a:lnTo>
                  <a:lnTo>
                    <a:pt x="634" y="94"/>
                  </a:lnTo>
                  <a:lnTo>
                    <a:pt x="703" y="47"/>
                  </a:lnTo>
                  <a:lnTo>
                    <a:pt x="775" y="50"/>
                  </a:lnTo>
                  <a:lnTo>
                    <a:pt x="791" y="43"/>
                  </a:lnTo>
                  <a:lnTo>
                    <a:pt x="824" y="40"/>
                  </a:lnTo>
                  <a:lnTo>
                    <a:pt x="870" y="62"/>
                  </a:lnTo>
                  <a:lnTo>
                    <a:pt x="887" y="60"/>
                  </a:lnTo>
                  <a:lnTo>
                    <a:pt x="924" y="30"/>
                  </a:lnTo>
                  <a:lnTo>
                    <a:pt x="947" y="27"/>
                  </a:lnTo>
                  <a:lnTo>
                    <a:pt x="962" y="2"/>
                  </a:lnTo>
                  <a:lnTo>
                    <a:pt x="974" y="34"/>
                  </a:lnTo>
                  <a:lnTo>
                    <a:pt x="984" y="50"/>
                  </a:lnTo>
                  <a:lnTo>
                    <a:pt x="1003" y="62"/>
                  </a:lnTo>
                  <a:lnTo>
                    <a:pt x="1011" y="74"/>
                  </a:lnTo>
                  <a:lnTo>
                    <a:pt x="1024" y="110"/>
                  </a:lnTo>
                  <a:lnTo>
                    <a:pt x="1042" y="120"/>
                  </a:lnTo>
                  <a:lnTo>
                    <a:pt x="1042" y="127"/>
                  </a:lnTo>
                  <a:lnTo>
                    <a:pt x="1063" y="135"/>
                  </a:lnTo>
                  <a:lnTo>
                    <a:pt x="1071" y="147"/>
                  </a:lnTo>
                  <a:lnTo>
                    <a:pt x="1071" y="197"/>
                  </a:lnTo>
                  <a:lnTo>
                    <a:pt x="1036" y="223"/>
                  </a:lnTo>
                  <a:lnTo>
                    <a:pt x="1002" y="237"/>
                  </a:lnTo>
                  <a:lnTo>
                    <a:pt x="982" y="261"/>
                  </a:lnTo>
                  <a:lnTo>
                    <a:pt x="940" y="359"/>
                  </a:lnTo>
                  <a:lnTo>
                    <a:pt x="918" y="455"/>
                  </a:lnTo>
                  <a:lnTo>
                    <a:pt x="914" y="462"/>
                  </a:lnTo>
                  <a:lnTo>
                    <a:pt x="888" y="474"/>
                  </a:lnTo>
                  <a:lnTo>
                    <a:pt x="871" y="493"/>
                  </a:lnTo>
                  <a:lnTo>
                    <a:pt x="848" y="557"/>
                  </a:lnTo>
                  <a:lnTo>
                    <a:pt x="791" y="670"/>
                  </a:lnTo>
                  <a:lnTo>
                    <a:pt x="778" y="676"/>
                  </a:lnTo>
                  <a:lnTo>
                    <a:pt x="758" y="676"/>
                  </a:lnTo>
                  <a:lnTo>
                    <a:pt x="735" y="660"/>
                  </a:lnTo>
                  <a:lnTo>
                    <a:pt x="730" y="650"/>
                  </a:lnTo>
                  <a:lnTo>
                    <a:pt x="713" y="632"/>
                  </a:lnTo>
                  <a:lnTo>
                    <a:pt x="687" y="632"/>
                  </a:lnTo>
                  <a:lnTo>
                    <a:pt x="621" y="638"/>
                  </a:lnTo>
                  <a:lnTo>
                    <a:pt x="613" y="666"/>
                  </a:lnTo>
                  <a:lnTo>
                    <a:pt x="597" y="676"/>
                  </a:lnTo>
                  <a:lnTo>
                    <a:pt x="585" y="688"/>
                  </a:lnTo>
                  <a:lnTo>
                    <a:pt x="554" y="733"/>
                  </a:lnTo>
                  <a:lnTo>
                    <a:pt x="546" y="784"/>
                  </a:lnTo>
                  <a:lnTo>
                    <a:pt x="529" y="813"/>
                  </a:lnTo>
                  <a:lnTo>
                    <a:pt x="517" y="822"/>
                  </a:lnTo>
                  <a:lnTo>
                    <a:pt x="515" y="835"/>
                  </a:lnTo>
                  <a:lnTo>
                    <a:pt x="511" y="826"/>
                  </a:lnTo>
                  <a:lnTo>
                    <a:pt x="501" y="822"/>
                  </a:lnTo>
                  <a:lnTo>
                    <a:pt x="493" y="858"/>
                  </a:lnTo>
                  <a:lnTo>
                    <a:pt x="435" y="858"/>
                  </a:lnTo>
                  <a:lnTo>
                    <a:pt x="397" y="842"/>
                  </a:lnTo>
                  <a:lnTo>
                    <a:pt x="389" y="853"/>
                  </a:lnTo>
                  <a:lnTo>
                    <a:pt x="371" y="867"/>
                  </a:lnTo>
                  <a:lnTo>
                    <a:pt x="362" y="870"/>
                  </a:lnTo>
                  <a:lnTo>
                    <a:pt x="354" y="866"/>
                  </a:lnTo>
                  <a:lnTo>
                    <a:pt x="348" y="870"/>
                  </a:lnTo>
                  <a:lnTo>
                    <a:pt x="344" y="867"/>
                  </a:lnTo>
                  <a:lnTo>
                    <a:pt x="316" y="882"/>
                  </a:lnTo>
                  <a:lnTo>
                    <a:pt x="310" y="867"/>
                  </a:lnTo>
                  <a:lnTo>
                    <a:pt x="294" y="870"/>
                  </a:lnTo>
                  <a:lnTo>
                    <a:pt x="274" y="862"/>
                  </a:lnTo>
                  <a:lnTo>
                    <a:pt x="266" y="849"/>
                  </a:lnTo>
                  <a:lnTo>
                    <a:pt x="246" y="829"/>
                  </a:lnTo>
                  <a:lnTo>
                    <a:pt x="238" y="780"/>
                  </a:lnTo>
                  <a:lnTo>
                    <a:pt x="246" y="773"/>
                  </a:lnTo>
                  <a:lnTo>
                    <a:pt x="229" y="769"/>
                  </a:lnTo>
                  <a:lnTo>
                    <a:pt x="213" y="736"/>
                  </a:lnTo>
                  <a:lnTo>
                    <a:pt x="206" y="73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1597" y="2068"/>
              <a:ext cx="143" cy="81"/>
            </a:xfrm>
            <a:custGeom>
              <a:avLst/>
              <a:gdLst>
                <a:gd name="T0" fmla="*/ 139 w 282"/>
                <a:gd name="T1" fmla="*/ 162 h 162"/>
                <a:gd name="T2" fmla="*/ 143 w 282"/>
                <a:gd name="T3" fmla="*/ 151 h 162"/>
                <a:gd name="T4" fmla="*/ 121 w 282"/>
                <a:gd name="T5" fmla="*/ 151 h 162"/>
                <a:gd name="T6" fmla="*/ 114 w 282"/>
                <a:gd name="T7" fmla="*/ 141 h 162"/>
                <a:gd name="T8" fmla="*/ 113 w 282"/>
                <a:gd name="T9" fmla="*/ 130 h 162"/>
                <a:gd name="T10" fmla="*/ 119 w 282"/>
                <a:gd name="T11" fmla="*/ 113 h 162"/>
                <a:gd name="T12" fmla="*/ 111 w 282"/>
                <a:gd name="T13" fmla="*/ 94 h 162"/>
                <a:gd name="T14" fmla="*/ 133 w 282"/>
                <a:gd name="T15" fmla="*/ 83 h 162"/>
                <a:gd name="T16" fmla="*/ 163 w 282"/>
                <a:gd name="T17" fmla="*/ 82 h 162"/>
                <a:gd name="T18" fmla="*/ 167 w 282"/>
                <a:gd name="T19" fmla="*/ 74 h 162"/>
                <a:gd name="T20" fmla="*/ 127 w 282"/>
                <a:gd name="T21" fmla="*/ 77 h 162"/>
                <a:gd name="T22" fmla="*/ 77 w 282"/>
                <a:gd name="T23" fmla="*/ 94 h 162"/>
                <a:gd name="T24" fmla="*/ 72 w 282"/>
                <a:gd name="T25" fmla="*/ 91 h 162"/>
                <a:gd name="T26" fmla="*/ 72 w 282"/>
                <a:gd name="T27" fmla="*/ 78 h 162"/>
                <a:gd name="T28" fmla="*/ 46 w 282"/>
                <a:gd name="T29" fmla="*/ 77 h 162"/>
                <a:gd name="T30" fmla="*/ 41 w 282"/>
                <a:gd name="T31" fmla="*/ 69 h 162"/>
                <a:gd name="T32" fmla="*/ 41 w 282"/>
                <a:gd name="T33" fmla="*/ 54 h 162"/>
                <a:gd name="T34" fmla="*/ 8 w 282"/>
                <a:gd name="T35" fmla="*/ 43 h 162"/>
                <a:gd name="T36" fmla="*/ 0 w 282"/>
                <a:gd name="T37" fmla="*/ 30 h 162"/>
                <a:gd name="T38" fmla="*/ 4 w 282"/>
                <a:gd name="T39" fmla="*/ 26 h 162"/>
                <a:gd name="T40" fmla="*/ 14 w 282"/>
                <a:gd name="T41" fmla="*/ 30 h 162"/>
                <a:gd name="T42" fmla="*/ 24 w 282"/>
                <a:gd name="T43" fmla="*/ 30 h 162"/>
                <a:gd name="T44" fmla="*/ 50 w 282"/>
                <a:gd name="T45" fmla="*/ 20 h 162"/>
                <a:gd name="T46" fmla="*/ 97 w 282"/>
                <a:gd name="T47" fmla="*/ 22 h 162"/>
                <a:gd name="T48" fmla="*/ 153 w 282"/>
                <a:gd name="T49" fmla="*/ 0 h 162"/>
                <a:gd name="T50" fmla="*/ 278 w 282"/>
                <a:gd name="T51" fmla="*/ 0 h 162"/>
                <a:gd name="T52" fmla="*/ 282 w 282"/>
                <a:gd name="T53" fmla="*/ 30 h 162"/>
                <a:gd name="T54" fmla="*/ 278 w 282"/>
                <a:gd name="T55" fmla="*/ 38 h 162"/>
                <a:gd name="T56" fmla="*/ 259 w 282"/>
                <a:gd name="T57" fmla="*/ 43 h 162"/>
                <a:gd name="T58" fmla="*/ 257 w 282"/>
                <a:gd name="T59" fmla="*/ 50 h 162"/>
                <a:gd name="T60" fmla="*/ 270 w 282"/>
                <a:gd name="T61" fmla="*/ 63 h 162"/>
                <a:gd name="T62" fmla="*/ 267 w 282"/>
                <a:gd name="T63" fmla="*/ 93 h 162"/>
                <a:gd name="T64" fmla="*/ 257 w 282"/>
                <a:gd name="T65" fmla="*/ 93 h 162"/>
                <a:gd name="T66" fmla="*/ 250 w 282"/>
                <a:gd name="T67" fmla="*/ 98 h 162"/>
                <a:gd name="T68" fmla="*/ 219 w 282"/>
                <a:gd name="T69" fmla="*/ 98 h 162"/>
                <a:gd name="T70" fmla="*/ 190 w 282"/>
                <a:gd name="T71" fmla="*/ 110 h 162"/>
                <a:gd name="T72" fmla="*/ 178 w 282"/>
                <a:gd name="T73" fmla="*/ 119 h 162"/>
                <a:gd name="T74" fmla="*/ 159 w 282"/>
                <a:gd name="T75" fmla="*/ 151 h 162"/>
                <a:gd name="T76" fmla="*/ 139 w 282"/>
                <a:gd name="T77" fmla="*/ 162 h 16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82"/>
                <a:gd name="T118" fmla="*/ 0 h 162"/>
                <a:gd name="T119" fmla="*/ 282 w 282"/>
                <a:gd name="T120" fmla="*/ 162 h 16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82" h="162">
                  <a:moveTo>
                    <a:pt x="139" y="162"/>
                  </a:moveTo>
                  <a:lnTo>
                    <a:pt x="143" y="151"/>
                  </a:lnTo>
                  <a:lnTo>
                    <a:pt x="121" y="151"/>
                  </a:lnTo>
                  <a:lnTo>
                    <a:pt x="114" y="141"/>
                  </a:lnTo>
                  <a:lnTo>
                    <a:pt x="113" y="130"/>
                  </a:lnTo>
                  <a:lnTo>
                    <a:pt x="119" y="113"/>
                  </a:lnTo>
                  <a:lnTo>
                    <a:pt x="111" y="94"/>
                  </a:lnTo>
                  <a:lnTo>
                    <a:pt x="133" y="83"/>
                  </a:lnTo>
                  <a:lnTo>
                    <a:pt x="163" y="82"/>
                  </a:lnTo>
                  <a:lnTo>
                    <a:pt x="167" y="74"/>
                  </a:lnTo>
                  <a:lnTo>
                    <a:pt x="127" y="77"/>
                  </a:lnTo>
                  <a:lnTo>
                    <a:pt x="77" y="94"/>
                  </a:lnTo>
                  <a:lnTo>
                    <a:pt x="72" y="91"/>
                  </a:lnTo>
                  <a:lnTo>
                    <a:pt x="72" y="78"/>
                  </a:lnTo>
                  <a:lnTo>
                    <a:pt x="46" y="77"/>
                  </a:lnTo>
                  <a:lnTo>
                    <a:pt x="41" y="69"/>
                  </a:lnTo>
                  <a:lnTo>
                    <a:pt x="41" y="54"/>
                  </a:lnTo>
                  <a:lnTo>
                    <a:pt x="8" y="43"/>
                  </a:lnTo>
                  <a:lnTo>
                    <a:pt x="0" y="30"/>
                  </a:lnTo>
                  <a:lnTo>
                    <a:pt x="4" y="26"/>
                  </a:lnTo>
                  <a:lnTo>
                    <a:pt x="14" y="30"/>
                  </a:lnTo>
                  <a:lnTo>
                    <a:pt x="24" y="30"/>
                  </a:lnTo>
                  <a:lnTo>
                    <a:pt x="50" y="20"/>
                  </a:lnTo>
                  <a:lnTo>
                    <a:pt x="97" y="22"/>
                  </a:lnTo>
                  <a:lnTo>
                    <a:pt x="153" y="0"/>
                  </a:lnTo>
                  <a:lnTo>
                    <a:pt x="278" y="0"/>
                  </a:lnTo>
                  <a:lnTo>
                    <a:pt x="282" y="30"/>
                  </a:lnTo>
                  <a:lnTo>
                    <a:pt x="278" y="38"/>
                  </a:lnTo>
                  <a:lnTo>
                    <a:pt x="259" y="43"/>
                  </a:lnTo>
                  <a:lnTo>
                    <a:pt x="257" y="50"/>
                  </a:lnTo>
                  <a:lnTo>
                    <a:pt x="270" y="63"/>
                  </a:lnTo>
                  <a:lnTo>
                    <a:pt x="267" y="93"/>
                  </a:lnTo>
                  <a:lnTo>
                    <a:pt x="257" y="93"/>
                  </a:lnTo>
                  <a:lnTo>
                    <a:pt x="250" y="98"/>
                  </a:lnTo>
                  <a:lnTo>
                    <a:pt x="219" y="98"/>
                  </a:lnTo>
                  <a:lnTo>
                    <a:pt x="190" y="110"/>
                  </a:lnTo>
                  <a:lnTo>
                    <a:pt x="178" y="119"/>
                  </a:lnTo>
                  <a:lnTo>
                    <a:pt x="159" y="151"/>
                  </a:lnTo>
                  <a:lnTo>
                    <a:pt x="139" y="16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1574" y="1889"/>
              <a:ext cx="274" cy="197"/>
            </a:xfrm>
            <a:custGeom>
              <a:avLst/>
              <a:gdLst>
                <a:gd name="T0" fmla="*/ 44 w 537"/>
                <a:gd name="T1" fmla="*/ 387 h 399"/>
                <a:gd name="T2" fmla="*/ 58 w 537"/>
                <a:gd name="T3" fmla="*/ 394 h 399"/>
                <a:gd name="T4" fmla="*/ 94 w 537"/>
                <a:gd name="T5" fmla="*/ 384 h 399"/>
                <a:gd name="T6" fmla="*/ 197 w 537"/>
                <a:gd name="T7" fmla="*/ 364 h 399"/>
                <a:gd name="T8" fmla="*/ 346 w 537"/>
                <a:gd name="T9" fmla="*/ 364 h 399"/>
                <a:gd name="T10" fmla="*/ 377 w 537"/>
                <a:gd name="T11" fmla="*/ 370 h 399"/>
                <a:gd name="T12" fmla="*/ 379 w 537"/>
                <a:gd name="T13" fmla="*/ 386 h 399"/>
                <a:gd name="T14" fmla="*/ 395 w 537"/>
                <a:gd name="T15" fmla="*/ 380 h 399"/>
                <a:gd name="T16" fmla="*/ 434 w 537"/>
                <a:gd name="T17" fmla="*/ 393 h 399"/>
                <a:gd name="T18" fmla="*/ 481 w 537"/>
                <a:gd name="T19" fmla="*/ 393 h 399"/>
                <a:gd name="T20" fmla="*/ 515 w 537"/>
                <a:gd name="T21" fmla="*/ 390 h 399"/>
                <a:gd name="T22" fmla="*/ 537 w 537"/>
                <a:gd name="T23" fmla="*/ 385 h 399"/>
                <a:gd name="T24" fmla="*/ 530 w 537"/>
                <a:gd name="T25" fmla="*/ 368 h 399"/>
                <a:gd name="T26" fmla="*/ 535 w 537"/>
                <a:gd name="T27" fmla="*/ 340 h 399"/>
                <a:gd name="T28" fmla="*/ 515 w 537"/>
                <a:gd name="T29" fmla="*/ 304 h 399"/>
                <a:gd name="T30" fmla="*/ 494 w 537"/>
                <a:gd name="T31" fmla="*/ 292 h 399"/>
                <a:gd name="T32" fmla="*/ 494 w 537"/>
                <a:gd name="T33" fmla="*/ 260 h 399"/>
                <a:gd name="T34" fmla="*/ 489 w 537"/>
                <a:gd name="T35" fmla="*/ 221 h 399"/>
                <a:gd name="T36" fmla="*/ 482 w 537"/>
                <a:gd name="T37" fmla="*/ 188 h 399"/>
                <a:gd name="T38" fmla="*/ 458 w 537"/>
                <a:gd name="T39" fmla="*/ 164 h 399"/>
                <a:gd name="T40" fmla="*/ 435 w 537"/>
                <a:gd name="T41" fmla="*/ 141 h 399"/>
                <a:gd name="T42" fmla="*/ 426 w 537"/>
                <a:gd name="T43" fmla="*/ 125 h 399"/>
                <a:gd name="T44" fmla="*/ 415 w 537"/>
                <a:gd name="T45" fmla="*/ 106 h 399"/>
                <a:gd name="T46" fmla="*/ 401 w 537"/>
                <a:gd name="T47" fmla="*/ 96 h 399"/>
                <a:gd name="T48" fmla="*/ 390 w 537"/>
                <a:gd name="T49" fmla="*/ 69 h 399"/>
                <a:gd name="T50" fmla="*/ 363 w 537"/>
                <a:gd name="T51" fmla="*/ 50 h 399"/>
                <a:gd name="T52" fmla="*/ 359 w 537"/>
                <a:gd name="T53" fmla="*/ 42 h 399"/>
                <a:gd name="T54" fmla="*/ 333 w 537"/>
                <a:gd name="T55" fmla="*/ 36 h 399"/>
                <a:gd name="T56" fmla="*/ 315 w 537"/>
                <a:gd name="T57" fmla="*/ 11 h 399"/>
                <a:gd name="T58" fmla="*/ 303 w 537"/>
                <a:gd name="T59" fmla="*/ 0 h 399"/>
                <a:gd name="T60" fmla="*/ 241 w 537"/>
                <a:gd name="T61" fmla="*/ 0 h 399"/>
                <a:gd name="T62" fmla="*/ 219 w 537"/>
                <a:gd name="T63" fmla="*/ 4 h 399"/>
                <a:gd name="T64" fmla="*/ 170 w 537"/>
                <a:gd name="T65" fmla="*/ 9 h 399"/>
                <a:gd name="T66" fmla="*/ 125 w 537"/>
                <a:gd name="T67" fmla="*/ 31 h 399"/>
                <a:gd name="T68" fmla="*/ 100 w 537"/>
                <a:gd name="T69" fmla="*/ 86 h 399"/>
                <a:gd name="T70" fmla="*/ 29 w 537"/>
                <a:gd name="T71" fmla="*/ 162 h 399"/>
                <a:gd name="T72" fmla="*/ 6 w 537"/>
                <a:gd name="T73" fmla="*/ 182 h 399"/>
                <a:gd name="T74" fmla="*/ 24 w 537"/>
                <a:gd name="T75" fmla="*/ 174 h 399"/>
                <a:gd name="T76" fmla="*/ 58 w 537"/>
                <a:gd name="T77" fmla="*/ 228 h 399"/>
                <a:gd name="T78" fmla="*/ 77 w 537"/>
                <a:gd name="T79" fmla="*/ 280 h 399"/>
                <a:gd name="T80" fmla="*/ 183 w 537"/>
                <a:gd name="T81" fmla="*/ 264 h 399"/>
                <a:gd name="T82" fmla="*/ 225 w 537"/>
                <a:gd name="T83" fmla="*/ 264 h 399"/>
                <a:gd name="T84" fmla="*/ 253 w 537"/>
                <a:gd name="T85" fmla="*/ 276 h 399"/>
                <a:gd name="T86" fmla="*/ 278 w 537"/>
                <a:gd name="T87" fmla="*/ 294 h 399"/>
                <a:gd name="T88" fmla="*/ 321 w 537"/>
                <a:gd name="T89" fmla="*/ 284 h 399"/>
                <a:gd name="T90" fmla="*/ 315 w 537"/>
                <a:gd name="T91" fmla="*/ 306 h 399"/>
                <a:gd name="T92" fmla="*/ 285 w 537"/>
                <a:gd name="T93" fmla="*/ 316 h 399"/>
                <a:gd name="T94" fmla="*/ 203 w 537"/>
                <a:gd name="T95" fmla="*/ 284 h 399"/>
                <a:gd name="T96" fmla="*/ 177 w 537"/>
                <a:gd name="T97" fmla="*/ 301 h 399"/>
                <a:gd name="T98" fmla="*/ 136 w 537"/>
                <a:gd name="T99" fmla="*/ 316 h 399"/>
                <a:gd name="T100" fmla="*/ 52 w 537"/>
                <a:gd name="T101" fmla="*/ 330 h 39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37"/>
                <a:gd name="T154" fmla="*/ 0 h 399"/>
                <a:gd name="T155" fmla="*/ 537 w 537"/>
                <a:gd name="T156" fmla="*/ 399 h 39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37" h="399">
                  <a:moveTo>
                    <a:pt x="52" y="330"/>
                  </a:moveTo>
                  <a:lnTo>
                    <a:pt x="44" y="387"/>
                  </a:lnTo>
                  <a:lnTo>
                    <a:pt x="48" y="390"/>
                  </a:lnTo>
                  <a:lnTo>
                    <a:pt x="58" y="394"/>
                  </a:lnTo>
                  <a:lnTo>
                    <a:pt x="68" y="394"/>
                  </a:lnTo>
                  <a:lnTo>
                    <a:pt x="94" y="384"/>
                  </a:lnTo>
                  <a:lnTo>
                    <a:pt x="141" y="386"/>
                  </a:lnTo>
                  <a:lnTo>
                    <a:pt x="197" y="364"/>
                  </a:lnTo>
                  <a:lnTo>
                    <a:pt x="322" y="364"/>
                  </a:lnTo>
                  <a:lnTo>
                    <a:pt x="346" y="364"/>
                  </a:lnTo>
                  <a:lnTo>
                    <a:pt x="353" y="370"/>
                  </a:lnTo>
                  <a:lnTo>
                    <a:pt x="377" y="370"/>
                  </a:lnTo>
                  <a:lnTo>
                    <a:pt x="379" y="376"/>
                  </a:lnTo>
                  <a:lnTo>
                    <a:pt x="379" y="386"/>
                  </a:lnTo>
                  <a:lnTo>
                    <a:pt x="389" y="386"/>
                  </a:lnTo>
                  <a:lnTo>
                    <a:pt x="395" y="380"/>
                  </a:lnTo>
                  <a:lnTo>
                    <a:pt x="405" y="390"/>
                  </a:lnTo>
                  <a:lnTo>
                    <a:pt x="434" y="393"/>
                  </a:lnTo>
                  <a:lnTo>
                    <a:pt x="442" y="399"/>
                  </a:lnTo>
                  <a:lnTo>
                    <a:pt x="481" y="393"/>
                  </a:lnTo>
                  <a:lnTo>
                    <a:pt x="498" y="394"/>
                  </a:lnTo>
                  <a:lnTo>
                    <a:pt x="515" y="390"/>
                  </a:lnTo>
                  <a:lnTo>
                    <a:pt x="531" y="391"/>
                  </a:lnTo>
                  <a:lnTo>
                    <a:pt x="537" y="385"/>
                  </a:lnTo>
                  <a:lnTo>
                    <a:pt x="529" y="380"/>
                  </a:lnTo>
                  <a:lnTo>
                    <a:pt x="530" y="368"/>
                  </a:lnTo>
                  <a:lnTo>
                    <a:pt x="535" y="361"/>
                  </a:lnTo>
                  <a:lnTo>
                    <a:pt x="535" y="340"/>
                  </a:lnTo>
                  <a:lnTo>
                    <a:pt x="522" y="321"/>
                  </a:lnTo>
                  <a:lnTo>
                    <a:pt x="515" y="304"/>
                  </a:lnTo>
                  <a:lnTo>
                    <a:pt x="497" y="304"/>
                  </a:lnTo>
                  <a:lnTo>
                    <a:pt x="494" y="292"/>
                  </a:lnTo>
                  <a:lnTo>
                    <a:pt x="482" y="276"/>
                  </a:lnTo>
                  <a:lnTo>
                    <a:pt x="494" y="260"/>
                  </a:lnTo>
                  <a:lnTo>
                    <a:pt x="494" y="252"/>
                  </a:lnTo>
                  <a:lnTo>
                    <a:pt x="489" y="221"/>
                  </a:lnTo>
                  <a:lnTo>
                    <a:pt x="477" y="209"/>
                  </a:lnTo>
                  <a:lnTo>
                    <a:pt x="482" y="188"/>
                  </a:lnTo>
                  <a:lnTo>
                    <a:pt x="479" y="177"/>
                  </a:lnTo>
                  <a:lnTo>
                    <a:pt x="458" y="164"/>
                  </a:lnTo>
                  <a:lnTo>
                    <a:pt x="451" y="146"/>
                  </a:lnTo>
                  <a:lnTo>
                    <a:pt x="435" y="141"/>
                  </a:lnTo>
                  <a:lnTo>
                    <a:pt x="419" y="129"/>
                  </a:lnTo>
                  <a:lnTo>
                    <a:pt x="426" y="125"/>
                  </a:lnTo>
                  <a:lnTo>
                    <a:pt x="418" y="118"/>
                  </a:lnTo>
                  <a:lnTo>
                    <a:pt x="415" y="106"/>
                  </a:lnTo>
                  <a:lnTo>
                    <a:pt x="405" y="106"/>
                  </a:lnTo>
                  <a:lnTo>
                    <a:pt x="401" y="96"/>
                  </a:lnTo>
                  <a:lnTo>
                    <a:pt x="394" y="92"/>
                  </a:lnTo>
                  <a:lnTo>
                    <a:pt x="390" y="69"/>
                  </a:lnTo>
                  <a:lnTo>
                    <a:pt x="377" y="48"/>
                  </a:lnTo>
                  <a:lnTo>
                    <a:pt x="363" y="50"/>
                  </a:lnTo>
                  <a:lnTo>
                    <a:pt x="359" y="50"/>
                  </a:lnTo>
                  <a:lnTo>
                    <a:pt x="359" y="42"/>
                  </a:lnTo>
                  <a:lnTo>
                    <a:pt x="342" y="48"/>
                  </a:lnTo>
                  <a:lnTo>
                    <a:pt x="333" y="36"/>
                  </a:lnTo>
                  <a:lnTo>
                    <a:pt x="331" y="27"/>
                  </a:lnTo>
                  <a:lnTo>
                    <a:pt x="315" y="11"/>
                  </a:lnTo>
                  <a:lnTo>
                    <a:pt x="306" y="9"/>
                  </a:lnTo>
                  <a:lnTo>
                    <a:pt x="303" y="0"/>
                  </a:lnTo>
                  <a:lnTo>
                    <a:pt x="297" y="3"/>
                  </a:lnTo>
                  <a:lnTo>
                    <a:pt x="241" y="0"/>
                  </a:lnTo>
                  <a:lnTo>
                    <a:pt x="234" y="5"/>
                  </a:lnTo>
                  <a:lnTo>
                    <a:pt x="219" y="4"/>
                  </a:lnTo>
                  <a:lnTo>
                    <a:pt x="183" y="13"/>
                  </a:lnTo>
                  <a:lnTo>
                    <a:pt x="170" y="9"/>
                  </a:lnTo>
                  <a:lnTo>
                    <a:pt x="134" y="11"/>
                  </a:lnTo>
                  <a:lnTo>
                    <a:pt x="125" y="31"/>
                  </a:lnTo>
                  <a:lnTo>
                    <a:pt x="108" y="48"/>
                  </a:lnTo>
                  <a:lnTo>
                    <a:pt x="100" y="86"/>
                  </a:lnTo>
                  <a:lnTo>
                    <a:pt x="65" y="134"/>
                  </a:lnTo>
                  <a:lnTo>
                    <a:pt x="29" y="162"/>
                  </a:lnTo>
                  <a:lnTo>
                    <a:pt x="0" y="172"/>
                  </a:lnTo>
                  <a:lnTo>
                    <a:pt x="6" y="182"/>
                  </a:lnTo>
                  <a:lnTo>
                    <a:pt x="12" y="177"/>
                  </a:lnTo>
                  <a:lnTo>
                    <a:pt x="24" y="174"/>
                  </a:lnTo>
                  <a:lnTo>
                    <a:pt x="29" y="189"/>
                  </a:lnTo>
                  <a:lnTo>
                    <a:pt x="58" y="228"/>
                  </a:lnTo>
                  <a:lnTo>
                    <a:pt x="61" y="256"/>
                  </a:lnTo>
                  <a:lnTo>
                    <a:pt x="77" y="280"/>
                  </a:lnTo>
                  <a:lnTo>
                    <a:pt x="169" y="281"/>
                  </a:lnTo>
                  <a:lnTo>
                    <a:pt x="183" y="264"/>
                  </a:lnTo>
                  <a:lnTo>
                    <a:pt x="211" y="258"/>
                  </a:lnTo>
                  <a:lnTo>
                    <a:pt x="225" y="264"/>
                  </a:lnTo>
                  <a:lnTo>
                    <a:pt x="234" y="276"/>
                  </a:lnTo>
                  <a:lnTo>
                    <a:pt x="253" y="276"/>
                  </a:lnTo>
                  <a:lnTo>
                    <a:pt x="269" y="292"/>
                  </a:lnTo>
                  <a:lnTo>
                    <a:pt x="278" y="294"/>
                  </a:lnTo>
                  <a:lnTo>
                    <a:pt x="303" y="284"/>
                  </a:lnTo>
                  <a:lnTo>
                    <a:pt x="321" y="284"/>
                  </a:lnTo>
                  <a:lnTo>
                    <a:pt x="322" y="300"/>
                  </a:lnTo>
                  <a:lnTo>
                    <a:pt x="315" y="306"/>
                  </a:lnTo>
                  <a:lnTo>
                    <a:pt x="294" y="309"/>
                  </a:lnTo>
                  <a:lnTo>
                    <a:pt x="285" y="316"/>
                  </a:lnTo>
                  <a:lnTo>
                    <a:pt x="243" y="306"/>
                  </a:lnTo>
                  <a:lnTo>
                    <a:pt x="203" y="284"/>
                  </a:lnTo>
                  <a:lnTo>
                    <a:pt x="191" y="294"/>
                  </a:lnTo>
                  <a:lnTo>
                    <a:pt x="177" y="301"/>
                  </a:lnTo>
                  <a:lnTo>
                    <a:pt x="144" y="301"/>
                  </a:lnTo>
                  <a:lnTo>
                    <a:pt x="136" y="316"/>
                  </a:lnTo>
                  <a:lnTo>
                    <a:pt x="60" y="321"/>
                  </a:lnTo>
                  <a:lnTo>
                    <a:pt x="52" y="33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1740" y="2193"/>
              <a:ext cx="137" cy="137"/>
            </a:xfrm>
            <a:custGeom>
              <a:avLst/>
              <a:gdLst>
                <a:gd name="T0" fmla="*/ 5 w 269"/>
                <a:gd name="T1" fmla="*/ 81 h 278"/>
                <a:gd name="T2" fmla="*/ 0 w 269"/>
                <a:gd name="T3" fmla="*/ 98 h 278"/>
                <a:gd name="T4" fmla="*/ 8 w 269"/>
                <a:gd name="T5" fmla="*/ 106 h 278"/>
                <a:gd name="T6" fmla="*/ 5 w 269"/>
                <a:gd name="T7" fmla="*/ 129 h 278"/>
                <a:gd name="T8" fmla="*/ 19 w 269"/>
                <a:gd name="T9" fmla="*/ 142 h 278"/>
                <a:gd name="T10" fmla="*/ 5 w 269"/>
                <a:gd name="T11" fmla="*/ 142 h 278"/>
                <a:gd name="T12" fmla="*/ 5 w 269"/>
                <a:gd name="T13" fmla="*/ 154 h 278"/>
                <a:gd name="T14" fmla="*/ 12 w 269"/>
                <a:gd name="T15" fmla="*/ 167 h 278"/>
                <a:gd name="T16" fmla="*/ 21 w 269"/>
                <a:gd name="T17" fmla="*/ 169 h 278"/>
                <a:gd name="T18" fmla="*/ 29 w 269"/>
                <a:gd name="T19" fmla="*/ 177 h 278"/>
                <a:gd name="T20" fmla="*/ 31 w 269"/>
                <a:gd name="T21" fmla="*/ 197 h 278"/>
                <a:gd name="T22" fmla="*/ 69 w 269"/>
                <a:gd name="T23" fmla="*/ 225 h 278"/>
                <a:gd name="T24" fmla="*/ 77 w 269"/>
                <a:gd name="T25" fmla="*/ 243 h 278"/>
                <a:gd name="T26" fmla="*/ 156 w 269"/>
                <a:gd name="T27" fmla="*/ 278 h 278"/>
                <a:gd name="T28" fmla="*/ 168 w 269"/>
                <a:gd name="T29" fmla="*/ 274 h 278"/>
                <a:gd name="T30" fmla="*/ 176 w 269"/>
                <a:gd name="T31" fmla="*/ 250 h 278"/>
                <a:gd name="T32" fmla="*/ 185 w 269"/>
                <a:gd name="T33" fmla="*/ 250 h 278"/>
                <a:gd name="T34" fmla="*/ 205 w 269"/>
                <a:gd name="T35" fmla="*/ 230 h 278"/>
                <a:gd name="T36" fmla="*/ 216 w 269"/>
                <a:gd name="T37" fmla="*/ 227 h 278"/>
                <a:gd name="T38" fmla="*/ 232 w 269"/>
                <a:gd name="T39" fmla="*/ 207 h 278"/>
                <a:gd name="T40" fmla="*/ 238 w 269"/>
                <a:gd name="T41" fmla="*/ 206 h 278"/>
                <a:gd name="T42" fmla="*/ 241 w 269"/>
                <a:gd name="T43" fmla="*/ 179 h 278"/>
                <a:gd name="T44" fmla="*/ 253 w 269"/>
                <a:gd name="T45" fmla="*/ 166 h 278"/>
                <a:gd name="T46" fmla="*/ 269 w 269"/>
                <a:gd name="T47" fmla="*/ 165 h 278"/>
                <a:gd name="T48" fmla="*/ 266 w 269"/>
                <a:gd name="T49" fmla="*/ 149 h 278"/>
                <a:gd name="T50" fmla="*/ 265 w 269"/>
                <a:gd name="T51" fmla="*/ 137 h 278"/>
                <a:gd name="T52" fmla="*/ 253 w 269"/>
                <a:gd name="T53" fmla="*/ 147 h 278"/>
                <a:gd name="T54" fmla="*/ 230 w 269"/>
                <a:gd name="T55" fmla="*/ 154 h 278"/>
                <a:gd name="T56" fmla="*/ 242 w 269"/>
                <a:gd name="T57" fmla="*/ 123 h 278"/>
                <a:gd name="T58" fmla="*/ 252 w 269"/>
                <a:gd name="T59" fmla="*/ 118 h 278"/>
                <a:gd name="T60" fmla="*/ 250 w 269"/>
                <a:gd name="T61" fmla="*/ 98 h 278"/>
                <a:gd name="T62" fmla="*/ 238 w 269"/>
                <a:gd name="T63" fmla="*/ 85 h 278"/>
                <a:gd name="T64" fmla="*/ 237 w 269"/>
                <a:gd name="T65" fmla="*/ 68 h 278"/>
                <a:gd name="T66" fmla="*/ 241 w 269"/>
                <a:gd name="T67" fmla="*/ 61 h 278"/>
                <a:gd name="T68" fmla="*/ 224 w 269"/>
                <a:gd name="T69" fmla="*/ 53 h 278"/>
                <a:gd name="T70" fmla="*/ 228 w 269"/>
                <a:gd name="T71" fmla="*/ 45 h 278"/>
                <a:gd name="T72" fmla="*/ 224 w 269"/>
                <a:gd name="T73" fmla="*/ 33 h 278"/>
                <a:gd name="T74" fmla="*/ 211 w 269"/>
                <a:gd name="T75" fmla="*/ 20 h 278"/>
                <a:gd name="T76" fmla="*/ 201 w 269"/>
                <a:gd name="T77" fmla="*/ 14 h 278"/>
                <a:gd name="T78" fmla="*/ 196 w 269"/>
                <a:gd name="T79" fmla="*/ 2 h 278"/>
                <a:gd name="T80" fmla="*/ 132 w 269"/>
                <a:gd name="T81" fmla="*/ 0 h 278"/>
                <a:gd name="T82" fmla="*/ 132 w 269"/>
                <a:gd name="T83" fmla="*/ 8 h 278"/>
                <a:gd name="T84" fmla="*/ 112 w 269"/>
                <a:gd name="T85" fmla="*/ 12 h 278"/>
                <a:gd name="T86" fmla="*/ 87 w 269"/>
                <a:gd name="T87" fmla="*/ 9 h 278"/>
                <a:gd name="T88" fmla="*/ 81 w 269"/>
                <a:gd name="T89" fmla="*/ 12 h 278"/>
                <a:gd name="T90" fmla="*/ 83 w 269"/>
                <a:gd name="T91" fmla="*/ 25 h 278"/>
                <a:gd name="T92" fmla="*/ 75 w 269"/>
                <a:gd name="T93" fmla="*/ 38 h 278"/>
                <a:gd name="T94" fmla="*/ 63 w 269"/>
                <a:gd name="T95" fmla="*/ 49 h 278"/>
                <a:gd name="T96" fmla="*/ 55 w 269"/>
                <a:gd name="T97" fmla="*/ 53 h 278"/>
                <a:gd name="T98" fmla="*/ 53 w 269"/>
                <a:gd name="T99" fmla="*/ 61 h 278"/>
                <a:gd name="T100" fmla="*/ 41 w 269"/>
                <a:gd name="T101" fmla="*/ 65 h 278"/>
                <a:gd name="T102" fmla="*/ 33 w 269"/>
                <a:gd name="T103" fmla="*/ 80 h 278"/>
                <a:gd name="T104" fmla="*/ 24 w 269"/>
                <a:gd name="T105" fmla="*/ 85 h 278"/>
                <a:gd name="T106" fmla="*/ 5 w 269"/>
                <a:gd name="T107" fmla="*/ 81 h 27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69"/>
                <a:gd name="T163" fmla="*/ 0 h 278"/>
                <a:gd name="T164" fmla="*/ 269 w 269"/>
                <a:gd name="T165" fmla="*/ 278 h 27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69" h="278">
                  <a:moveTo>
                    <a:pt x="5" y="81"/>
                  </a:moveTo>
                  <a:lnTo>
                    <a:pt x="0" y="98"/>
                  </a:lnTo>
                  <a:lnTo>
                    <a:pt x="8" y="106"/>
                  </a:lnTo>
                  <a:lnTo>
                    <a:pt x="5" y="129"/>
                  </a:lnTo>
                  <a:lnTo>
                    <a:pt x="19" y="142"/>
                  </a:lnTo>
                  <a:lnTo>
                    <a:pt x="5" y="142"/>
                  </a:lnTo>
                  <a:lnTo>
                    <a:pt x="5" y="154"/>
                  </a:lnTo>
                  <a:lnTo>
                    <a:pt x="12" y="167"/>
                  </a:lnTo>
                  <a:lnTo>
                    <a:pt x="21" y="169"/>
                  </a:lnTo>
                  <a:lnTo>
                    <a:pt x="29" y="177"/>
                  </a:lnTo>
                  <a:lnTo>
                    <a:pt x="31" y="197"/>
                  </a:lnTo>
                  <a:lnTo>
                    <a:pt x="69" y="225"/>
                  </a:lnTo>
                  <a:lnTo>
                    <a:pt x="77" y="243"/>
                  </a:lnTo>
                  <a:lnTo>
                    <a:pt x="156" y="278"/>
                  </a:lnTo>
                  <a:lnTo>
                    <a:pt x="168" y="274"/>
                  </a:lnTo>
                  <a:lnTo>
                    <a:pt x="176" y="250"/>
                  </a:lnTo>
                  <a:lnTo>
                    <a:pt x="185" y="250"/>
                  </a:lnTo>
                  <a:lnTo>
                    <a:pt x="205" y="230"/>
                  </a:lnTo>
                  <a:lnTo>
                    <a:pt x="216" y="227"/>
                  </a:lnTo>
                  <a:lnTo>
                    <a:pt x="232" y="207"/>
                  </a:lnTo>
                  <a:lnTo>
                    <a:pt x="238" y="206"/>
                  </a:lnTo>
                  <a:lnTo>
                    <a:pt x="241" y="179"/>
                  </a:lnTo>
                  <a:lnTo>
                    <a:pt x="253" y="166"/>
                  </a:lnTo>
                  <a:lnTo>
                    <a:pt x="269" y="165"/>
                  </a:lnTo>
                  <a:lnTo>
                    <a:pt x="266" y="149"/>
                  </a:lnTo>
                  <a:lnTo>
                    <a:pt x="265" y="137"/>
                  </a:lnTo>
                  <a:lnTo>
                    <a:pt x="253" y="147"/>
                  </a:lnTo>
                  <a:lnTo>
                    <a:pt x="230" y="154"/>
                  </a:lnTo>
                  <a:lnTo>
                    <a:pt x="242" y="123"/>
                  </a:lnTo>
                  <a:lnTo>
                    <a:pt x="252" y="118"/>
                  </a:lnTo>
                  <a:lnTo>
                    <a:pt x="250" y="98"/>
                  </a:lnTo>
                  <a:lnTo>
                    <a:pt x="238" y="85"/>
                  </a:lnTo>
                  <a:lnTo>
                    <a:pt x="237" y="68"/>
                  </a:lnTo>
                  <a:lnTo>
                    <a:pt x="241" y="61"/>
                  </a:lnTo>
                  <a:lnTo>
                    <a:pt x="224" y="53"/>
                  </a:lnTo>
                  <a:lnTo>
                    <a:pt x="228" y="45"/>
                  </a:lnTo>
                  <a:lnTo>
                    <a:pt x="224" y="33"/>
                  </a:lnTo>
                  <a:lnTo>
                    <a:pt x="211" y="20"/>
                  </a:lnTo>
                  <a:lnTo>
                    <a:pt x="201" y="14"/>
                  </a:lnTo>
                  <a:lnTo>
                    <a:pt x="196" y="2"/>
                  </a:lnTo>
                  <a:lnTo>
                    <a:pt x="132" y="0"/>
                  </a:lnTo>
                  <a:lnTo>
                    <a:pt x="132" y="8"/>
                  </a:lnTo>
                  <a:lnTo>
                    <a:pt x="112" y="12"/>
                  </a:lnTo>
                  <a:lnTo>
                    <a:pt x="87" y="9"/>
                  </a:lnTo>
                  <a:lnTo>
                    <a:pt x="81" y="12"/>
                  </a:lnTo>
                  <a:lnTo>
                    <a:pt x="83" y="25"/>
                  </a:lnTo>
                  <a:lnTo>
                    <a:pt x="75" y="38"/>
                  </a:lnTo>
                  <a:lnTo>
                    <a:pt x="63" y="49"/>
                  </a:lnTo>
                  <a:lnTo>
                    <a:pt x="55" y="53"/>
                  </a:lnTo>
                  <a:lnTo>
                    <a:pt x="53" y="61"/>
                  </a:lnTo>
                  <a:lnTo>
                    <a:pt x="41" y="65"/>
                  </a:lnTo>
                  <a:lnTo>
                    <a:pt x="33" y="80"/>
                  </a:lnTo>
                  <a:lnTo>
                    <a:pt x="24" y="85"/>
                  </a:lnTo>
                  <a:lnTo>
                    <a:pt x="5" y="8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1761" y="2306"/>
              <a:ext cx="14" cy="7"/>
            </a:xfrm>
            <a:custGeom>
              <a:avLst/>
              <a:gdLst>
                <a:gd name="T0" fmla="*/ 28 w 28"/>
                <a:gd name="T1" fmla="*/ 4 h 16"/>
                <a:gd name="T2" fmla="*/ 19 w 28"/>
                <a:gd name="T3" fmla="*/ 0 h 16"/>
                <a:gd name="T4" fmla="*/ 0 w 28"/>
                <a:gd name="T5" fmla="*/ 4 h 16"/>
                <a:gd name="T6" fmla="*/ 3 w 28"/>
                <a:gd name="T7" fmla="*/ 10 h 16"/>
                <a:gd name="T8" fmla="*/ 14 w 28"/>
                <a:gd name="T9" fmla="*/ 16 h 16"/>
                <a:gd name="T10" fmla="*/ 23 w 28"/>
                <a:gd name="T11" fmla="*/ 14 h 16"/>
                <a:gd name="T12" fmla="*/ 28 w 28"/>
                <a:gd name="T13" fmla="*/ 4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16"/>
                <a:gd name="T23" fmla="*/ 28 w 28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16">
                  <a:moveTo>
                    <a:pt x="28" y="4"/>
                  </a:moveTo>
                  <a:lnTo>
                    <a:pt x="19" y="0"/>
                  </a:lnTo>
                  <a:lnTo>
                    <a:pt x="0" y="4"/>
                  </a:lnTo>
                  <a:lnTo>
                    <a:pt x="3" y="10"/>
                  </a:lnTo>
                  <a:lnTo>
                    <a:pt x="14" y="16"/>
                  </a:lnTo>
                  <a:lnTo>
                    <a:pt x="23" y="14"/>
                  </a:lnTo>
                  <a:lnTo>
                    <a:pt x="28" y="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3565" y="3923"/>
              <a:ext cx="98" cy="91"/>
            </a:xfrm>
            <a:custGeom>
              <a:avLst/>
              <a:gdLst>
                <a:gd name="T0" fmla="*/ 190 w 193"/>
                <a:gd name="T1" fmla="*/ 74 h 187"/>
                <a:gd name="T2" fmla="*/ 193 w 193"/>
                <a:gd name="T3" fmla="*/ 71 h 187"/>
                <a:gd name="T4" fmla="*/ 191 w 193"/>
                <a:gd name="T5" fmla="*/ 83 h 187"/>
                <a:gd name="T6" fmla="*/ 152 w 193"/>
                <a:gd name="T7" fmla="*/ 139 h 187"/>
                <a:gd name="T8" fmla="*/ 106 w 193"/>
                <a:gd name="T9" fmla="*/ 156 h 187"/>
                <a:gd name="T10" fmla="*/ 93 w 193"/>
                <a:gd name="T11" fmla="*/ 177 h 187"/>
                <a:gd name="T12" fmla="*/ 78 w 193"/>
                <a:gd name="T13" fmla="*/ 183 h 187"/>
                <a:gd name="T14" fmla="*/ 61 w 193"/>
                <a:gd name="T15" fmla="*/ 187 h 187"/>
                <a:gd name="T16" fmla="*/ 32 w 193"/>
                <a:gd name="T17" fmla="*/ 160 h 187"/>
                <a:gd name="T18" fmla="*/ 16 w 193"/>
                <a:gd name="T19" fmla="*/ 143 h 187"/>
                <a:gd name="T20" fmla="*/ 0 w 193"/>
                <a:gd name="T21" fmla="*/ 104 h 187"/>
                <a:gd name="T22" fmla="*/ 6 w 193"/>
                <a:gd name="T23" fmla="*/ 88 h 187"/>
                <a:gd name="T24" fmla="*/ 45 w 193"/>
                <a:gd name="T25" fmla="*/ 40 h 187"/>
                <a:gd name="T26" fmla="*/ 66 w 193"/>
                <a:gd name="T27" fmla="*/ 23 h 187"/>
                <a:gd name="T28" fmla="*/ 110 w 193"/>
                <a:gd name="T29" fmla="*/ 4 h 187"/>
                <a:gd name="T30" fmla="*/ 133 w 193"/>
                <a:gd name="T31" fmla="*/ 0 h 187"/>
                <a:gd name="T32" fmla="*/ 149 w 193"/>
                <a:gd name="T33" fmla="*/ 10 h 187"/>
                <a:gd name="T34" fmla="*/ 187 w 193"/>
                <a:gd name="T35" fmla="*/ 60 h 187"/>
                <a:gd name="T36" fmla="*/ 190 w 193"/>
                <a:gd name="T37" fmla="*/ 74 h 1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3"/>
                <a:gd name="T58" fmla="*/ 0 h 187"/>
                <a:gd name="T59" fmla="*/ 193 w 193"/>
                <a:gd name="T60" fmla="*/ 187 h 1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3" h="187">
                  <a:moveTo>
                    <a:pt x="190" y="74"/>
                  </a:moveTo>
                  <a:lnTo>
                    <a:pt x="193" y="71"/>
                  </a:lnTo>
                  <a:lnTo>
                    <a:pt x="191" y="83"/>
                  </a:lnTo>
                  <a:lnTo>
                    <a:pt x="152" y="139"/>
                  </a:lnTo>
                  <a:lnTo>
                    <a:pt x="106" y="156"/>
                  </a:lnTo>
                  <a:lnTo>
                    <a:pt x="93" y="177"/>
                  </a:lnTo>
                  <a:lnTo>
                    <a:pt x="78" y="183"/>
                  </a:lnTo>
                  <a:lnTo>
                    <a:pt x="61" y="187"/>
                  </a:lnTo>
                  <a:lnTo>
                    <a:pt x="32" y="160"/>
                  </a:lnTo>
                  <a:lnTo>
                    <a:pt x="16" y="143"/>
                  </a:lnTo>
                  <a:lnTo>
                    <a:pt x="0" y="104"/>
                  </a:lnTo>
                  <a:lnTo>
                    <a:pt x="6" y="88"/>
                  </a:lnTo>
                  <a:lnTo>
                    <a:pt x="45" y="40"/>
                  </a:lnTo>
                  <a:lnTo>
                    <a:pt x="66" y="23"/>
                  </a:lnTo>
                  <a:lnTo>
                    <a:pt x="110" y="4"/>
                  </a:lnTo>
                  <a:lnTo>
                    <a:pt x="133" y="0"/>
                  </a:lnTo>
                  <a:lnTo>
                    <a:pt x="149" y="10"/>
                  </a:lnTo>
                  <a:lnTo>
                    <a:pt x="187" y="60"/>
                  </a:lnTo>
                  <a:lnTo>
                    <a:pt x="190" y="7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3565" y="3923"/>
              <a:ext cx="98" cy="91"/>
            </a:xfrm>
            <a:custGeom>
              <a:avLst/>
              <a:gdLst>
                <a:gd name="T0" fmla="*/ 190 w 193"/>
                <a:gd name="T1" fmla="*/ 74 h 187"/>
                <a:gd name="T2" fmla="*/ 193 w 193"/>
                <a:gd name="T3" fmla="*/ 71 h 187"/>
                <a:gd name="T4" fmla="*/ 191 w 193"/>
                <a:gd name="T5" fmla="*/ 83 h 187"/>
                <a:gd name="T6" fmla="*/ 152 w 193"/>
                <a:gd name="T7" fmla="*/ 139 h 187"/>
                <a:gd name="T8" fmla="*/ 106 w 193"/>
                <a:gd name="T9" fmla="*/ 156 h 187"/>
                <a:gd name="T10" fmla="*/ 93 w 193"/>
                <a:gd name="T11" fmla="*/ 177 h 187"/>
                <a:gd name="T12" fmla="*/ 78 w 193"/>
                <a:gd name="T13" fmla="*/ 183 h 187"/>
                <a:gd name="T14" fmla="*/ 61 w 193"/>
                <a:gd name="T15" fmla="*/ 187 h 187"/>
                <a:gd name="T16" fmla="*/ 32 w 193"/>
                <a:gd name="T17" fmla="*/ 160 h 187"/>
                <a:gd name="T18" fmla="*/ 16 w 193"/>
                <a:gd name="T19" fmla="*/ 143 h 187"/>
                <a:gd name="T20" fmla="*/ 0 w 193"/>
                <a:gd name="T21" fmla="*/ 104 h 187"/>
                <a:gd name="T22" fmla="*/ 6 w 193"/>
                <a:gd name="T23" fmla="*/ 88 h 187"/>
                <a:gd name="T24" fmla="*/ 45 w 193"/>
                <a:gd name="T25" fmla="*/ 40 h 187"/>
                <a:gd name="T26" fmla="*/ 66 w 193"/>
                <a:gd name="T27" fmla="*/ 23 h 187"/>
                <a:gd name="T28" fmla="*/ 110 w 193"/>
                <a:gd name="T29" fmla="*/ 4 h 187"/>
                <a:gd name="T30" fmla="*/ 133 w 193"/>
                <a:gd name="T31" fmla="*/ 0 h 187"/>
                <a:gd name="T32" fmla="*/ 149 w 193"/>
                <a:gd name="T33" fmla="*/ 10 h 187"/>
                <a:gd name="T34" fmla="*/ 187 w 193"/>
                <a:gd name="T35" fmla="*/ 60 h 187"/>
                <a:gd name="T36" fmla="*/ 190 w 193"/>
                <a:gd name="T37" fmla="*/ 74 h 1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3"/>
                <a:gd name="T58" fmla="*/ 0 h 187"/>
                <a:gd name="T59" fmla="*/ 193 w 193"/>
                <a:gd name="T60" fmla="*/ 187 h 1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3" h="187">
                  <a:moveTo>
                    <a:pt x="190" y="74"/>
                  </a:moveTo>
                  <a:lnTo>
                    <a:pt x="193" y="71"/>
                  </a:lnTo>
                  <a:lnTo>
                    <a:pt x="191" y="83"/>
                  </a:lnTo>
                  <a:lnTo>
                    <a:pt x="152" y="139"/>
                  </a:lnTo>
                  <a:lnTo>
                    <a:pt x="106" y="156"/>
                  </a:lnTo>
                  <a:lnTo>
                    <a:pt x="93" y="177"/>
                  </a:lnTo>
                  <a:lnTo>
                    <a:pt x="78" y="183"/>
                  </a:lnTo>
                  <a:lnTo>
                    <a:pt x="61" y="187"/>
                  </a:lnTo>
                  <a:lnTo>
                    <a:pt x="32" y="160"/>
                  </a:lnTo>
                  <a:lnTo>
                    <a:pt x="16" y="143"/>
                  </a:lnTo>
                  <a:lnTo>
                    <a:pt x="0" y="104"/>
                  </a:lnTo>
                  <a:lnTo>
                    <a:pt x="6" y="88"/>
                  </a:lnTo>
                  <a:lnTo>
                    <a:pt x="45" y="40"/>
                  </a:lnTo>
                  <a:lnTo>
                    <a:pt x="66" y="23"/>
                  </a:lnTo>
                  <a:lnTo>
                    <a:pt x="110" y="4"/>
                  </a:lnTo>
                  <a:lnTo>
                    <a:pt x="133" y="0"/>
                  </a:lnTo>
                  <a:lnTo>
                    <a:pt x="149" y="10"/>
                  </a:lnTo>
                  <a:lnTo>
                    <a:pt x="187" y="60"/>
                  </a:lnTo>
                  <a:lnTo>
                    <a:pt x="190" y="74"/>
                  </a:ln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>
              <a:off x="1647" y="1396"/>
              <a:ext cx="415" cy="296"/>
            </a:xfrm>
            <a:custGeom>
              <a:avLst/>
              <a:gdLst>
                <a:gd name="T0" fmla="*/ 0 w 819"/>
                <a:gd name="T1" fmla="*/ 602 h 602"/>
                <a:gd name="T2" fmla="*/ 21 w 819"/>
                <a:gd name="T3" fmla="*/ 531 h 602"/>
                <a:gd name="T4" fmla="*/ 45 w 819"/>
                <a:gd name="T5" fmla="*/ 491 h 602"/>
                <a:gd name="T6" fmla="*/ 65 w 819"/>
                <a:gd name="T7" fmla="*/ 482 h 602"/>
                <a:gd name="T8" fmla="*/ 110 w 819"/>
                <a:gd name="T9" fmla="*/ 421 h 602"/>
                <a:gd name="T10" fmla="*/ 109 w 819"/>
                <a:gd name="T11" fmla="*/ 409 h 602"/>
                <a:gd name="T12" fmla="*/ 148 w 819"/>
                <a:gd name="T13" fmla="*/ 365 h 602"/>
                <a:gd name="T14" fmla="*/ 162 w 819"/>
                <a:gd name="T15" fmla="*/ 338 h 602"/>
                <a:gd name="T16" fmla="*/ 229 w 819"/>
                <a:gd name="T17" fmla="*/ 277 h 602"/>
                <a:gd name="T18" fmla="*/ 257 w 819"/>
                <a:gd name="T19" fmla="*/ 241 h 602"/>
                <a:gd name="T20" fmla="*/ 268 w 819"/>
                <a:gd name="T21" fmla="*/ 214 h 602"/>
                <a:gd name="T22" fmla="*/ 304 w 819"/>
                <a:gd name="T23" fmla="*/ 148 h 602"/>
                <a:gd name="T24" fmla="*/ 334 w 819"/>
                <a:gd name="T25" fmla="*/ 117 h 602"/>
                <a:gd name="T26" fmla="*/ 368 w 819"/>
                <a:gd name="T27" fmla="*/ 104 h 602"/>
                <a:gd name="T28" fmla="*/ 397 w 819"/>
                <a:gd name="T29" fmla="*/ 85 h 602"/>
                <a:gd name="T30" fmla="*/ 429 w 819"/>
                <a:gd name="T31" fmla="*/ 33 h 602"/>
                <a:gd name="T32" fmla="*/ 457 w 819"/>
                <a:gd name="T33" fmla="*/ 4 h 602"/>
                <a:gd name="T34" fmla="*/ 470 w 819"/>
                <a:gd name="T35" fmla="*/ 0 h 602"/>
                <a:gd name="T36" fmla="*/ 819 w 819"/>
                <a:gd name="T37" fmla="*/ 12 h 602"/>
                <a:gd name="T38" fmla="*/ 819 w 819"/>
                <a:gd name="T39" fmla="*/ 8 h 602"/>
                <a:gd name="T40" fmla="*/ 812 w 819"/>
                <a:gd name="T41" fmla="*/ 50 h 602"/>
                <a:gd name="T42" fmla="*/ 793 w 819"/>
                <a:gd name="T43" fmla="*/ 157 h 602"/>
                <a:gd name="T44" fmla="*/ 789 w 819"/>
                <a:gd name="T45" fmla="*/ 160 h 602"/>
                <a:gd name="T46" fmla="*/ 523 w 819"/>
                <a:gd name="T47" fmla="*/ 154 h 602"/>
                <a:gd name="T48" fmla="*/ 478 w 819"/>
                <a:gd name="T49" fmla="*/ 383 h 602"/>
                <a:gd name="T50" fmla="*/ 394 w 819"/>
                <a:gd name="T51" fmla="*/ 402 h 602"/>
                <a:gd name="T52" fmla="*/ 378 w 819"/>
                <a:gd name="T53" fmla="*/ 414 h 602"/>
                <a:gd name="T54" fmla="*/ 366 w 819"/>
                <a:gd name="T55" fmla="*/ 433 h 602"/>
                <a:gd name="T56" fmla="*/ 358 w 819"/>
                <a:gd name="T57" fmla="*/ 485 h 602"/>
                <a:gd name="T58" fmla="*/ 353 w 819"/>
                <a:gd name="T59" fmla="*/ 570 h 602"/>
                <a:gd name="T60" fmla="*/ 32 w 819"/>
                <a:gd name="T61" fmla="*/ 569 h 602"/>
                <a:gd name="T62" fmla="*/ 28 w 819"/>
                <a:gd name="T63" fmla="*/ 578 h 602"/>
                <a:gd name="T64" fmla="*/ 0 w 819"/>
                <a:gd name="T65" fmla="*/ 602 h 60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19"/>
                <a:gd name="T100" fmla="*/ 0 h 602"/>
                <a:gd name="T101" fmla="*/ 819 w 819"/>
                <a:gd name="T102" fmla="*/ 602 h 60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19" h="602">
                  <a:moveTo>
                    <a:pt x="0" y="602"/>
                  </a:moveTo>
                  <a:lnTo>
                    <a:pt x="21" y="531"/>
                  </a:lnTo>
                  <a:lnTo>
                    <a:pt x="45" y="491"/>
                  </a:lnTo>
                  <a:lnTo>
                    <a:pt x="65" y="482"/>
                  </a:lnTo>
                  <a:lnTo>
                    <a:pt x="110" y="421"/>
                  </a:lnTo>
                  <a:lnTo>
                    <a:pt x="109" y="409"/>
                  </a:lnTo>
                  <a:lnTo>
                    <a:pt x="148" y="365"/>
                  </a:lnTo>
                  <a:lnTo>
                    <a:pt x="162" y="338"/>
                  </a:lnTo>
                  <a:lnTo>
                    <a:pt x="229" y="277"/>
                  </a:lnTo>
                  <a:lnTo>
                    <a:pt x="257" y="241"/>
                  </a:lnTo>
                  <a:lnTo>
                    <a:pt x="268" y="214"/>
                  </a:lnTo>
                  <a:lnTo>
                    <a:pt x="304" y="148"/>
                  </a:lnTo>
                  <a:lnTo>
                    <a:pt x="334" y="117"/>
                  </a:lnTo>
                  <a:lnTo>
                    <a:pt x="368" y="104"/>
                  </a:lnTo>
                  <a:lnTo>
                    <a:pt x="397" y="85"/>
                  </a:lnTo>
                  <a:lnTo>
                    <a:pt x="429" y="33"/>
                  </a:lnTo>
                  <a:lnTo>
                    <a:pt x="457" y="4"/>
                  </a:lnTo>
                  <a:lnTo>
                    <a:pt x="470" y="0"/>
                  </a:lnTo>
                  <a:lnTo>
                    <a:pt x="819" y="12"/>
                  </a:lnTo>
                  <a:lnTo>
                    <a:pt x="819" y="8"/>
                  </a:lnTo>
                  <a:lnTo>
                    <a:pt x="812" y="50"/>
                  </a:lnTo>
                  <a:lnTo>
                    <a:pt x="793" y="157"/>
                  </a:lnTo>
                  <a:lnTo>
                    <a:pt x="789" y="160"/>
                  </a:lnTo>
                  <a:lnTo>
                    <a:pt x="523" y="154"/>
                  </a:lnTo>
                  <a:lnTo>
                    <a:pt x="478" y="383"/>
                  </a:lnTo>
                  <a:lnTo>
                    <a:pt x="394" y="402"/>
                  </a:lnTo>
                  <a:lnTo>
                    <a:pt x="378" y="414"/>
                  </a:lnTo>
                  <a:lnTo>
                    <a:pt x="366" y="433"/>
                  </a:lnTo>
                  <a:lnTo>
                    <a:pt x="358" y="485"/>
                  </a:lnTo>
                  <a:lnTo>
                    <a:pt x="353" y="570"/>
                  </a:lnTo>
                  <a:lnTo>
                    <a:pt x="32" y="569"/>
                  </a:lnTo>
                  <a:lnTo>
                    <a:pt x="28" y="578"/>
                  </a:lnTo>
                  <a:lnTo>
                    <a:pt x="0" y="60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auto">
            <a:xfrm>
              <a:off x="2344" y="2145"/>
              <a:ext cx="93" cy="231"/>
            </a:xfrm>
            <a:custGeom>
              <a:avLst/>
              <a:gdLst>
                <a:gd name="T0" fmla="*/ 181 w 181"/>
                <a:gd name="T1" fmla="*/ 450 h 469"/>
                <a:gd name="T2" fmla="*/ 116 w 181"/>
                <a:gd name="T3" fmla="*/ 469 h 469"/>
                <a:gd name="T4" fmla="*/ 109 w 181"/>
                <a:gd name="T5" fmla="*/ 465 h 469"/>
                <a:gd name="T6" fmla="*/ 81 w 181"/>
                <a:gd name="T7" fmla="*/ 436 h 469"/>
                <a:gd name="T8" fmla="*/ 71 w 181"/>
                <a:gd name="T9" fmla="*/ 421 h 469"/>
                <a:gd name="T10" fmla="*/ 64 w 181"/>
                <a:gd name="T11" fmla="*/ 400 h 469"/>
                <a:gd name="T12" fmla="*/ 59 w 181"/>
                <a:gd name="T13" fmla="*/ 168 h 469"/>
                <a:gd name="T14" fmla="*/ 48 w 181"/>
                <a:gd name="T15" fmla="*/ 147 h 469"/>
                <a:gd name="T16" fmla="*/ 43 w 181"/>
                <a:gd name="T17" fmla="*/ 89 h 469"/>
                <a:gd name="T18" fmla="*/ 20 w 181"/>
                <a:gd name="T19" fmla="*/ 53 h 469"/>
                <a:gd name="T20" fmla="*/ 7 w 181"/>
                <a:gd name="T21" fmla="*/ 44 h 469"/>
                <a:gd name="T22" fmla="*/ 7 w 181"/>
                <a:gd name="T23" fmla="*/ 35 h 469"/>
                <a:gd name="T24" fmla="*/ 17 w 181"/>
                <a:gd name="T25" fmla="*/ 9 h 469"/>
                <a:gd name="T26" fmla="*/ 1 w 181"/>
                <a:gd name="T27" fmla="*/ 7 h 469"/>
                <a:gd name="T28" fmla="*/ 0 w 181"/>
                <a:gd name="T29" fmla="*/ 0 h 469"/>
                <a:gd name="T30" fmla="*/ 56 w 181"/>
                <a:gd name="T31" fmla="*/ 11 h 469"/>
                <a:gd name="T32" fmla="*/ 64 w 181"/>
                <a:gd name="T33" fmla="*/ 19 h 469"/>
                <a:gd name="T34" fmla="*/ 72 w 181"/>
                <a:gd name="T35" fmla="*/ 15 h 469"/>
                <a:gd name="T36" fmla="*/ 99 w 181"/>
                <a:gd name="T37" fmla="*/ 12 h 469"/>
                <a:gd name="T38" fmla="*/ 87 w 181"/>
                <a:gd name="T39" fmla="*/ 41 h 469"/>
                <a:gd name="T40" fmla="*/ 84 w 181"/>
                <a:gd name="T41" fmla="*/ 71 h 469"/>
                <a:gd name="T42" fmla="*/ 88 w 181"/>
                <a:gd name="T43" fmla="*/ 79 h 469"/>
                <a:gd name="T44" fmla="*/ 113 w 181"/>
                <a:gd name="T45" fmla="*/ 89 h 469"/>
                <a:gd name="T46" fmla="*/ 133 w 181"/>
                <a:gd name="T47" fmla="*/ 115 h 469"/>
                <a:gd name="T48" fmla="*/ 165 w 181"/>
                <a:gd name="T49" fmla="*/ 224 h 469"/>
                <a:gd name="T50" fmla="*/ 168 w 181"/>
                <a:gd name="T51" fmla="*/ 257 h 469"/>
                <a:gd name="T52" fmla="*/ 168 w 181"/>
                <a:gd name="T53" fmla="*/ 337 h 469"/>
                <a:gd name="T54" fmla="*/ 159 w 181"/>
                <a:gd name="T55" fmla="*/ 413 h 469"/>
                <a:gd name="T56" fmla="*/ 169 w 181"/>
                <a:gd name="T57" fmla="*/ 448 h 469"/>
                <a:gd name="T58" fmla="*/ 181 w 181"/>
                <a:gd name="T59" fmla="*/ 450 h 46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81"/>
                <a:gd name="T91" fmla="*/ 0 h 469"/>
                <a:gd name="T92" fmla="*/ 181 w 181"/>
                <a:gd name="T93" fmla="*/ 469 h 46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81" h="469">
                  <a:moveTo>
                    <a:pt x="181" y="450"/>
                  </a:moveTo>
                  <a:lnTo>
                    <a:pt x="116" y="469"/>
                  </a:lnTo>
                  <a:lnTo>
                    <a:pt x="109" y="465"/>
                  </a:lnTo>
                  <a:lnTo>
                    <a:pt x="81" y="436"/>
                  </a:lnTo>
                  <a:lnTo>
                    <a:pt x="71" y="421"/>
                  </a:lnTo>
                  <a:lnTo>
                    <a:pt x="64" y="400"/>
                  </a:lnTo>
                  <a:lnTo>
                    <a:pt x="59" y="168"/>
                  </a:lnTo>
                  <a:lnTo>
                    <a:pt x="48" y="147"/>
                  </a:lnTo>
                  <a:lnTo>
                    <a:pt x="43" y="89"/>
                  </a:lnTo>
                  <a:lnTo>
                    <a:pt x="20" y="53"/>
                  </a:lnTo>
                  <a:lnTo>
                    <a:pt x="7" y="44"/>
                  </a:lnTo>
                  <a:lnTo>
                    <a:pt x="7" y="35"/>
                  </a:lnTo>
                  <a:lnTo>
                    <a:pt x="17" y="9"/>
                  </a:lnTo>
                  <a:lnTo>
                    <a:pt x="1" y="7"/>
                  </a:lnTo>
                  <a:lnTo>
                    <a:pt x="0" y="0"/>
                  </a:lnTo>
                  <a:lnTo>
                    <a:pt x="56" y="11"/>
                  </a:lnTo>
                  <a:lnTo>
                    <a:pt x="64" y="19"/>
                  </a:lnTo>
                  <a:lnTo>
                    <a:pt x="72" y="15"/>
                  </a:lnTo>
                  <a:lnTo>
                    <a:pt x="99" y="12"/>
                  </a:lnTo>
                  <a:lnTo>
                    <a:pt x="87" y="41"/>
                  </a:lnTo>
                  <a:lnTo>
                    <a:pt x="84" y="71"/>
                  </a:lnTo>
                  <a:lnTo>
                    <a:pt x="88" y="79"/>
                  </a:lnTo>
                  <a:lnTo>
                    <a:pt x="113" y="89"/>
                  </a:lnTo>
                  <a:lnTo>
                    <a:pt x="133" y="115"/>
                  </a:lnTo>
                  <a:lnTo>
                    <a:pt x="165" y="224"/>
                  </a:lnTo>
                  <a:lnTo>
                    <a:pt x="168" y="257"/>
                  </a:lnTo>
                  <a:lnTo>
                    <a:pt x="168" y="337"/>
                  </a:lnTo>
                  <a:lnTo>
                    <a:pt x="159" y="413"/>
                  </a:lnTo>
                  <a:lnTo>
                    <a:pt x="169" y="448"/>
                  </a:lnTo>
                  <a:lnTo>
                    <a:pt x="181" y="45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2760" y="992"/>
              <a:ext cx="161" cy="302"/>
            </a:xfrm>
            <a:custGeom>
              <a:avLst/>
              <a:gdLst>
                <a:gd name="T0" fmla="*/ 176 w 319"/>
                <a:gd name="T1" fmla="*/ 7 h 616"/>
                <a:gd name="T2" fmla="*/ 249 w 319"/>
                <a:gd name="T3" fmla="*/ 8 h 616"/>
                <a:gd name="T4" fmla="*/ 256 w 319"/>
                <a:gd name="T5" fmla="*/ 31 h 616"/>
                <a:gd name="T6" fmla="*/ 268 w 319"/>
                <a:gd name="T7" fmla="*/ 50 h 616"/>
                <a:gd name="T8" fmla="*/ 301 w 319"/>
                <a:gd name="T9" fmla="*/ 24 h 616"/>
                <a:gd name="T10" fmla="*/ 319 w 319"/>
                <a:gd name="T11" fmla="*/ 40 h 616"/>
                <a:gd name="T12" fmla="*/ 271 w 319"/>
                <a:gd name="T13" fmla="*/ 83 h 616"/>
                <a:gd name="T14" fmla="*/ 268 w 319"/>
                <a:gd name="T15" fmla="*/ 120 h 616"/>
                <a:gd name="T16" fmla="*/ 288 w 319"/>
                <a:gd name="T17" fmla="*/ 133 h 616"/>
                <a:gd name="T18" fmla="*/ 303 w 319"/>
                <a:gd name="T19" fmla="*/ 149 h 616"/>
                <a:gd name="T20" fmla="*/ 284 w 319"/>
                <a:gd name="T21" fmla="*/ 224 h 616"/>
                <a:gd name="T22" fmla="*/ 223 w 319"/>
                <a:gd name="T23" fmla="*/ 263 h 616"/>
                <a:gd name="T24" fmla="*/ 200 w 319"/>
                <a:gd name="T25" fmla="*/ 280 h 616"/>
                <a:gd name="T26" fmla="*/ 204 w 319"/>
                <a:gd name="T27" fmla="*/ 311 h 616"/>
                <a:gd name="T28" fmla="*/ 227 w 319"/>
                <a:gd name="T29" fmla="*/ 324 h 616"/>
                <a:gd name="T30" fmla="*/ 253 w 319"/>
                <a:gd name="T31" fmla="*/ 335 h 616"/>
                <a:gd name="T32" fmla="*/ 283 w 319"/>
                <a:gd name="T33" fmla="*/ 357 h 616"/>
                <a:gd name="T34" fmla="*/ 301 w 319"/>
                <a:gd name="T35" fmla="*/ 363 h 616"/>
                <a:gd name="T36" fmla="*/ 305 w 319"/>
                <a:gd name="T37" fmla="*/ 421 h 616"/>
                <a:gd name="T38" fmla="*/ 245 w 319"/>
                <a:gd name="T39" fmla="*/ 469 h 616"/>
                <a:gd name="T40" fmla="*/ 204 w 319"/>
                <a:gd name="T41" fmla="*/ 500 h 616"/>
                <a:gd name="T42" fmla="*/ 193 w 319"/>
                <a:gd name="T43" fmla="*/ 525 h 616"/>
                <a:gd name="T44" fmla="*/ 196 w 319"/>
                <a:gd name="T45" fmla="*/ 576 h 616"/>
                <a:gd name="T46" fmla="*/ 152 w 319"/>
                <a:gd name="T47" fmla="*/ 616 h 616"/>
                <a:gd name="T48" fmla="*/ 118 w 319"/>
                <a:gd name="T49" fmla="*/ 460 h 616"/>
                <a:gd name="T50" fmla="*/ 56 w 319"/>
                <a:gd name="T51" fmla="*/ 399 h 616"/>
                <a:gd name="T52" fmla="*/ 40 w 319"/>
                <a:gd name="T53" fmla="*/ 364 h 616"/>
                <a:gd name="T54" fmla="*/ 8 w 319"/>
                <a:gd name="T55" fmla="*/ 319 h 616"/>
                <a:gd name="T56" fmla="*/ 42 w 319"/>
                <a:gd name="T57" fmla="*/ 269 h 616"/>
                <a:gd name="T58" fmla="*/ 78 w 319"/>
                <a:gd name="T59" fmla="*/ 237 h 616"/>
                <a:gd name="T60" fmla="*/ 96 w 319"/>
                <a:gd name="T61" fmla="*/ 180 h 616"/>
                <a:gd name="T62" fmla="*/ 92 w 319"/>
                <a:gd name="T63" fmla="*/ 129 h 616"/>
                <a:gd name="T64" fmla="*/ 104 w 319"/>
                <a:gd name="T65" fmla="*/ 71 h 616"/>
                <a:gd name="T66" fmla="*/ 130 w 319"/>
                <a:gd name="T67" fmla="*/ 39 h 6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9"/>
                <a:gd name="T103" fmla="*/ 0 h 616"/>
                <a:gd name="T104" fmla="*/ 319 w 319"/>
                <a:gd name="T105" fmla="*/ 616 h 61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9" h="616">
                  <a:moveTo>
                    <a:pt x="134" y="31"/>
                  </a:moveTo>
                  <a:lnTo>
                    <a:pt x="176" y="7"/>
                  </a:lnTo>
                  <a:lnTo>
                    <a:pt x="211" y="0"/>
                  </a:lnTo>
                  <a:lnTo>
                    <a:pt x="249" y="8"/>
                  </a:lnTo>
                  <a:lnTo>
                    <a:pt x="247" y="12"/>
                  </a:lnTo>
                  <a:lnTo>
                    <a:pt x="256" y="31"/>
                  </a:lnTo>
                  <a:lnTo>
                    <a:pt x="253" y="43"/>
                  </a:lnTo>
                  <a:lnTo>
                    <a:pt x="268" y="50"/>
                  </a:lnTo>
                  <a:lnTo>
                    <a:pt x="284" y="42"/>
                  </a:lnTo>
                  <a:lnTo>
                    <a:pt x="301" y="24"/>
                  </a:lnTo>
                  <a:lnTo>
                    <a:pt x="313" y="24"/>
                  </a:lnTo>
                  <a:lnTo>
                    <a:pt x="319" y="40"/>
                  </a:lnTo>
                  <a:lnTo>
                    <a:pt x="300" y="70"/>
                  </a:lnTo>
                  <a:lnTo>
                    <a:pt x="271" y="83"/>
                  </a:lnTo>
                  <a:lnTo>
                    <a:pt x="264" y="102"/>
                  </a:lnTo>
                  <a:lnTo>
                    <a:pt x="268" y="120"/>
                  </a:lnTo>
                  <a:lnTo>
                    <a:pt x="275" y="129"/>
                  </a:lnTo>
                  <a:lnTo>
                    <a:pt x="288" y="133"/>
                  </a:lnTo>
                  <a:lnTo>
                    <a:pt x="292" y="143"/>
                  </a:lnTo>
                  <a:lnTo>
                    <a:pt x="303" y="149"/>
                  </a:lnTo>
                  <a:lnTo>
                    <a:pt x="308" y="181"/>
                  </a:lnTo>
                  <a:lnTo>
                    <a:pt x="284" y="224"/>
                  </a:lnTo>
                  <a:lnTo>
                    <a:pt x="253" y="248"/>
                  </a:lnTo>
                  <a:lnTo>
                    <a:pt x="223" y="263"/>
                  </a:lnTo>
                  <a:lnTo>
                    <a:pt x="219" y="284"/>
                  </a:lnTo>
                  <a:lnTo>
                    <a:pt x="200" y="280"/>
                  </a:lnTo>
                  <a:lnTo>
                    <a:pt x="199" y="295"/>
                  </a:lnTo>
                  <a:lnTo>
                    <a:pt x="204" y="311"/>
                  </a:lnTo>
                  <a:lnTo>
                    <a:pt x="219" y="321"/>
                  </a:lnTo>
                  <a:lnTo>
                    <a:pt x="227" y="324"/>
                  </a:lnTo>
                  <a:lnTo>
                    <a:pt x="244" y="321"/>
                  </a:lnTo>
                  <a:lnTo>
                    <a:pt x="253" y="335"/>
                  </a:lnTo>
                  <a:lnTo>
                    <a:pt x="275" y="328"/>
                  </a:lnTo>
                  <a:lnTo>
                    <a:pt x="283" y="357"/>
                  </a:lnTo>
                  <a:lnTo>
                    <a:pt x="287" y="364"/>
                  </a:lnTo>
                  <a:lnTo>
                    <a:pt x="301" y="363"/>
                  </a:lnTo>
                  <a:lnTo>
                    <a:pt x="309" y="367"/>
                  </a:lnTo>
                  <a:lnTo>
                    <a:pt x="305" y="421"/>
                  </a:lnTo>
                  <a:lnTo>
                    <a:pt x="299" y="433"/>
                  </a:lnTo>
                  <a:lnTo>
                    <a:pt x="245" y="469"/>
                  </a:lnTo>
                  <a:lnTo>
                    <a:pt x="236" y="484"/>
                  </a:lnTo>
                  <a:lnTo>
                    <a:pt x="204" y="500"/>
                  </a:lnTo>
                  <a:lnTo>
                    <a:pt x="193" y="512"/>
                  </a:lnTo>
                  <a:lnTo>
                    <a:pt x="193" y="525"/>
                  </a:lnTo>
                  <a:lnTo>
                    <a:pt x="199" y="564"/>
                  </a:lnTo>
                  <a:lnTo>
                    <a:pt x="196" y="576"/>
                  </a:lnTo>
                  <a:lnTo>
                    <a:pt x="172" y="604"/>
                  </a:lnTo>
                  <a:lnTo>
                    <a:pt x="152" y="616"/>
                  </a:lnTo>
                  <a:lnTo>
                    <a:pt x="134" y="616"/>
                  </a:lnTo>
                  <a:lnTo>
                    <a:pt x="118" y="460"/>
                  </a:lnTo>
                  <a:lnTo>
                    <a:pt x="54" y="425"/>
                  </a:lnTo>
                  <a:lnTo>
                    <a:pt x="56" y="399"/>
                  </a:lnTo>
                  <a:lnTo>
                    <a:pt x="47" y="372"/>
                  </a:lnTo>
                  <a:lnTo>
                    <a:pt x="40" y="364"/>
                  </a:lnTo>
                  <a:lnTo>
                    <a:pt x="14" y="352"/>
                  </a:lnTo>
                  <a:lnTo>
                    <a:pt x="8" y="319"/>
                  </a:lnTo>
                  <a:lnTo>
                    <a:pt x="0" y="293"/>
                  </a:lnTo>
                  <a:lnTo>
                    <a:pt x="42" y="269"/>
                  </a:lnTo>
                  <a:lnTo>
                    <a:pt x="47" y="255"/>
                  </a:lnTo>
                  <a:lnTo>
                    <a:pt x="78" y="237"/>
                  </a:lnTo>
                  <a:lnTo>
                    <a:pt x="96" y="187"/>
                  </a:lnTo>
                  <a:lnTo>
                    <a:pt x="96" y="180"/>
                  </a:lnTo>
                  <a:lnTo>
                    <a:pt x="92" y="172"/>
                  </a:lnTo>
                  <a:lnTo>
                    <a:pt x="92" y="129"/>
                  </a:lnTo>
                  <a:lnTo>
                    <a:pt x="107" y="75"/>
                  </a:lnTo>
                  <a:lnTo>
                    <a:pt x="104" y="71"/>
                  </a:lnTo>
                  <a:lnTo>
                    <a:pt x="95" y="68"/>
                  </a:lnTo>
                  <a:lnTo>
                    <a:pt x="130" y="39"/>
                  </a:lnTo>
                  <a:lnTo>
                    <a:pt x="134" y="3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77" name="Freeform 77"/>
            <p:cNvSpPr>
              <a:spLocks/>
            </p:cNvSpPr>
            <p:nvPr/>
          </p:nvSpPr>
          <p:spPr bwMode="auto">
            <a:xfrm>
              <a:off x="2760" y="992"/>
              <a:ext cx="161" cy="302"/>
            </a:xfrm>
            <a:custGeom>
              <a:avLst/>
              <a:gdLst>
                <a:gd name="T0" fmla="*/ 176 w 319"/>
                <a:gd name="T1" fmla="*/ 7 h 616"/>
                <a:gd name="T2" fmla="*/ 249 w 319"/>
                <a:gd name="T3" fmla="*/ 8 h 616"/>
                <a:gd name="T4" fmla="*/ 256 w 319"/>
                <a:gd name="T5" fmla="*/ 31 h 616"/>
                <a:gd name="T6" fmla="*/ 268 w 319"/>
                <a:gd name="T7" fmla="*/ 50 h 616"/>
                <a:gd name="T8" fmla="*/ 301 w 319"/>
                <a:gd name="T9" fmla="*/ 24 h 616"/>
                <a:gd name="T10" fmla="*/ 319 w 319"/>
                <a:gd name="T11" fmla="*/ 40 h 616"/>
                <a:gd name="T12" fmla="*/ 271 w 319"/>
                <a:gd name="T13" fmla="*/ 83 h 616"/>
                <a:gd name="T14" fmla="*/ 268 w 319"/>
                <a:gd name="T15" fmla="*/ 120 h 616"/>
                <a:gd name="T16" fmla="*/ 288 w 319"/>
                <a:gd name="T17" fmla="*/ 133 h 616"/>
                <a:gd name="T18" fmla="*/ 303 w 319"/>
                <a:gd name="T19" fmla="*/ 149 h 616"/>
                <a:gd name="T20" fmla="*/ 284 w 319"/>
                <a:gd name="T21" fmla="*/ 224 h 616"/>
                <a:gd name="T22" fmla="*/ 223 w 319"/>
                <a:gd name="T23" fmla="*/ 263 h 616"/>
                <a:gd name="T24" fmla="*/ 200 w 319"/>
                <a:gd name="T25" fmla="*/ 280 h 616"/>
                <a:gd name="T26" fmla="*/ 204 w 319"/>
                <a:gd name="T27" fmla="*/ 311 h 616"/>
                <a:gd name="T28" fmla="*/ 227 w 319"/>
                <a:gd name="T29" fmla="*/ 324 h 616"/>
                <a:gd name="T30" fmla="*/ 253 w 319"/>
                <a:gd name="T31" fmla="*/ 335 h 616"/>
                <a:gd name="T32" fmla="*/ 283 w 319"/>
                <a:gd name="T33" fmla="*/ 357 h 616"/>
                <a:gd name="T34" fmla="*/ 301 w 319"/>
                <a:gd name="T35" fmla="*/ 363 h 616"/>
                <a:gd name="T36" fmla="*/ 305 w 319"/>
                <a:gd name="T37" fmla="*/ 421 h 616"/>
                <a:gd name="T38" fmla="*/ 245 w 319"/>
                <a:gd name="T39" fmla="*/ 469 h 616"/>
                <a:gd name="T40" fmla="*/ 204 w 319"/>
                <a:gd name="T41" fmla="*/ 500 h 616"/>
                <a:gd name="T42" fmla="*/ 193 w 319"/>
                <a:gd name="T43" fmla="*/ 525 h 616"/>
                <a:gd name="T44" fmla="*/ 196 w 319"/>
                <a:gd name="T45" fmla="*/ 576 h 616"/>
                <a:gd name="T46" fmla="*/ 152 w 319"/>
                <a:gd name="T47" fmla="*/ 616 h 616"/>
                <a:gd name="T48" fmla="*/ 118 w 319"/>
                <a:gd name="T49" fmla="*/ 460 h 616"/>
                <a:gd name="T50" fmla="*/ 56 w 319"/>
                <a:gd name="T51" fmla="*/ 399 h 616"/>
                <a:gd name="T52" fmla="*/ 40 w 319"/>
                <a:gd name="T53" fmla="*/ 364 h 616"/>
                <a:gd name="T54" fmla="*/ 8 w 319"/>
                <a:gd name="T55" fmla="*/ 319 h 616"/>
                <a:gd name="T56" fmla="*/ 42 w 319"/>
                <a:gd name="T57" fmla="*/ 269 h 616"/>
                <a:gd name="T58" fmla="*/ 78 w 319"/>
                <a:gd name="T59" fmla="*/ 237 h 616"/>
                <a:gd name="T60" fmla="*/ 96 w 319"/>
                <a:gd name="T61" fmla="*/ 180 h 616"/>
                <a:gd name="T62" fmla="*/ 92 w 319"/>
                <a:gd name="T63" fmla="*/ 129 h 616"/>
                <a:gd name="T64" fmla="*/ 104 w 319"/>
                <a:gd name="T65" fmla="*/ 71 h 616"/>
                <a:gd name="T66" fmla="*/ 130 w 319"/>
                <a:gd name="T67" fmla="*/ 39 h 6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9"/>
                <a:gd name="T103" fmla="*/ 0 h 616"/>
                <a:gd name="T104" fmla="*/ 319 w 319"/>
                <a:gd name="T105" fmla="*/ 616 h 61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9" h="616">
                  <a:moveTo>
                    <a:pt x="134" y="31"/>
                  </a:moveTo>
                  <a:lnTo>
                    <a:pt x="176" y="7"/>
                  </a:lnTo>
                  <a:lnTo>
                    <a:pt x="211" y="0"/>
                  </a:lnTo>
                  <a:lnTo>
                    <a:pt x="249" y="8"/>
                  </a:lnTo>
                  <a:lnTo>
                    <a:pt x="247" y="12"/>
                  </a:lnTo>
                  <a:lnTo>
                    <a:pt x="256" y="31"/>
                  </a:lnTo>
                  <a:lnTo>
                    <a:pt x="253" y="43"/>
                  </a:lnTo>
                  <a:lnTo>
                    <a:pt x="268" y="50"/>
                  </a:lnTo>
                  <a:lnTo>
                    <a:pt x="284" y="42"/>
                  </a:lnTo>
                  <a:lnTo>
                    <a:pt x="301" y="24"/>
                  </a:lnTo>
                  <a:lnTo>
                    <a:pt x="313" y="24"/>
                  </a:lnTo>
                  <a:lnTo>
                    <a:pt x="319" y="40"/>
                  </a:lnTo>
                  <a:lnTo>
                    <a:pt x="300" y="70"/>
                  </a:lnTo>
                  <a:lnTo>
                    <a:pt x="271" y="83"/>
                  </a:lnTo>
                  <a:lnTo>
                    <a:pt x="264" y="102"/>
                  </a:lnTo>
                  <a:lnTo>
                    <a:pt x="268" y="120"/>
                  </a:lnTo>
                  <a:lnTo>
                    <a:pt x="275" y="129"/>
                  </a:lnTo>
                  <a:lnTo>
                    <a:pt x="288" y="133"/>
                  </a:lnTo>
                  <a:lnTo>
                    <a:pt x="292" y="143"/>
                  </a:lnTo>
                  <a:lnTo>
                    <a:pt x="303" y="149"/>
                  </a:lnTo>
                  <a:lnTo>
                    <a:pt x="308" y="181"/>
                  </a:lnTo>
                  <a:lnTo>
                    <a:pt x="284" y="224"/>
                  </a:lnTo>
                  <a:lnTo>
                    <a:pt x="253" y="248"/>
                  </a:lnTo>
                  <a:lnTo>
                    <a:pt x="223" y="263"/>
                  </a:lnTo>
                  <a:lnTo>
                    <a:pt x="219" y="284"/>
                  </a:lnTo>
                  <a:lnTo>
                    <a:pt x="200" y="280"/>
                  </a:lnTo>
                  <a:lnTo>
                    <a:pt x="199" y="295"/>
                  </a:lnTo>
                  <a:lnTo>
                    <a:pt x="204" y="311"/>
                  </a:lnTo>
                  <a:lnTo>
                    <a:pt x="219" y="321"/>
                  </a:lnTo>
                  <a:lnTo>
                    <a:pt x="227" y="324"/>
                  </a:lnTo>
                  <a:lnTo>
                    <a:pt x="244" y="321"/>
                  </a:lnTo>
                  <a:lnTo>
                    <a:pt x="253" y="335"/>
                  </a:lnTo>
                  <a:lnTo>
                    <a:pt x="275" y="328"/>
                  </a:lnTo>
                  <a:lnTo>
                    <a:pt x="283" y="357"/>
                  </a:lnTo>
                  <a:lnTo>
                    <a:pt x="287" y="364"/>
                  </a:lnTo>
                  <a:lnTo>
                    <a:pt x="301" y="363"/>
                  </a:lnTo>
                  <a:lnTo>
                    <a:pt x="309" y="367"/>
                  </a:lnTo>
                  <a:lnTo>
                    <a:pt x="305" y="421"/>
                  </a:lnTo>
                  <a:lnTo>
                    <a:pt x="299" y="433"/>
                  </a:lnTo>
                  <a:lnTo>
                    <a:pt x="245" y="469"/>
                  </a:lnTo>
                  <a:lnTo>
                    <a:pt x="236" y="484"/>
                  </a:lnTo>
                  <a:lnTo>
                    <a:pt x="204" y="500"/>
                  </a:lnTo>
                  <a:lnTo>
                    <a:pt x="193" y="512"/>
                  </a:lnTo>
                  <a:lnTo>
                    <a:pt x="193" y="525"/>
                  </a:lnTo>
                  <a:lnTo>
                    <a:pt x="199" y="564"/>
                  </a:lnTo>
                  <a:lnTo>
                    <a:pt x="196" y="576"/>
                  </a:lnTo>
                  <a:lnTo>
                    <a:pt x="172" y="604"/>
                  </a:lnTo>
                  <a:lnTo>
                    <a:pt x="152" y="616"/>
                  </a:lnTo>
                  <a:lnTo>
                    <a:pt x="134" y="616"/>
                  </a:lnTo>
                  <a:lnTo>
                    <a:pt x="118" y="460"/>
                  </a:lnTo>
                  <a:lnTo>
                    <a:pt x="54" y="425"/>
                  </a:lnTo>
                  <a:lnTo>
                    <a:pt x="56" y="399"/>
                  </a:lnTo>
                  <a:lnTo>
                    <a:pt x="47" y="372"/>
                  </a:lnTo>
                  <a:lnTo>
                    <a:pt x="40" y="364"/>
                  </a:lnTo>
                  <a:lnTo>
                    <a:pt x="14" y="352"/>
                  </a:lnTo>
                  <a:lnTo>
                    <a:pt x="8" y="319"/>
                  </a:lnTo>
                  <a:lnTo>
                    <a:pt x="0" y="293"/>
                  </a:lnTo>
                  <a:lnTo>
                    <a:pt x="42" y="269"/>
                  </a:lnTo>
                  <a:lnTo>
                    <a:pt x="47" y="255"/>
                  </a:lnTo>
                  <a:lnTo>
                    <a:pt x="78" y="237"/>
                  </a:lnTo>
                  <a:lnTo>
                    <a:pt x="96" y="187"/>
                  </a:lnTo>
                  <a:lnTo>
                    <a:pt x="96" y="180"/>
                  </a:lnTo>
                  <a:lnTo>
                    <a:pt x="92" y="172"/>
                  </a:lnTo>
                  <a:lnTo>
                    <a:pt x="92" y="129"/>
                  </a:lnTo>
                  <a:lnTo>
                    <a:pt x="107" y="75"/>
                  </a:lnTo>
                  <a:lnTo>
                    <a:pt x="104" y="71"/>
                  </a:lnTo>
                  <a:lnTo>
                    <a:pt x="95" y="68"/>
                  </a:lnTo>
                  <a:lnTo>
                    <a:pt x="130" y="39"/>
                  </a:lnTo>
                  <a:lnTo>
                    <a:pt x="134" y="31"/>
                  </a:ln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78" name="Freeform 78"/>
            <p:cNvSpPr>
              <a:spLocks/>
            </p:cNvSpPr>
            <p:nvPr/>
          </p:nvSpPr>
          <p:spPr bwMode="auto">
            <a:xfrm>
              <a:off x="2890" y="1187"/>
              <a:ext cx="9" cy="9"/>
            </a:xfrm>
            <a:custGeom>
              <a:avLst/>
              <a:gdLst>
                <a:gd name="T0" fmla="*/ 15 w 19"/>
                <a:gd name="T1" fmla="*/ 2 h 18"/>
                <a:gd name="T2" fmla="*/ 19 w 19"/>
                <a:gd name="T3" fmla="*/ 18 h 18"/>
                <a:gd name="T4" fmla="*/ 0 w 19"/>
                <a:gd name="T5" fmla="*/ 18 h 18"/>
                <a:gd name="T6" fmla="*/ 0 w 19"/>
                <a:gd name="T7" fmla="*/ 7 h 18"/>
                <a:gd name="T8" fmla="*/ 11 w 19"/>
                <a:gd name="T9" fmla="*/ 0 h 18"/>
                <a:gd name="T10" fmla="*/ 15 w 19"/>
                <a:gd name="T11" fmla="*/ 2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8"/>
                <a:gd name="T20" fmla="*/ 19 w 19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8">
                  <a:moveTo>
                    <a:pt x="15" y="2"/>
                  </a:moveTo>
                  <a:lnTo>
                    <a:pt x="19" y="18"/>
                  </a:lnTo>
                  <a:lnTo>
                    <a:pt x="0" y="18"/>
                  </a:lnTo>
                  <a:lnTo>
                    <a:pt x="0" y="7"/>
                  </a:lnTo>
                  <a:lnTo>
                    <a:pt x="11" y="0"/>
                  </a:lnTo>
                  <a:lnTo>
                    <a:pt x="15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79" name="Freeform 79"/>
            <p:cNvSpPr>
              <a:spLocks/>
            </p:cNvSpPr>
            <p:nvPr/>
          </p:nvSpPr>
          <p:spPr bwMode="auto">
            <a:xfrm>
              <a:off x="2890" y="1187"/>
              <a:ext cx="9" cy="9"/>
            </a:xfrm>
            <a:custGeom>
              <a:avLst/>
              <a:gdLst>
                <a:gd name="T0" fmla="*/ 15 w 19"/>
                <a:gd name="T1" fmla="*/ 2 h 18"/>
                <a:gd name="T2" fmla="*/ 19 w 19"/>
                <a:gd name="T3" fmla="*/ 18 h 18"/>
                <a:gd name="T4" fmla="*/ 0 w 19"/>
                <a:gd name="T5" fmla="*/ 18 h 18"/>
                <a:gd name="T6" fmla="*/ 0 w 19"/>
                <a:gd name="T7" fmla="*/ 7 h 18"/>
                <a:gd name="T8" fmla="*/ 11 w 19"/>
                <a:gd name="T9" fmla="*/ 0 h 18"/>
                <a:gd name="T10" fmla="*/ 15 w 19"/>
                <a:gd name="T11" fmla="*/ 2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8"/>
                <a:gd name="T20" fmla="*/ 19 w 19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8">
                  <a:moveTo>
                    <a:pt x="15" y="2"/>
                  </a:moveTo>
                  <a:lnTo>
                    <a:pt x="19" y="18"/>
                  </a:lnTo>
                  <a:lnTo>
                    <a:pt x="0" y="18"/>
                  </a:lnTo>
                  <a:lnTo>
                    <a:pt x="0" y="7"/>
                  </a:lnTo>
                  <a:lnTo>
                    <a:pt x="11" y="0"/>
                  </a:lnTo>
                  <a:lnTo>
                    <a:pt x="15" y="2"/>
                  </a:ln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80" name="Freeform 80"/>
            <p:cNvSpPr>
              <a:spLocks/>
            </p:cNvSpPr>
            <p:nvPr/>
          </p:nvSpPr>
          <p:spPr bwMode="auto">
            <a:xfrm>
              <a:off x="2115" y="1971"/>
              <a:ext cx="350" cy="246"/>
            </a:xfrm>
            <a:custGeom>
              <a:avLst/>
              <a:gdLst>
                <a:gd name="T0" fmla="*/ 5 w 690"/>
                <a:gd name="T1" fmla="*/ 424 h 502"/>
                <a:gd name="T2" fmla="*/ 19 w 690"/>
                <a:gd name="T3" fmla="*/ 450 h 502"/>
                <a:gd name="T4" fmla="*/ 32 w 690"/>
                <a:gd name="T5" fmla="*/ 468 h 502"/>
                <a:gd name="T6" fmla="*/ 44 w 690"/>
                <a:gd name="T7" fmla="*/ 482 h 502"/>
                <a:gd name="T8" fmla="*/ 60 w 690"/>
                <a:gd name="T9" fmla="*/ 482 h 502"/>
                <a:gd name="T10" fmla="*/ 83 w 690"/>
                <a:gd name="T11" fmla="*/ 473 h 502"/>
                <a:gd name="T12" fmla="*/ 172 w 690"/>
                <a:gd name="T13" fmla="*/ 465 h 502"/>
                <a:gd name="T14" fmla="*/ 191 w 690"/>
                <a:gd name="T15" fmla="*/ 474 h 502"/>
                <a:gd name="T16" fmla="*/ 207 w 690"/>
                <a:gd name="T17" fmla="*/ 500 h 502"/>
                <a:gd name="T18" fmla="*/ 227 w 690"/>
                <a:gd name="T19" fmla="*/ 500 h 502"/>
                <a:gd name="T20" fmla="*/ 223 w 690"/>
                <a:gd name="T21" fmla="*/ 460 h 502"/>
                <a:gd name="T22" fmla="*/ 221 w 690"/>
                <a:gd name="T23" fmla="*/ 424 h 502"/>
                <a:gd name="T24" fmla="*/ 216 w 690"/>
                <a:gd name="T25" fmla="*/ 409 h 502"/>
                <a:gd name="T26" fmla="*/ 209 w 690"/>
                <a:gd name="T27" fmla="*/ 378 h 502"/>
                <a:gd name="T28" fmla="*/ 247 w 690"/>
                <a:gd name="T29" fmla="*/ 361 h 502"/>
                <a:gd name="T30" fmla="*/ 398 w 690"/>
                <a:gd name="T31" fmla="*/ 372 h 502"/>
                <a:gd name="T32" fmla="*/ 453 w 690"/>
                <a:gd name="T33" fmla="*/ 353 h 502"/>
                <a:gd name="T34" fmla="*/ 517 w 690"/>
                <a:gd name="T35" fmla="*/ 372 h 502"/>
                <a:gd name="T36" fmla="*/ 552 w 690"/>
                <a:gd name="T37" fmla="*/ 365 h 502"/>
                <a:gd name="T38" fmla="*/ 564 w 690"/>
                <a:gd name="T39" fmla="*/ 360 h 502"/>
                <a:gd name="T40" fmla="*/ 585 w 690"/>
                <a:gd name="T41" fmla="*/ 341 h 502"/>
                <a:gd name="T42" fmla="*/ 625 w 690"/>
                <a:gd name="T43" fmla="*/ 325 h 502"/>
                <a:gd name="T44" fmla="*/ 650 w 690"/>
                <a:gd name="T45" fmla="*/ 325 h 502"/>
                <a:gd name="T46" fmla="*/ 677 w 690"/>
                <a:gd name="T47" fmla="*/ 302 h 502"/>
                <a:gd name="T48" fmla="*/ 663 w 690"/>
                <a:gd name="T49" fmla="*/ 250 h 502"/>
                <a:gd name="T50" fmla="*/ 677 w 690"/>
                <a:gd name="T51" fmla="*/ 237 h 502"/>
                <a:gd name="T52" fmla="*/ 667 w 690"/>
                <a:gd name="T53" fmla="*/ 212 h 502"/>
                <a:gd name="T54" fmla="*/ 644 w 690"/>
                <a:gd name="T55" fmla="*/ 216 h 502"/>
                <a:gd name="T56" fmla="*/ 602 w 690"/>
                <a:gd name="T57" fmla="*/ 207 h 502"/>
                <a:gd name="T58" fmla="*/ 562 w 690"/>
                <a:gd name="T59" fmla="*/ 136 h 502"/>
                <a:gd name="T60" fmla="*/ 516 w 690"/>
                <a:gd name="T61" fmla="*/ 91 h 502"/>
                <a:gd name="T62" fmla="*/ 496 w 690"/>
                <a:gd name="T63" fmla="*/ 43 h 502"/>
                <a:gd name="T64" fmla="*/ 453 w 690"/>
                <a:gd name="T65" fmla="*/ 3 h 502"/>
                <a:gd name="T66" fmla="*/ 318 w 690"/>
                <a:gd name="T67" fmla="*/ 79 h 502"/>
                <a:gd name="T68" fmla="*/ 263 w 690"/>
                <a:gd name="T69" fmla="*/ 125 h 502"/>
                <a:gd name="T70" fmla="*/ 161 w 690"/>
                <a:gd name="T71" fmla="*/ 151 h 502"/>
                <a:gd name="T72" fmla="*/ 119 w 690"/>
                <a:gd name="T73" fmla="*/ 191 h 502"/>
                <a:gd name="T74" fmla="*/ 84 w 690"/>
                <a:gd name="T75" fmla="*/ 262 h 502"/>
                <a:gd name="T76" fmla="*/ 23 w 690"/>
                <a:gd name="T77" fmla="*/ 317 h 502"/>
                <a:gd name="T78" fmla="*/ 4 w 690"/>
                <a:gd name="T79" fmla="*/ 364 h 50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90"/>
                <a:gd name="T121" fmla="*/ 0 h 502"/>
                <a:gd name="T122" fmla="*/ 690 w 690"/>
                <a:gd name="T123" fmla="*/ 502 h 50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90" h="502">
                  <a:moveTo>
                    <a:pt x="0" y="424"/>
                  </a:moveTo>
                  <a:lnTo>
                    <a:pt x="5" y="424"/>
                  </a:lnTo>
                  <a:lnTo>
                    <a:pt x="7" y="437"/>
                  </a:lnTo>
                  <a:lnTo>
                    <a:pt x="19" y="450"/>
                  </a:lnTo>
                  <a:lnTo>
                    <a:pt x="21" y="464"/>
                  </a:lnTo>
                  <a:lnTo>
                    <a:pt x="32" y="468"/>
                  </a:lnTo>
                  <a:lnTo>
                    <a:pt x="32" y="474"/>
                  </a:lnTo>
                  <a:lnTo>
                    <a:pt x="44" y="482"/>
                  </a:lnTo>
                  <a:lnTo>
                    <a:pt x="57" y="476"/>
                  </a:lnTo>
                  <a:lnTo>
                    <a:pt x="60" y="482"/>
                  </a:lnTo>
                  <a:lnTo>
                    <a:pt x="72" y="489"/>
                  </a:lnTo>
                  <a:lnTo>
                    <a:pt x="83" y="473"/>
                  </a:lnTo>
                  <a:lnTo>
                    <a:pt x="141" y="457"/>
                  </a:lnTo>
                  <a:lnTo>
                    <a:pt x="172" y="465"/>
                  </a:lnTo>
                  <a:lnTo>
                    <a:pt x="183" y="458"/>
                  </a:lnTo>
                  <a:lnTo>
                    <a:pt x="191" y="474"/>
                  </a:lnTo>
                  <a:lnTo>
                    <a:pt x="199" y="476"/>
                  </a:lnTo>
                  <a:lnTo>
                    <a:pt x="207" y="500"/>
                  </a:lnTo>
                  <a:lnTo>
                    <a:pt x="221" y="502"/>
                  </a:lnTo>
                  <a:lnTo>
                    <a:pt x="227" y="500"/>
                  </a:lnTo>
                  <a:lnTo>
                    <a:pt x="220" y="480"/>
                  </a:lnTo>
                  <a:lnTo>
                    <a:pt x="223" y="460"/>
                  </a:lnTo>
                  <a:lnTo>
                    <a:pt x="217" y="445"/>
                  </a:lnTo>
                  <a:lnTo>
                    <a:pt x="221" y="424"/>
                  </a:lnTo>
                  <a:lnTo>
                    <a:pt x="215" y="424"/>
                  </a:lnTo>
                  <a:lnTo>
                    <a:pt x="216" y="409"/>
                  </a:lnTo>
                  <a:lnTo>
                    <a:pt x="209" y="390"/>
                  </a:lnTo>
                  <a:lnTo>
                    <a:pt x="209" y="378"/>
                  </a:lnTo>
                  <a:lnTo>
                    <a:pt x="217" y="365"/>
                  </a:lnTo>
                  <a:lnTo>
                    <a:pt x="247" y="361"/>
                  </a:lnTo>
                  <a:lnTo>
                    <a:pt x="326" y="364"/>
                  </a:lnTo>
                  <a:lnTo>
                    <a:pt x="398" y="372"/>
                  </a:lnTo>
                  <a:lnTo>
                    <a:pt x="426" y="357"/>
                  </a:lnTo>
                  <a:lnTo>
                    <a:pt x="453" y="353"/>
                  </a:lnTo>
                  <a:lnTo>
                    <a:pt x="509" y="364"/>
                  </a:lnTo>
                  <a:lnTo>
                    <a:pt x="517" y="372"/>
                  </a:lnTo>
                  <a:lnTo>
                    <a:pt x="525" y="368"/>
                  </a:lnTo>
                  <a:lnTo>
                    <a:pt x="552" y="365"/>
                  </a:lnTo>
                  <a:lnTo>
                    <a:pt x="557" y="360"/>
                  </a:lnTo>
                  <a:lnTo>
                    <a:pt x="564" y="360"/>
                  </a:lnTo>
                  <a:lnTo>
                    <a:pt x="573" y="342"/>
                  </a:lnTo>
                  <a:lnTo>
                    <a:pt x="585" y="341"/>
                  </a:lnTo>
                  <a:lnTo>
                    <a:pt x="601" y="320"/>
                  </a:lnTo>
                  <a:lnTo>
                    <a:pt x="625" y="325"/>
                  </a:lnTo>
                  <a:lnTo>
                    <a:pt x="638" y="320"/>
                  </a:lnTo>
                  <a:lnTo>
                    <a:pt x="650" y="325"/>
                  </a:lnTo>
                  <a:lnTo>
                    <a:pt x="657" y="322"/>
                  </a:lnTo>
                  <a:lnTo>
                    <a:pt x="677" y="302"/>
                  </a:lnTo>
                  <a:lnTo>
                    <a:pt x="690" y="278"/>
                  </a:lnTo>
                  <a:lnTo>
                    <a:pt x="663" y="250"/>
                  </a:lnTo>
                  <a:lnTo>
                    <a:pt x="665" y="238"/>
                  </a:lnTo>
                  <a:lnTo>
                    <a:pt x="677" y="237"/>
                  </a:lnTo>
                  <a:lnTo>
                    <a:pt x="679" y="234"/>
                  </a:lnTo>
                  <a:lnTo>
                    <a:pt x="667" y="212"/>
                  </a:lnTo>
                  <a:lnTo>
                    <a:pt x="652" y="207"/>
                  </a:lnTo>
                  <a:lnTo>
                    <a:pt x="644" y="216"/>
                  </a:lnTo>
                  <a:lnTo>
                    <a:pt x="629" y="219"/>
                  </a:lnTo>
                  <a:lnTo>
                    <a:pt x="602" y="207"/>
                  </a:lnTo>
                  <a:lnTo>
                    <a:pt x="585" y="187"/>
                  </a:lnTo>
                  <a:lnTo>
                    <a:pt x="562" y="136"/>
                  </a:lnTo>
                  <a:lnTo>
                    <a:pt x="534" y="115"/>
                  </a:lnTo>
                  <a:lnTo>
                    <a:pt x="516" y="91"/>
                  </a:lnTo>
                  <a:lnTo>
                    <a:pt x="512" y="60"/>
                  </a:lnTo>
                  <a:lnTo>
                    <a:pt x="496" y="43"/>
                  </a:lnTo>
                  <a:lnTo>
                    <a:pt x="508" y="0"/>
                  </a:lnTo>
                  <a:lnTo>
                    <a:pt x="453" y="3"/>
                  </a:lnTo>
                  <a:lnTo>
                    <a:pt x="421" y="12"/>
                  </a:lnTo>
                  <a:lnTo>
                    <a:pt x="318" y="79"/>
                  </a:lnTo>
                  <a:lnTo>
                    <a:pt x="296" y="104"/>
                  </a:lnTo>
                  <a:lnTo>
                    <a:pt x="263" y="125"/>
                  </a:lnTo>
                  <a:lnTo>
                    <a:pt x="201" y="144"/>
                  </a:lnTo>
                  <a:lnTo>
                    <a:pt x="161" y="151"/>
                  </a:lnTo>
                  <a:lnTo>
                    <a:pt x="136" y="164"/>
                  </a:lnTo>
                  <a:lnTo>
                    <a:pt x="119" y="191"/>
                  </a:lnTo>
                  <a:lnTo>
                    <a:pt x="96" y="245"/>
                  </a:lnTo>
                  <a:lnTo>
                    <a:pt x="84" y="262"/>
                  </a:lnTo>
                  <a:lnTo>
                    <a:pt x="39" y="297"/>
                  </a:lnTo>
                  <a:lnTo>
                    <a:pt x="23" y="317"/>
                  </a:lnTo>
                  <a:lnTo>
                    <a:pt x="19" y="334"/>
                  </a:lnTo>
                  <a:lnTo>
                    <a:pt x="4" y="364"/>
                  </a:lnTo>
                  <a:lnTo>
                    <a:pt x="0" y="42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81" name="Freeform 81"/>
            <p:cNvSpPr>
              <a:spLocks/>
            </p:cNvSpPr>
            <p:nvPr/>
          </p:nvSpPr>
          <p:spPr bwMode="auto">
            <a:xfrm>
              <a:off x="3361" y="3019"/>
              <a:ext cx="536" cy="442"/>
            </a:xfrm>
            <a:custGeom>
              <a:avLst/>
              <a:gdLst>
                <a:gd name="T0" fmla="*/ 189 w 1058"/>
                <a:gd name="T1" fmla="*/ 255 h 898"/>
                <a:gd name="T2" fmla="*/ 188 w 1058"/>
                <a:gd name="T3" fmla="*/ 277 h 898"/>
                <a:gd name="T4" fmla="*/ 180 w 1058"/>
                <a:gd name="T5" fmla="*/ 360 h 898"/>
                <a:gd name="T6" fmla="*/ 181 w 1058"/>
                <a:gd name="T7" fmla="*/ 433 h 898"/>
                <a:gd name="T8" fmla="*/ 0 w 1058"/>
                <a:gd name="T9" fmla="*/ 439 h 898"/>
                <a:gd name="T10" fmla="*/ 16 w 1058"/>
                <a:gd name="T11" fmla="*/ 788 h 898"/>
                <a:gd name="T12" fmla="*/ 68 w 1058"/>
                <a:gd name="T13" fmla="*/ 832 h 898"/>
                <a:gd name="T14" fmla="*/ 89 w 1058"/>
                <a:gd name="T15" fmla="*/ 850 h 898"/>
                <a:gd name="T16" fmla="*/ 183 w 1058"/>
                <a:gd name="T17" fmla="*/ 838 h 898"/>
                <a:gd name="T18" fmla="*/ 221 w 1058"/>
                <a:gd name="T19" fmla="*/ 844 h 898"/>
                <a:gd name="T20" fmla="*/ 264 w 1058"/>
                <a:gd name="T21" fmla="*/ 873 h 898"/>
                <a:gd name="T22" fmla="*/ 285 w 1058"/>
                <a:gd name="T23" fmla="*/ 884 h 898"/>
                <a:gd name="T24" fmla="*/ 338 w 1058"/>
                <a:gd name="T25" fmla="*/ 888 h 898"/>
                <a:gd name="T26" fmla="*/ 402 w 1058"/>
                <a:gd name="T27" fmla="*/ 898 h 898"/>
                <a:gd name="T28" fmla="*/ 424 w 1058"/>
                <a:gd name="T29" fmla="*/ 893 h 898"/>
                <a:gd name="T30" fmla="*/ 488 w 1058"/>
                <a:gd name="T31" fmla="*/ 821 h 898"/>
                <a:gd name="T32" fmla="*/ 553 w 1058"/>
                <a:gd name="T33" fmla="*/ 776 h 898"/>
                <a:gd name="T34" fmla="*/ 589 w 1058"/>
                <a:gd name="T35" fmla="*/ 750 h 898"/>
                <a:gd name="T36" fmla="*/ 614 w 1058"/>
                <a:gd name="T37" fmla="*/ 706 h 898"/>
                <a:gd name="T38" fmla="*/ 661 w 1058"/>
                <a:gd name="T39" fmla="*/ 686 h 898"/>
                <a:gd name="T40" fmla="*/ 707 w 1058"/>
                <a:gd name="T41" fmla="*/ 684 h 898"/>
                <a:gd name="T42" fmla="*/ 727 w 1058"/>
                <a:gd name="T43" fmla="*/ 674 h 898"/>
                <a:gd name="T44" fmla="*/ 984 w 1058"/>
                <a:gd name="T45" fmla="*/ 537 h 898"/>
                <a:gd name="T46" fmla="*/ 995 w 1058"/>
                <a:gd name="T47" fmla="*/ 532 h 898"/>
                <a:gd name="T48" fmla="*/ 975 w 1058"/>
                <a:gd name="T49" fmla="*/ 520 h 898"/>
                <a:gd name="T50" fmla="*/ 965 w 1058"/>
                <a:gd name="T51" fmla="*/ 504 h 898"/>
                <a:gd name="T52" fmla="*/ 987 w 1058"/>
                <a:gd name="T53" fmla="*/ 461 h 898"/>
                <a:gd name="T54" fmla="*/ 1034 w 1058"/>
                <a:gd name="T55" fmla="*/ 396 h 898"/>
                <a:gd name="T56" fmla="*/ 1024 w 1058"/>
                <a:gd name="T57" fmla="*/ 381 h 898"/>
                <a:gd name="T58" fmla="*/ 1022 w 1058"/>
                <a:gd name="T59" fmla="*/ 347 h 898"/>
                <a:gd name="T60" fmla="*/ 1031 w 1058"/>
                <a:gd name="T61" fmla="*/ 280 h 898"/>
                <a:gd name="T62" fmla="*/ 1056 w 1058"/>
                <a:gd name="T63" fmla="*/ 237 h 898"/>
                <a:gd name="T64" fmla="*/ 1056 w 1058"/>
                <a:gd name="T65" fmla="*/ 221 h 898"/>
                <a:gd name="T66" fmla="*/ 1046 w 1058"/>
                <a:gd name="T67" fmla="*/ 186 h 898"/>
                <a:gd name="T68" fmla="*/ 1028 w 1058"/>
                <a:gd name="T69" fmla="*/ 151 h 898"/>
                <a:gd name="T70" fmla="*/ 1002 w 1058"/>
                <a:gd name="T71" fmla="*/ 138 h 898"/>
                <a:gd name="T72" fmla="*/ 1000 w 1058"/>
                <a:gd name="T73" fmla="*/ 114 h 898"/>
                <a:gd name="T74" fmla="*/ 954 w 1058"/>
                <a:gd name="T75" fmla="*/ 96 h 898"/>
                <a:gd name="T76" fmla="*/ 891 w 1058"/>
                <a:gd name="T77" fmla="*/ 72 h 898"/>
                <a:gd name="T78" fmla="*/ 834 w 1058"/>
                <a:gd name="T79" fmla="*/ 35 h 898"/>
                <a:gd name="T80" fmla="*/ 802 w 1058"/>
                <a:gd name="T81" fmla="*/ 42 h 898"/>
                <a:gd name="T82" fmla="*/ 785 w 1058"/>
                <a:gd name="T83" fmla="*/ 11 h 898"/>
                <a:gd name="T84" fmla="*/ 655 w 1058"/>
                <a:gd name="T85" fmla="*/ 30 h 898"/>
                <a:gd name="T86" fmla="*/ 637 w 1058"/>
                <a:gd name="T87" fmla="*/ 60 h 898"/>
                <a:gd name="T88" fmla="*/ 614 w 1058"/>
                <a:gd name="T89" fmla="*/ 108 h 898"/>
                <a:gd name="T90" fmla="*/ 627 w 1058"/>
                <a:gd name="T91" fmla="*/ 164 h 898"/>
                <a:gd name="T92" fmla="*/ 593 w 1058"/>
                <a:gd name="T93" fmla="*/ 299 h 898"/>
                <a:gd name="T94" fmla="*/ 618 w 1058"/>
                <a:gd name="T95" fmla="*/ 364 h 898"/>
                <a:gd name="T96" fmla="*/ 667 w 1058"/>
                <a:gd name="T97" fmla="*/ 375 h 898"/>
                <a:gd name="T98" fmla="*/ 691 w 1058"/>
                <a:gd name="T99" fmla="*/ 369 h 898"/>
                <a:gd name="T100" fmla="*/ 698 w 1058"/>
                <a:gd name="T101" fmla="*/ 452 h 898"/>
                <a:gd name="T102" fmla="*/ 681 w 1058"/>
                <a:gd name="T103" fmla="*/ 464 h 898"/>
                <a:gd name="T104" fmla="*/ 649 w 1058"/>
                <a:gd name="T105" fmla="*/ 456 h 898"/>
                <a:gd name="T106" fmla="*/ 573 w 1058"/>
                <a:gd name="T107" fmla="*/ 415 h 898"/>
                <a:gd name="T108" fmla="*/ 549 w 1058"/>
                <a:gd name="T109" fmla="*/ 373 h 898"/>
                <a:gd name="T110" fmla="*/ 490 w 1058"/>
                <a:gd name="T111" fmla="*/ 355 h 898"/>
                <a:gd name="T112" fmla="*/ 434 w 1058"/>
                <a:gd name="T113" fmla="*/ 327 h 898"/>
                <a:gd name="T114" fmla="*/ 381 w 1058"/>
                <a:gd name="T115" fmla="*/ 337 h 898"/>
                <a:gd name="T116" fmla="*/ 286 w 1058"/>
                <a:gd name="T117" fmla="*/ 265 h 898"/>
                <a:gd name="T118" fmla="*/ 218 w 1058"/>
                <a:gd name="T119" fmla="*/ 279 h 898"/>
                <a:gd name="T120" fmla="*/ 208 w 1058"/>
                <a:gd name="T121" fmla="*/ 240 h 898"/>
                <a:gd name="T122" fmla="*/ 183 w 1058"/>
                <a:gd name="T123" fmla="*/ 243 h 89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58"/>
                <a:gd name="T187" fmla="*/ 0 h 898"/>
                <a:gd name="T188" fmla="*/ 1058 w 1058"/>
                <a:gd name="T189" fmla="*/ 898 h 89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58" h="898">
                  <a:moveTo>
                    <a:pt x="183" y="243"/>
                  </a:moveTo>
                  <a:lnTo>
                    <a:pt x="189" y="255"/>
                  </a:lnTo>
                  <a:lnTo>
                    <a:pt x="185" y="263"/>
                  </a:lnTo>
                  <a:lnTo>
                    <a:pt x="188" y="277"/>
                  </a:lnTo>
                  <a:lnTo>
                    <a:pt x="179" y="336"/>
                  </a:lnTo>
                  <a:lnTo>
                    <a:pt x="180" y="360"/>
                  </a:lnTo>
                  <a:lnTo>
                    <a:pt x="173" y="421"/>
                  </a:lnTo>
                  <a:lnTo>
                    <a:pt x="181" y="433"/>
                  </a:lnTo>
                  <a:lnTo>
                    <a:pt x="196" y="439"/>
                  </a:lnTo>
                  <a:lnTo>
                    <a:pt x="0" y="439"/>
                  </a:lnTo>
                  <a:lnTo>
                    <a:pt x="0" y="765"/>
                  </a:lnTo>
                  <a:lnTo>
                    <a:pt x="16" y="788"/>
                  </a:lnTo>
                  <a:lnTo>
                    <a:pt x="36" y="801"/>
                  </a:lnTo>
                  <a:lnTo>
                    <a:pt x="68" y="832"/>
                  </a:lnTo>
                  <a:lnTo>
                    <a:pt x="81" y="841"/>
                  </a:lnTo>
                  <a:lnTo>
                    <a:pt x="89" y="850"/>
                  </a:lnTo>
                  <a:lnTo>
                    <a:pt x="103" y="858"/>
                  </a:lnTo>
                  <a:lnTo>
                    <a:pt x="183" y="838"/>
                  </a:lnTo>
                  <a:lnTo>
                    <a:pt x="188" y="844"/>
                  </a:lnTo>
                  <a:lnTo>
                    <a:pt x="221" y="844"/>
                  </a:lnTo>
                  <a:lnTo>
                    <a:pt x="244" y="849"/>
                  </a:lnTo>
                  <a:lnTo>
                    <a:pt x="264" y="873"/>
                  </a:lnTo>
                  <a:lnTo>
                    <a:pt x="274" y="877"/>
                  </a:lnTo>
                  <a:lnTo>
                    <a:pt x="285" y="884"/>
                  </a:lnTo>
                  <a:lnTo>
                    <a:pt x="314" y="881"/>
                  </a:lnTo>
                  <a:lnTo>
                    <a:pt x="338" y="888"/>
                  </a:lnTo>
                  <a:lnTo>
                    <a:pt x="384" y="884"/>
                  </a:lnTo>
                  <a:lnTo>
                    <a:pt x="402" y="898"/>
                  </a:lnTo>
                  <a:lnTo>
                    <a:pt x="413" y="891"/>
                  </a:lnTo>
                  <a:lnTo>
                    <a:pt x="424" y="893"/>
                  </a:lnTo>
                  <a:lnTo>
                    <a:pt x="458" y="858"/>
                  </a:lnTo>
                  <a:lnTo>
                    <a:pt x="488" y="821"/>
                  </a:lnTo>
                  <a:lnTo>
                    <a:pt x="508" y="804"/>
                  </a:lnTo>
                  <a:lnTo>
                    <a:pt x="553" y="776"/>
                  </a:lnTo>
                  <a:lnTo>
                    <a:pt x="577" y="776"/>
                  </a:lnTo>
                  <a:lnTo>
                    <a:pt x="589" y="750"/>
                  </a:lnTo>
                  <a:lnTo>
                    <a:pt x="593" y="710"/>
                  </a:lnTo>
                  <a:lnTo>
                    <a:pt x="614" y="706"/>
                  </a:lnTo>
                  <a:lnTo>
                    <a:pt x="635" y="689"/>
                  </a:lnTo>
                  <a:lnTo>
                    <a:pt x="661" y="686"/>
                  </a:lnTo>
                  <a:lnTo>
                    <a:pt x="681" y="677"/>
                  </a:lnTo>
                  <a:lnTo>
                    <a:pt x="707" y="684"/>
                  </a:lnTo>
                  <a:lnTo>
                    <a:pt x="735" y="678"/>
                  </a:lnTo>
                  <a:lnTo>
                    <a:pt x="727" y="674"/>
                  </a:lnTo>
                  <a:lnTo>
                    <a:pt x="713" y="629"/>
                  </a:lnTo>
                  <a:lnTo>
                    <a:pt x="984" y="537"/>
                  </a:lnTo>
                  <a:lnTo>
                    <a:pt x="999" y="537"/>
                  </a:lnTo>
                  <a:lnTo>
                    <a:pt x="995" y="532"/>
                  </a:lnTo>
                  <a:lnTo>
                    <a:pt x="980" y="532"/>
                  </a:lnTo>
                  <a:lnTo>
                    <a:pt x="975" y="520"/>
                  </a:lnTo>
                  <a:lnTo>
                    <a:pt x="967" y="519"/>
                  </a:lnTo>
                  <a:lnTo>
                    <a:pt x="965" y="504"/>
                  </a:lnTo>
                  <a:lnTo>
                    <a:pt x="978" y="485"/>
                  </a:lnTo>
                  <a:lnTo>
                    <a:pt x="987" y="461"/>
                  </a:lnTo>
                  <a:lnTo>
                    <a:pt x="995" y="415"/>
                  </a:lnTo>
                  <a:lnTo>
                    <a:pt x="1034" y="396"/>
                  </a:lnTo>
                  <a:lnTo>
                    <a:pt x="1032" y="384"/>
                  </a:lnTo>
                  <a:lnTo>
                    <a:pt x="1024" y="381"/>
                  </a:lnTo>
                  <a:lnTo>
                    <a:pt x="1018" y="369"/>
                  </a:lnTo>
                  <a:lnTo>
                    <a:pt x="1022" y="347"/>
                  </a:lnTo>
                  <a:lnTo>
                    <a:pt x="1020" y="309"/>
                  </a:lnTo>
                  <a:lnTo>
                    <a:pt x="1031" y="280"/>
                  </a:lnTo>
                  <a:lnTo>
                    <a:pt x="1032" y="251"/>
                  </a:lnTo>
                  <a:lnTo>
                    <a:pt x="1056" y="237"/>
                  </a:lnTo>
                  <a:lnTo>
                    <a:pt x="1058" y="231"/>
                  </a:lnTo>
                  <a:lnTo>
                    <a:pt x="1056" y="221"/>
                  </a:lnTo>
                  <a:lnTo>
                    <a:pt x="1051" y="216"/>
                  </a:lnTo>
                  <a:lnTo>
                    <a:pt x="1046" y="186"/>
                  </a:lnTo>
                  <a:lnTo>
                    <a:pt x="1036" y="176"/>
                  </a:lnTo>
                  <a:lnTo>
                    <a:pt x="1028" y="151"/>
                  </a:lnTo>
                  <a:lnTo>
                    <a:pt x="1018" y="138"/>
                  </a:lnTo>
                  <a:lnTo>
                    <a:pt x="1002" y="138"/>
                  </a:lnTo>
                  <a:lnTo>
                    <a:pt x="998" y="123"/>
                  </a:lnTo>
                  <a:lnTo>
                    <a:pt x="1000" y="114"/>
                  </a:lnTo>
                  <a:lnTo>
                    <a:pt x="990" y="103"/>
                  </a:lnTo>
                  <a:lnTo>
                    <a:pt x="954" y="96"/>
                  </a:lnTo>
                  <a:lnTo>
                    <a:pt x="909" y="75"/>
                  </a:lnTo>
                  <a:lnTo>
                    <a:pt x="891" y="72"/>
                  </a:lnTo>
                  <a:lnTo>
                    <a:pt x="857" y="39"/>
                  </a:lnTo>
                  <a:lnTo>
                    <a:pt x="834" y="35"/>
                  </a:lnTo>
                  <a:lnTo>
                    <a:pt x="819" y="56"/>
                  </a:lnTo>
                  <a:lnTo>
                    <a:pt x="802" y="42"/>
                  </a:lnTo>
                  <a:lnTo>
                    <a:pt x="785" y="35"/>
                  </a:lnTo>
                  <a:lnTo>
                    <a:pt x="785" y="11"/>
                  </a:lnTo>
                  <a:lnTo>
                    <a:pt x="779" y="0"/>
                  </a:lnTo>
                  <a:lnTo>
                    <a:pt x="655" y="30"/>
                  </a:lnTo>
                  <a:lnTo>
                    <a:pt x="642" y="39"/>
                  </a:lnTo>
                  <a:lnTo>
                    <a:pt x="637" y="60"/>
                  </a:lnTo>
                  <a:lnTo>
                    <a:pt x="614" y="94"/>
                  </a:lnTo>
                  <a:lnTo>
                    <a:pt x="614" y="108"/>
                  </a:lnTo>
                  <a:lnTo>
                    <a:pt x="625" y="142"/>
                  </a:lnTo>
                  <a:lnTo>
                    <a:pt x="627" y="164"/>
                  </a:lnTo>
                  <a:lnTo>
                    <a:pt x="625" y="205"/>
                  </a:lnTo>
                  <a:lnTo>
                    <a:pt x="593" y="299"/>
                  </a:lnTo>
                  <a:lnTo>
                    <a:pt x="591" y="327"/>
                  </a:lnTo>
                  <a:lnTo>
                    <a:pt x="618" y="364"/>
                  </a:lnTo>
                  <a:lnTo>
                    <a:pt x="629" y="369"/>
                  </a:lnTo>
                  <a:lnTo>
                    <a:pt x="667" y="375"/>
                  </a:lnTo>
                  <a:lnTo>
                    <a:pt x="682" y="367"/>
                  </a:lnTo>
                  <a:lnTo>
                    <a:pt x="691" y="369"/>
                  </a:lnTo>
                  <a:lnTo>
                    <a:pt x="695" y="381"/>
                  </a:lnTo>
                  <a:lnTo>
                    <a:pt x="698" y="452"/>
                  </a:lnTo>
                  <a:lnTo>
                    <a:pt x="695" y="468"/>
                  </a:lnTo>
                  <a:lnTo>
                    <a:pt x="681" y="464"/>
                  </a:lnTo>
                  <a:lnTo>
                    <a:pt x="671" y="452"/>
                  </a:lnTo>
                  <a:lnTo>
                    <a:pt x="649" y="456"/>
                  </a:lnTo>
                  <a:lnTo>
                    <a:pt x="618" y="448"/>
                  </a:lnTo>
                  <a:lnTo>
                    <a:pt x="573" y="415"/>
                  </a:lnTo>
                  <a:lnTo>
                    <a:pt x="561" y="385"/>
                  </a:lnTo>
                  <a:lnTo>
                    <a:pt x="549" y="373"/>
                  </a:lnTo>
                  <a:lnTo>
                    <a:pt x="532" y="373"/>
                  </a:lnTo>
                  <a:lnTo>
                    <a:pt x="490" y="355"/>
                  </a:lnTo>
                  <a:lnTo>
                    <a:pt x="458" y="325"/>
                  </a:lnTo>
                  <a:lnTo>
                    <a:pt x="434" y="327"/>
                  </a:lnTo>
                  <a:lnTo>
                    <a:pt x="401" y="340"/>
                  </a:lnTo>
                  <a:lnTo>
                    <a:pt x="381" y="337"/>
                  </a:lnTo>
                  <a:lnTo>
                    <a:pt x="309" y="304"/>
                  </a:lnTo>
                  <a:lnTo>
                    <a:pt x="286" y="265"/>
                  </a:lnTo>
                  <a:lnTo>
                    <a:pt x="226" y="285"/>
                  </a:lnTo>
                  <a:lnTo>
                    <a:pt x="218" y="279"/>
                  </a:lnTo>
                  <a:lnTo>
                    <a:pt x="220" y="256"/>
                  </a:lnTo>
                  <a:lnTo>
                    <a:pt x="208" y="240"/>
                  </a:lnTo>
                  <a:lnTo>
                    <a:pt x="198" y="239"/>
                  </a:lnTo>
                  <a:lnTo>
                    <a:pt x="183" y="24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82" name="Freeform 82"/>
            <p:cNvSpPr>
              <a:spLocks/>
            </p:cNvSpPr>
            <p:nvPr/>
          </p:nvSpPr>
          <p:spPr bwMode="auto">
            <a:xfrm>
              <a:off x="3722" y="2461"/>
              <a:ext cx="245" cy="251"/>
            </a:xfrm>
            <a:custGeom>
              <a:avLst/>
              <a:gdLst>
                <a:gd name="T0" fmla="*/ 391 w 483"/>
                <a:gd name="T1" fmla="*/ 360 h 509"/>
                <a:gd name="T2" fmla="*/ 430 w 483"/>
                <a:gd name="T3" fmla="*/ 305 h 509"/>
                <a:gd name="T4" fmla="*/ 465 w 483"/>
                <a:gd name="T5" fmla="*/ 263 h 509"/>
                <a:gd name="T6" fmla="*/ 477 w 483"/>
                <a:gd name="T7" fmla="*/ 243 h 509"/>
                <a:gd name="T8" fmla="*/ 483 w 483"/>
                <a:gd name="T9" fmla="*/ 186 h 509"/>
                <a:gd name="T10" fmla="*/ 477 w 483"/>
                <a:gd name="T11" fmla="*/ 126 h 509"/>
                <a:gd name="T12" fmla="*/ 463 w 483"/>
                <a:gd name="T13" fmla="*/ 114 h 509"/>
                <a:gd name="T14" fmla="*/ 445 w 483"/>
                <a:gd name="T15" fmla="*/ 104 h 509"/>
                <a:gd name="T16" fmla="*/ 437 w 483"/>
                <a:gd name="T17" fmla="*/ 95 h 509"/>
                <a:gd name="T18" fmla="*/ 423 w 483"/>
                <a:gd name="T19" fmla="*/ 39 h 509"/>
                <a:gd name="T20" fmla="*/ 417 w 483"/>
                <a:gd name="T21" fmla="*/ 32 h 509"/>
                <a:gd name="T22" fmla="*/ 417 w 483"/>
                <a:gd name="T23" fmla="*/ 19 h 509"/>
                <a:gd name="T24" fmla="*/ 391 w 483"/>
                <a:gd name="T25" fmla="*/ 12 h 509"/>
                <a:gd name="T26" fmla="*/ 383 w 483"/>
                <a:gd name="T27" fmla="*/ 6 h 509"/>
                <a:gd name="T28" fmla="*/ 383 w 483"/>
                <a:gd name="T29" fmla="*/ 0 h 509"/>
                <a:gd name="T30" fmla="*/ 383 w 483"/>
                <a:gd name="T31" fmla="*/ 6 h 509"/>
                <a:gd name="T32" fmla="*/ 341 w 483"/>
                <a:gd name="T33" fmla="*/ 34 h 509"/>
                <a:gd name="T34" fmla="*/ 282 w 483"/>
                <a:gd name="T35" fmla="*/ 34 h 509"/>
                <a:gd name="T36" fmla="*/ 260 w 483"/>
                <a:gd name="T37" fmla="*/ 43 h 509"/>
                <a:gd name="T38" fmla="*/ 209 w 483"/>
                <a:gd name="T39" fmla="*/ 51 h 509"/>
                <a:gd name="T40" fmla="*/ 200 w 483"/>
                <a:gd name="T41" fmla="*/ 36 h 509"/>
                <a:gd name="T42" fmla="*/ 162 w 483"/>
                <a:gd name="T43" fmla="*/ 43 h 509"/>
                <a:gd name="T44" fmla="*/ 144 w 483"/>
                <a:gd name="T45" fmla="*/ 36 h 509"/>
                <a:gd name="T46" fmla="*/ 121 w 483"/>
                <a:gd name="T47" fmla="*/ 39 h 509"/>
                <a:gd name="T48" fmla="*/ 109 w 483"/>
                <a:gd name="T49" fmla="*/ 48 h 509"/>
                <a:gd name="T50" fmla="*/ 100 w 483"/>
                <a:gd name="T51" fmla="*/ 99 h 509"/>
                <a:gd name="T52" fmla="*/ 100 w 483"/>
                <a:gd name="T53" fmla="*/ 136 h 509"/>
                <a:gd name="T54" fmla="*/ 113 w 483"/>
                <a:gd name="T55" fmla="*/ 158 h 509"/>
                <a:gd name="T56" fmla="*/ 141 w 483"/>
                <a:gd name="T57" fmla="*/ 178 h 509"/>
                <a:gd name="T58" fmla="*/ 148 w 483"/>
                <a:gd name="T59" fmla="*/ 174 h 509"/>
                <a:gd name="T60" fmla="*/ 153 w 483"/>
                <a:gd name="T61" fmla="*/ 179 h 509"/>
                <a:gd name="T62" fmla="*/ 156 w 483"/>
                <a:gd name="T63" fmla="*/ 210 h 509"/>
                <a:gd name="T64" fmla="*/ 144 w 483"/>
                <a:gd name="T65" fmla="*/ 228 h 509"/>
                <a:gd name="T66" fmla="*/ 118 w 483"/>
                <a:gd name="T67" fmla="*/ 243 h 509"/>
                <a:gd name="T68" fmla="*/ 86 w 483"/>
                <a:gd name="T69" fmla="*/ 284 h 509"/>
                <a:gd name="T70" fmla="*/ 74 w 483"/>
                <a:gd name="T71" fmla="*/ 281 h 509"/>
                <a:gd name="T72" fmla="*/ 73 w 483"/>
                <a:gd name="T73" fmla="*/ 268 h 509"/>
                <a:gd name="T74" fmla="*/ 33 w 483"/>
                <a:gd name="T75" fmla="*/ 315 h 509"/>
                <a:gd name="T76" fmla="*/ 18 w 483"/>
                <a:gd name="T77" fmla="*/ 343 h 509"/>
                <a:gd name="T78" fmla="*/ 6 w 483"/>
                <a:gd name="T79" fmla="*/ 393 h 509"/>
                <a:gd name="T80" fmla="*/ 0 w 483"/>
                <a:gd name="T81" fmla="*/ 499 h 509"/>
                <a:gd name="T82" fmla="*/ 17 w 483"/>
                <a:gd name="T83" fmla="*/ 509 h 509"/>
                <a:gd name="T84" fmla="*/ 32 w 483"/>
                <a:gd name="T85" fmla="*/ 505 h 509"/>
                <a:gd name="T86" fmla="*/ 48 w 483"/>
                <a:gd name="T87" fmla="*/ 481 h 509"/>
                <a:gd name="T88" fmla="*/ 69 w 483"/>
                <a:gd name="T89" fmla="*/ 473 h 509"/>
                <a:gd name="T90" fmla="*/ 105 w 483"/>
                <a:gd name="T91" fmla="*/ 479 h 509"/>
                <a:gd name="T92" fmla="*/ 117 w 483"/>
                <a:gd name="T93" fmla="*/ 471 h 509"/>
                <a:gd name="T94" fmla="*/ 193 w 483"/>
                <a:gd name="T95" fmla="*/ 471 h 509"/>
                <a:gd name="T96" fmla="*/ 184 w 483"/>
                <a:gd name="T97" fmla="*/ 460 h 509"/>
                <a:gd name="T98" fmla="*/ 204 w 483"/>
                <a:gd name="T99" fmla="*/ 415 h 509"/>
                <a:gd name="T100" fmla="*/ 204 w 483"/>
                <a:gd name="T101" fmla="*/ 395 h 509"/>
                <a:gd name="T102" fmla="*/ 237 w 483"/>
                <a:gd name="T103" fmla="*/ 385 h 509"/>
                <a:gd name="T104" fmla="*/ 245 w 483"/>
                <a:gd name="T105" fmla="*/ 372 h 509"/>
                <a:gd name="T106" fmla="*/ 254 w 483"/>
                <a:gd name="T107" fmla="*/ 377 h 509"/>
                <a:gd name="T108" fmla="*/ 262 w 483"/>
                <a:gd name="T109" fmla="*/ 375 h 509"/>
                <a:gd name="T110" fmla="*/ 265 w 483"/>
                <a:gd name="T111" fmla="*/ 363 h 509"/>
                <a:gd name="T112" fmla="*/ 305 w 483"/>
                <a:gd name="T113" fmla="*/ 377 h 509"/>
                <a:gd name="T114" fmla="*/ 326 w 483"/>
                <a:gd name="T115" fmla="*/ 348 h 509"/>
                <a:gd name="T116" fmla="*/ 358 w 483"/>
                <a:gd name="T117" fmla="*/ 364 h 509"/>
                <a:gd name="T118" fmla="*/ 373 w 483"/>
                <a:gd name="T119" fmla="*/ 360 h 509"/>
                <a:gd name="T120" fmla="*/ 386 w 483"/>
                <a:gd name="T121" fmla="*/ 363 h 509"/>
                <a:gd name="T122" fmla="*/ 391 w 483"/>
                <a:gd name="T123" fmla="*/ 360 h 5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83"/>
                <a:gd name="T187" fmla="*/ 0 h 509"/>
                <a:gd name="T188" fmla="*/ 483 w 483"/>
                <a:gd name="T189" fmla="*/ 509 h 50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83" h="509">
                  <a:moveTo>
                    <a:pt x="391" y="360"/>
                  </a:moveTo>
                  <a:lnTo>
                    <a:pt x="430" y="305"/>
                  </a:lnTo>
                  <a:lnTo>
                    <a:pt x="465" y="263"/>
                  </a:lnTo>
                  <a:lnTo>
                    <a:pt x="477" y="243"/>
                  </a:lnTo>
                  <a:lnTo>
                    <a:pt x="483" y="186"/>
                  </a:lnTo>
                  <a:lnTo>
                    <a:pt x="477" y="126"/>
                  </a:lnTo>
                  <a:lnTo>
                    <a:pt x="463" y="114"/>
                  </a:lnTo>
                  <a:lnTo>
                    <a:pt x="445" y="104"/>
                  </a:lnTo>
                  <a:lnTo>
                    <a:pt x="437" y="95"/>
                  </a:lnTo>
                  <a:lnTo>
                    <a:pt x="423" y="39"/>
                  </a:lnTo>
                  <a:lnTo>
                    <a:pt x="417" y="32"/>
                  </a:lnTo>
                  <a:lnTo>
                    <a:pt x="417" y="19"/>
                  </a:lnTo>
                  <a:lnTo>
                    <a:pt x="391" y="12"/>
                  </a:lnTo>
                  <a:lnTo>
                    <a:pt x="383" y="6"/>
                  </a:lnTo>
                  <a:lnTo>
                    <a:pt x="383" y="0"/>
                  </a:lnTo>
                  <a:lnTo>
                    <a:pt x="383" y="6"/>
                  </a:lnTo>
                  <a:lnTo>
                    <a:pt x="341" y="34"/>
                  </a:lnTo>
                  <a:lnTo>
                    <a:pt x="282" y="34"/>
                  </a:lnTo>
                  <a:lnTo>
                    <a:pt x="260" y="43"/>
                  </a:lnTo>
                  <a:lnTo>
                    <a:pt x="209" y="51"/>
                  </a:lnTo>
                  <a:lnTo>
                    <a:pt x="200" y="36"/>
                  </a:lnTo>
                  <a:lnTo>
                    <a:pt x="162" y="43"/>
                  </a:lnTo>
                  <a:lnTo>
                    <a:pt x="144" y="36"/>
                  </a:lnTo>
                  <a:lnTo>
                    <a:pt x="121" y="39"/>
                  </a:lnTo>
                  <a:lnTo>
                    <a:pt x="109" y="48"/>
                  </a:lnTo>
                  <a:lnTo>
                    <a:pt x="100" y="99"/>
                  </a:lnTo>
                  <a:lnTo>
                    <a:pt x="100" y="136"/>
                  </a:lnTo>
                  <a:lnTo>
                    <a:pt x="113" y="158"/>
                  </a:lnTo>
                  <a:lnTo>
                    <a:pt x="141" y="178"/>
                  </a:lnTo>
                  <a:lnTo>
                    <a:pt x="148" y="174"/>
                  </a:lnTo>
                  <a:lnTo>
                    <a:pt x="153" y="179"/>
                  </a:lnTo>
                  <a:lnTo>
                    <a:pt x="156" y="210"/>
                  </a:lnTo>
                  <a:lnTo>
                    <a:pt x="144" y="228"/>
                  </a:lnTo>
                  <a:lnTo>
                    <a:pt x="118" y="243"/>
                  </a:lnTo>
                  <a:lnTo>
                    <a:pt x="86" y="284"/>
                  </a:lnTo>
                  <a:lnTo>
                    <a:pt x="74" y="281"/>
                  </a:lnTo>
                  <a:lnTo>
                    <a:pt x="73" y="268"/>
                  </a:lnTo>
                  <a:lnTo>
                    <a:pt x="33" y="315"/>
                  </a:lnTo>
                  <a:lnTo>
                    <a:pt x="18" y="343"/>
                  </a:lnTo>
                  <a:lnTo>
                    <a:pt x="6" y="393"/>
                  </a:lnTo>
                  <a:lnTo>
                    <a:pt x="0" y="499"/>
                  </a:lnTo>
                  <a:lnTo>
                    <a:pt x="17" y="509"/>
                  </a:lnTo>
                  <a:lnTo>
                    <a:pt x="32" y="505"/>
                  </a:lnTo>
                  <a:lnTo>
                    <a:pt x="48" y="481"/>
                  </a:lnTo>
                  <a:lnTo>
                    <a:pt x="69" y="473"/>
                  </a:lnTo>
                  <a:lnTo>
                    <a:pt x="105" y="479"/>
                  </a:lnTo>
                  <a:lnTo>
                    <a:pt x="117" y="471"/>
                  </a:lnTo>
                  <a:lnTo>
                    <a:pt x="193" y="471"/>
                  </a:lnTo>
                  <a:lnTo>
                    <a:pt x="184" y="460"/>
                  </a:lnTo>
                  <a:lnTo>
                    <a:pt x="204" y="415"/>
                  </a:lnTo>
                  <a:lnTo>
                    <a:pt x="204" y="395"/>
                  </a:lnTo>
                  <a:lnTo>
                    <a:pt x="237" y="385"/>
                  </a:lnTo>
                  <a:lnTo>
                    <a:pt x="245" y="372"/>
                  </a:lnTo>
                  <a:lnTo>
                    <a:pt x="254" y="377"/>
                  </a:lnTo>
                  <a:lnTo>
                    <a:pt x="262" y="375"/>
                  </a:lnTo>
                  <a:lnTo>
                    <a:pt x="265" y="363"/>
                  </a:lnTo>
                  <a:lnTo>
                    <a:pt x="305" y="377"/>
                  </a:lnTo>
                  <a:lnTo>
                    <a:pt x="326" y="348"/>
                  </a:lnTo>
                  <a:lnTo>
                    <a:pt x="358" y="364"/>
                  </a:lnTo>
                  <a:lnTo>
                    <a:pt x="373" y="360"/>
                  </a:lnTo>
                  <a:lnTo>
                    <a:pt x="386" y="363"/>
                  </a:lnTo>
                  <a:lnTo>
                    <a:pt x="391" y="36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83" name="Freeform 83"/>
            <p:cNvSpPr>
              <a:spLocks/>
            </p:cNvSpPr>
            <p:nvPr/>
          </p:nvSpPr>
          <p:spPr bwMode="auto">
            <a:xfrm>
              <a:off x="3695" y="2752"/>
              <a:ext cx="78" cy="95"/>
            </a:xfrm>
            <a:custGeom>
              <a:avLst/>
              <a:gdLst>
                <a:gd name="T0" fmla="*/ 0 w 155"/>
                <a:gd name="T1" fmla="*/ 36 h 192"/>
                <a:gd name="T2" fmla="*/ 3 w 155"/>
                <a:gd name="T3" fmla="*/ 23 h 192"/>
                <a:gd name="T4" fmla="*/ 12 w 155"/>
                <a:gd name="T5" fmla="*/ 16 h 192"/>
                <a:gd name="T6" fmla="*/ 23 w 155"/>
                <a:gd name="T7" fmla="*/ 17 h 192"/>
                <a:gd name="T8" fmla="*/ 33 w 155"/>
                <a:gd name="T9" fmla="*/ 41 h 192"/>
                <a:gd name="T10" fmla="*/ 37 w 155"/>
                <a:gd name="T11" fmla="*/ 44 h 192"/>
                <a:gd name="T12" fmla="*/ 69 w 155"/>
                <a:gd name="T13" fmla="*/ 36 h 192"/>
                <a:gd name="T14" fmla="*/ 76 w 155"/>
                <a:gd name="T15" fmla="*/ 29 h 192"/>
                <a:gd name="T16" fmla="*/ 76 w 155"/>
                <a:gd name="T17" fmla="*/ 15 h 192"/>
                <a:gd name="T18" fmla="*/ 81 w 155"/>
                <a:gd name="T19" fmla="*/ 7 h 192"/>
                <a:gd name="T20" fmla="*/ 97 w 155"/>
                <a:gd name="T21" fmla="*/ 7 h 192"/>
                <a:gd name="T22" fmla="*/ 128 w 155"/>
                <a:gd name="T23" fmla="*/ 0 h 192"/>
                <a:gd name="T24" fmla="*/ 140 w 155"/>
                <a:gd name="T25" fmla="*/ 7 h 192"/>
                <a:gd name="T26" fmla="*/ 132 w 155"/>
                <a:gd name="T27" fmla="*/ 16 h 192"/>
                <a:gd name="T28" fmla="*/ 128 w 155"/>
                <a:gd name="T29" fmla="*/ 36 h 192"/>
                <a:gd name="T30" fmla="*/ 135 w 155"/>
                <a:gd name="T31" fmla="*/ 49 h 192"/>
                <a:gd name="T32" fmla="*/ 152 w 155"/>
                <a:gd name="T33" fmla="*/ 56 h 192"/>
                <a:gd name="T34" fmla="*/ 155 w 155"/>
                <a:gd name="T35" fmla="*/ 81 h 192"/>
                <a:gd name="T36" fmla="*/ 132 w 155"/>
                <a:gd name="T37" fmla="*/ 110 h 192"/>
                <a:gd name="T38" fmla="*/ 121 w 155"/>
                <a:gd name="T39" fmla="*/ 134 h 192"/>
                <a:gd name="T40" fmla="*/ 95 w 155"/>
                <a:gd name="T41" fmla="*/ 177 h 192"/>
                <a:gd name="T42" fmla="*/ 48 w 155"/>
                <a:gd name="T43" fmla="*/ 192 h 192"/>
                <a:gd name="T44" fmla="*/ 31 w 155"/>
                <a:gd name="T45" fmla="*/ 168 h 192"/>
                <a:gd name="T46" fmla="*/ 25 w 155"/>
                <a:gd name="T47" fmla="*/ 114 h 192"/>
                <a:gd name="T48" fmla="*/ 17 w 155"/>
                <a:gd name="T49" fmla="*/ 96 h 192"/>
                <a:gd name="T50" fmla="*/ 15 w 155"/>
                <a:gd name="T51" fmla="*/ 56 h 192"/>
                <a:gd name="T52" fmla="*/ 0 w 155"/>
                <a:gd name="T53" fmla="*/ 36 h 19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5"/>
                <a:gd name="T82" fmla="*/ 0 h 192"/>
                <a:gd name="T83" fmla="*/ 155 w 155"/>
                <a:gd name="T84" fmla="*/ 192 h 19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5" h="192">
                  <a:moveTo>
                    <a:pt x="0" y="36"/>
                  </a:moveTo>
                  <a:lnTo>
                    <a:pt x="3" y="23"/>
                  </a:lnTo>
                  <a:lnTo>
                    <a:pt x="12" y="16"/>
                  </a:lnTo>
                  <a:lnTo>
                    <a:pt x="23" y="17"/>
                  </a:lnTo>
                  <a:lnTo>
                    <a:pt x="33" y="41"/>
                  </a:lnTo>
                  <a:lnTo>
                    <a:pt x="37" y="44"/>
                  </a:lnTo>
                  <a:lnTo>
                    <a:pt x="69" y="36"/>
                  </a:lnTo>
                  <a:lnTo>
                    <a:pt x="76" y="29"/>
                  </a:lnTo>
                  <a:lnTo>
                    <a:pt x="76" y="15"/>
                  </a:lnTo>
                  <a:lnTo>
                    <a:pt x="81" y="7"/>
                  </a:lnTo>
                  <a:lnTo>
                    <a:pt x="97" y="7"/>
                  </a:lnTo>
                  <a:lnTo>
                    <a:pt x="128" y="0"/>
                  </a:lnTo>
                  <a:lnTo>
                    <a:pt x="140" y="7"/>
                  </a:lnTo>
                  <a:lnTo>
                    <a:pt x="132" y="16"/>
                  </a:lnTo>
                  <a:lnTo>
                    <a:pt x="128" y="36"/>
                  </a:lnTo>
                  <a:lnTo>
                    <a:pt x="135" y="49"/>
                  </a:lnTo>
                  <a:lnTo>
                    <a:pt x="152" y="56"/>
                  </a:lnTo>
                  <a:lnTo>
                    <a:pt x="155" y="81"/>
                  </a:lnTo>
                  <a:lnTo>
                    <a:pt x="132" y="110"/>
                  </a:lnTo>
                  <a:lnTo>
                    <a:pt x="121" y="134"/>
                  </a:lnTo>
                  <a:lnTo>
                    <a:pt x="95" y="177"/>
                  </a:lnTo>
                  <a:lnTo>
                    <a:pt x="48" y="192"/>
                  </a:lnTo>
                  <a:lnTo>
                    <a:pt x="31" y="168"/>
                  </a:lnTo>
                  <a:lnTo>
                    <a:pt x="25" y="114"/>
                  </a:lnTo>
                  <a:lnTo>
                    <a:pt x="17" y="96"/>
                  </a:lnTo>
                  <a:lnTo>
                    <a:pt x="15" y="56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84" name="Freeform 84"/>
            <p:cNvSpPr>
              <a:spLocks/>
            </p:cNvSpPr>
            <p:nvPr/>
          </p:nvSpPr>
          <p:spPr bwMode="auto">
            <a:xfrm>
              <a:off x="3719" y="2693"/>
              <a:ext cx="492" cy="485"/>
            </a:xfrm>
            <a:custGeom>
              <a:avLst/>
              <a:gdLst>
                <a:gd name="T0" fmla="*/ 549 w 971"/>
                <a:gd name="T1" fmla="*/ 964 h 985"/>
                <a:gd name="T2" fmla="*/ 589 w 971"/>
                <a:gd name="T3" fmla="*/ 984 h 985"/>
                <a:gd name="T4" fmla="*/ 642 w 971"/>
                <a:gd name="T5" fmla="*/ 971 h 985"/>
                <a:gd name="T6" fmla="*/ 771 w 971"/>
                <a:gd name="T7" fmla="*/ 941 h 985"/>
                <a:gd name="T8" fmla="*/ 919 w 971"/>
                <a:gd name="T9" fmla="*/ 917 h 985"/>
                <a:gd name="T10" fmla="*/ 967 w 971"/>
                <a:gd name="T11" fmla="*/ 867 h 985"/>
                <a:gd name="T12" fmla="*/ 917 w 971"/>
                <a:gd name="T13" fmla="*/ 830 h 985"/>
                <a:gd name="T14" fmla="*/ 901 w 971"/>
                <a:gd name="T15" fmla="*/ 782 h 985"/>
                <a:gd name="T16" fmla="*/ 890 w 971"/>
                <a:gd name="T17" fmla="*/ 719 h 985"/>
                <a:gd name="T18" fmla="*/ 874 w 971"/>
                <a:gd name="T19" fmla="*/ 663 h 985"/>
                <a:gd name="T20" fmla="*/ 881 w 971"/>
                <a:gd name="T21" fmla="*/ 616 h 985"/>
                <a:gd name="T22" fmla="*/ 899 w 971"/>
                <a:gd name="T23" fmla="*/ 564 h 985"/>
                <a:gd name="T24" fmla="*/ 841 w 971"/>
                <a:gd name="T25" fmla="*/ 499 h 985"/>
                <a:gd name="T26" fmla="*/ 883 w 971"/>
                <a:gd name="T27" fmla="*/ 337 h 985"/>
                <a:gd name="T28" fmla="*/ 738 w 971"/>
                <a:gd name="T29" fmla="*/ 186 h 985"/>
                <a:gd name="T30" fmla="*/ 397 w 971"/>
                <a:gd name="T31" fmla="*/ 17 h 985"/>
                <a:gd name="T32" fmla="*/ 390 w 971"/>
                <a:gd name="T33" fmla="*/ 32 h 985"/>
                <a:gd name="T34" fmla="*/ 366 w 971"/>
                <a:gd name="T35" fmla="*/ 74 h 985"/>
                <a:gd name="T36" fmla="*/ 356 w 971"/>
                <a:gd name="T37" fmla="*/ 86 h 985"/>
                <a:gd name="T38" fmla="*/ 374 w 971"/>
                <a:gd name="T39" fmla="*/ 106 h 985"/>
                <a:gd name="T40" fmla="*/ 358 w 971"/>
                <a:gd name="T41" fmla="*/ 132 h 985"/>
                <a:gd name="T42" fmla="*/ 306 w 971"/>
                <a:gd name="T43" fmla="*/ 157 h 985"/>
                <a:gd name="T44" fmla="*/ 292 w 971"/>
                <a:gd name="T45" fmla="*/ 144 h 985"/>
                <a:gd name="T46" fmla="*/ 240 w 971"/>
                <a:gd name="T47" fmla="*/ 120 h 985"/>
                <a:gd name="T48" fmla="*/ 224 w 971"/>
                <a:gd name="T49" fmla="*/ 145 h 985"/>
                <a:gd name="T50" fmla="*/ 197 w 971"/>
                <a:gd name="T51" fmla="*/ 150 h 985"/>
                <a:gd name="T52" fmla="*/ 192 w 971"/>
                <a:gd name="T53" fmla="*/ 64 h 985"/>
                <a:gd name="T54" fmla="*/ 124 w 971"/>
                <a:gd name="T55" fmla="*/ 0 h 985"/>
                <a:gd name="T56" fmla="*/ 104 w 971"/>
                <a:gd name="T57" fmla="*/ 49 h 985"/>
                <a:gd name="T58" fmla="*/ 92 w 971"/>
                <a:gd name="T59" fmla="*/ 128 h 985"/>
                <a:gd name="T60" fmla="*/ 87 w 971"/>
                <a:gd name="T61" fmla="*/ 170 h 985"/>
                <a:gd name="T62" fmla="*/ 84 w 971"/>
                <a:gd name="T63" fmla="*/ 231 h 985"/>
                <a:gd name="T64" fmla="*/ 0 w 971"/>
                <a:gd name="T65" fmla="*/ 313 h 985"/>
                <a:gd name="T66" fmla="*/ 13 w 971"/>
                <a:gd name="T67" fmla="*/ 410 h 985"/>
                <a:gd name="T68" fmla="*/ 13 w 971"/>
                <a:gd name="T69" fmla="*/ 497 h 985"/>
                <a:gd name="T70" fmla="*/ 79 w 971"/>
                <a:gd name="T71" fmla="*/ 588 h 985"/>
                <a:gd name="T72" fmla="*/ 151 w 971"/>
                <a:gd name="T73" fmla="*/ 699 h 985"/>
                <a:gd name="T74" fmla="*/ 248 w 971"/>
                <a:gd name="T75" fmla="*/ 756 h 985"/>
                <a:gd name="T76" fmla="*/ 312 w 971"/>
                <a:gd name="T77" fmla="*/ 783 h 985"/>
                <a:gd name="T78" fmla="*/ 365 w 971"/>
                <a:gd name="T79" fmla="*/ 788 h 985"/>
                <a:gd name="T80" fmla="*/ 404 w 971"/>
                <a:gd name="T81" fmla="*/ 795 h 985"/>
                <a:gd name="T82" fmla="*/ 437 w 971"/>
                <a:gd name="T83" fmla="*/ 885 h 985"/>
                <a:gd name="T84" fmla="*/ 458 w 971"/>
                <a:gd name="T85" fmla="*/ 951 h 98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71"/>
                <a:gd name="T130" fmla="*/ 0 h 985"/>
                <a:gd name="T131" fmla="*/ 971 w 971"/>
                <a:gd name="T132" fmla="*/ 985 h 98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71" h="985">
                  <a:moveTo>
                    <a:pt x="466" y="972"/>
                  </a:moveTo>
                  <a:lnTo>
                    <a:pt x="532" y="972"/>
                  </a:lnTo>
                  <a:lnTo>
                    <a:pt x="549" y="964"/>
                  </a:lnTo>
                  <a:lnTo>
                    <a:pt x="562" y="964"/>
                  </a:lnTo>
                  <a:lnTo>
                    <a:pt x="572" y="968"/>
                  </a:lnTo>
                  <a:lnTo>
                    <a:pt x="589" y="984"/>
                  </a:lnTo>
                  <a:lnTo>
                    <a:pt x="597" y="985"/>
                  </a:lnTo>
                  <a:lnTo>
                    <a:pt x="625" y="981"/>
                  </a:lnTo>
                  <a:lnTo>
                    <a:pt x="642" y="971"/>
                  </a:lnTo>
                  <a:lnTo>
                    <a:pt x="706" y="972"/>
                  </a:lnTo>
                  <a:lnTo>
                    <a:pt x="735" y="948"/>
                  </a:lnTo>
                  <a:lnTo>
                    <a:pt x="771" y="941"/>
                  </a:lnTo>
                  <a:lnTo>
                    <a:pt x="794" y="953"/>
                  </a:lnTo>
                  <a:lnTo>
                    <a:pt x="825" y="951"/>
                  </a:lnTo>
                  <a:lnTo>
                    <a:pt x="919" y="917"/>
                  </a:lnTo>
                  <a:lnTo>
                    <a:pt x="969" y="881"/>
                  </a:lnTo>
                  <a:lnTo>
                    <a:pt x="971" y="868"/>
                  </a:lnTo>
                  <a:lnTo>
                    <a:pt x="967" y="867"/>
                  </a:lnTo>
                  <a:lnTo>
                    <a:pt x="943" y="857"/>
                  </a:lnTo>
                  <a:lnTo>
                    <a:pt x="934" y="842"/>
                  </a:lnTo>
                  <a:lnTo>
                    <a:pt x="917" y="830"/>
                  </a:lnTo>
                  <a:lnTo>
                    <a:pt x="914" y="802"/>
                  </a:lnTo>
                  <a:lnTo>
                    <a:pt x="911" y="790"/>
                  </a:lnTo>
                  <a:lnTo>
                    <a:pt x="901" y="782"/>
                  </a:lnTo>
                  <a:lnTo>
                    <a:pt x="905" y="762"/>
                  </a:lnTo>
                  <a:lnTo>
                    <a:pt x="883" y="727"/>
                  </a:lnTo>
                  <a:lnTo>
                    <a:pt x="890" y="719"/>
                  </a:lnTo>
                  <a:lnTo>
                    <a:pt x="882" y="712"/>
                  </a:lnTo>
                  <a:lnTo>
                    <a:pt x="871" y="675"/>
                  </a:lnTo>
                  <a:lnTo>
                    <a:pt x="874" y="663"/>
                  </a:lnTo>
                  <a:lnTo>
                    <a:pt x="883" y="662"/>
                  </a:lnTo>
                  <a:lnTo>
                    <a:pt x="886" y="628"/>
                  </a:lnTo>
                  <a:lnTo>
                    <a:pt x="881" y="616"/>
                  </a:lnTo>
                  <a:lnTo>
                    <a:pt x="886" y="586"/>
                  </a:lnTo>
                  <a:lnTo>
                    <a:pt x="899" y="571"/>
                  </a:lnTo>
                  <a:lnTo>
                    <a:pt x="899" y="564"/>
                  </a:lnTo>
                  <a:lnTo>
                    <a:pt x="890" y="543"/>
                  </a:lnTo>
                  <a:lnTo>
                    <a:pt x="866" y="518"/>
                  </a:lnTo>
                  <a:lnTo>
                    <a:pt x="841" y="499"/>
                  </a:lnTo>
                  <a:lnTo>
                    <a:pt x="837" y="489"/>
                  </a:lnTo>
                  <a:lnTo>
                    <a:pt x="837" y="471"/>
                  </a:lnTo>
                  <a:lnTo>
                    <a:pt x="883" y="337"/>
                  </a:lnTo>
                  <a:lnTo>
                    <a:pt x="757" y="258"/>
                  </a:lnTo>
                  <a:lnTo>
                    <a:pt x="749" y="241"/>
                  </a:lnTo>
                  <a:lnTo>
                    <a:pt x="738" y="186"/>
                  </a:lnTo>
                  <a:lnTo>
                    <a:pt x="420" y="0"/>
                  </a:lnTo>
                  <a:lnTo>
                    <a:pt x="401" y="6"/>
                  </a:lnTo>
                  <a:lnTo>
                    <a:pt x="397" y="17"/>
                  </a:lnTo>
                  <a:lnTo>
                    <a:pt x="401" y="28"/>
                  </a:lnTo>
                  <a:lnTo>
                    <a:pt x="401" y="33"/>
                  </a:lnTo>
                  <a:lnTo>
                    <a:pt x="390" y="32"/>
                  </a:lnTo>
                  <a:lnTo>
                    <a:pt x="388" y="45"/>
                  </a:lnTo>
                  <a:lnTo>
                    <a:pt x="378" y="49"/>
                  </a:lnTo>
                  <a:lnTo>
                    <a:pt x="366" y="74"/>
                  </a:lnTo>
                  <a:lnTo>
                    <a:pt x="356" y="74"/>
                  </a:lnTo>
                  <a:lnTo>
                    <a:pt x="350" y="80"/>
                  </a:lnTo>
                  <a:lnTo>
                    <a:pt x="356" y="86"/>
                  </a:lnTo>
                  <a:lnTo>
                    <a:pt x="336" y="101"/>
                  </a:lnTo>
                  <a:lnTo>
                    <a:pt x="349" y="109"/>
                  </a:lnTo>
                  <a:lnTo>
                    <a:pt x="374" y="106"/>
                  </a:lnTo>
                  <a:lnTo>
                    <a:pt x="378" y="113"/>
                  </a:lnTo>
                  <a:lnTo>
                    <a:pt x="376" y="118"/>
                  </a:lnTo>
                  <a:lnTo>
                    <a:pt x="358" y="132"/>
                  </a:lnTo>
                  <a:lnTo>
                    <a:pt x="345" y="137"/>
                  </a:lnTo>
                  <a:lnTo>
                    <a:pt x="310" y="140"/>
                  </a:lnTo>
                  <a:lnTo>
                    <a:pt x="306" y="157"/>
                  </a:lnTo>
                  <a:lnTo>
                    <a:pt x="306" y="169"/>
                  </a:lnTo>
                  <a:lnTo>
                    <a:pt x="294" y="177"/>
                  </a:lnTo>
                  <a:lnTo>
                    <a:pt x="292" y="144"/>
                  </a:lnTo>
                  <a:lnTo>
                    <a:pt x="284" y="144"/>
                  </a:lnTo>
                  <a:lnTo>
                    <a:pt x="274" y="150"/>
                  </a:lnTo>
                  <a:lnTo>
                    <a:pt x="240" y="120"/>
                  </a:lnTo>
                  <a:lnTo>
                    <a:pt x="231" y="130"/>
                  </a:lnTo>
                  <a:lnTo>
                    <a:pt x="233" y="144"/>
                  </a:lnTo>
                  <a:lnTo>
                    <a:pt x="224" y="145"/>
                  </a:lnTo>
                  <a:lnTo>
                    <a:pt x="219" y="157"/>
                  </a:lnTo>
                  <a:lnTo>
                    <a:pt x="204" y="165"/>
                  </a:lnTo>
                  <a:lnTo>
                    <a:pt x="197" y="150"/>
                  </a:lnTo>
                  <a:lnTo>
                    <a:pt x="197" y="137"/>
                  </a:lnTo>
                  <a:lnTo>
                    <a:pt x="189" y="98"/>
                  </a:lnTo>
                  <a:lnTo>
                    <a:pt x="192" y="64"/>
                  </a:lnTo>
                  <a:lnTo>
                    <a:pt x="199" y="41"/>
                  </a:lnTo>
                  <a:lnTo>
                    <a:pt x="200" y="0"/>
                  </a:lnTo>
                  <a:lnTo>
                    <a:pt x="124" y="0"/>
                  </a:lnTo>
                  <a:lnTo>
                    <a:pt x="112" y="8"/>
                  </a:lnTo>
                  <a:lnTo>
                    <a:pt x="76" y="2"/>
                  </a:lnTo>
                  <a:lnTo>
                    <a:pt x="104" y="49"/>
                  </a:lnTo>
                  <a:lnTo>
                    <a:pt x="116" y="88"/>
                  </a:lnTo>
                  <a:lnTo>
                    <a:pt x="111" y="104"/>
                  </a:lnTo>
                  <a:lnTo>
                    <a:pt x="92" y="128"/>
                  </a:lnTo>
                  <a:lnTo>
                    <a:pt x="84" y="137"/>
                  </a:lnTo>
                  <a:lnTo>
                    <a:pt x="80" y="157"/>
                  </a:lnTo>
                  <a:lnTo>
                    <a:pt x="87" y="170"/>
                  </a:lnTo>
                  <a:lnTo>
                    <a:pt x="104" y="177"/>
                  </a:lnTo>
                  <a:lnTo>
                    <a:pt x="107" y="202"/>
                  </a:lnTo>
                  <a:lnTo>
                    <a:pt x="84" y="231"/>
                  </a:lnTo>
                  <a:lnTo>
                    <a:pt x="73" y="255"/>
                  </a:lnTo>
                  <a:lnTo>
                    <a:pt x="47" y="298"/>
                  </a:lnTo>
                  <a:lnTo>
                    <a:pt x="0" y="313"/>
                  </a:lnTo>
                  <a:lnTo>
                    <a:pt x="0" y="370"/>
                  </a:lnTo>
                  <a:lnTo>
                    <a:pt x="13" y="387"/>
                  </a:lnTo>
                  <a:lnTo>
                    <a:pt x="13" y="410"/>
                  </a:lnTo>
                  <a:lnTo>
                    <a:pt x="23" y="454"/>
                  </a:lnTo>
                  <a:lnTo>
                    <a:pt x="7" y="474"/>
                  </a:lnTo>
                  <a:lnTo>
                    <a:pt x="13" y="497"/>
                  </a:lnTo>
                  <a:lnTo>
                    <a:pt x="48" y="518"/>
                  </a:lnTo>
                  <a:lnTo>
                    <a:pt x="79" y="550"/>
                  </a:lnTo>
                  <a:lnTo>
                    <a:pt x="79" y="588"/>
                  </a:lnTo>
                  <a:lnTo>
                    <a:pt x="93" y="626"/>
                  </a:lnTo>
                  <a:lnTo>
                    <a:pt x="128" y="695"/>
                  </a:lnTo>
                  <a:lnTo>
                    <a:pt x="151" y="699"/>
                  </a:lnTo>
                  <a:lnTo>
                    <a:pt x="185" y="732"/>
                  </a:lnTo>
                  <a:lnTo>
                    <a:pt x="203" y="735"/>
                  </a:lnTo>
                  <a:lnTo>
                    <a:pt x="248" y="756"/>
                  </a:lnTo>
                  <a:lnTo>
                    <a:pt x="284" y="763"/>
                  </a:lnTo>
                  <a:lnTo>
                    <a:pt x="294" y="774"/>
                  </a:lnTo>
                  <a:lnTo>
                    <a:pt x="312" y="783"/>
                  </a:lnTo>
                  <a:lnTo>
                    <a:pt x="328" y="783"/>
                  </a:lnTo>
                  <a:lnTo>
                    <a:pt x="340" y="795"/>
                  </a:lnTo>
                  <a:lnTo>
                    <a:pt x="365" y="788"/>
                  </a:lnTo>
                  <a:lnTo>
                    <a:pt x="380" y="798"/>
                  </a:lnTo>
                  <a:lnTo>
                    <a:pt x="384" y="790"/>
                  </a:lnTo>
                  <a:lnTo>
                    <a:pt x="404" y="795"/>
                  </a:lnTo>
                  <a:lnTo>
                    <a:pt x="421" y="814"/>
                  </a:lnTo>
                  <a:lnTo>
                    <a:pt x="428" y="827"/>
                  </a:lnTo>
                  <a:lnTo>
                    <a:pt x="437" y="885"/>
                  </a:lnTo>
                  <a:lnTo>
                    <a:pt x="444" y="899"/>
                  </a:lnTo>
                  <a:lnTo>
                    <a:pt x="442" y="933"/>
                  </a:lnTo>
                  <a:lnTo>
                    <a:pt x="458" y="951"/>
                  </a:lnTo>
                  <a:lnTo>
                    <a:pt x="466" y="97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85" name="Freeform 85"/>
            <p:cNvSpPr>
              <a:spLocks/>
            </p:cNvSpPr>
            <p:nvPr/>
          </p:nvSpPr>
          <p:spPr bwMode="auto">
            <a:xfrm>
              <a:off x="4164" y="2909"/>
              <a:ext cx="12" cy="32"/>
            </a:xfrm>
            <a:custGeom>
              <a:avLst/>
              <a:gdLst>
                <a:gd name="T0" fmla="*/ 4 w 25"/>
                <a:gd name="T1" fmla="*/ 2 h 64"/>
                <a:gd name="T2" fmla="*/ 8 w 25"/>
                <a:gd name="T3" fmla="*/ 7 h 64"/>
                <a:gd name="T4" fmla="*/ 8 w 25"/>
                <a:gd name="T5" fmla="*/ 0 h 64"/>
                <a:gd name="T6" fmla="*/ 11 w 25"/>
                <a:gd name="T7" fmla="*/ 35 h 64"/>
                <a:gd name="T8" fmla="*/ 20 w 25"/>
                <a:gd name="T9" fmla="*/ 43 h 64"/>
                <a:gd name="T10" fmla="*/ 25 w 25"/>
                <a:gd name="T11" fmla="*/ 64 h 64"/>
                <a:gd name="T12" fmla="*/ 3 w 25"/>
                <a:gd name="T13" fmla="*/ 48 h 64"/>
                <a:gd name="T14" fmla="*/ 0 w 25"/>
                <a:gd name="T15" fmla="*/ 15 h 64"/>
                <a:gd name="T16" fmla="*/ 4 w 25"/>
                <a:gd name="T17" fmla="*/ 2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64"/>
                <a:gd name="T29" fmla="*/ 25 w 25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64">
                  <a:moveTo>
                    <a:pt x="4" y="2"/>
                  </a:moveTo>
                  <a:lnTo>
                    <a:pt x="8" y="7"/>
                  </a:lnTo>
                  <a:lnTo>
                    <a:pt x="8" y="0"/>
                  </a:lnTo>
                  <a:lnTo>
                    <a:pt x="11" y="35"/>
                  </a:lnTo>
                  <a:lnTo>
                    <a:pt x="20" y="43"/>
                  </a:lnTo>
                  <a:lnTo>
                    <a:pt x="25" y="64"/>
                  </a:lnTo>
                  <a:lnTo>
                    <a:pt x="3" y="48"/>
                  </a:lnTo>
                  <a:lnTo>
                    <a:pt x="0" y="15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86" name="Freeform 86"/>
            <p:cNvSpPr>
              <a:spLocks/>
            </p:cNvSpPr>
            <p:nvPr/>
          </p:nvSpPr>
          <p:spPr bwMode="auto">
            <a:xfrm>
              <a:off x="4185" y="2870"/>
              <a:ext cx="9" cy="25"/>
            </a:xfrm>
            <a:custGeom>
              <a:avLst/>
              <a:gdLst>
                <a:gd name="T0" fmla="*/ 15 w 18"/>
                <a:gd name="T1" fmla="*/ 20 h 49"/>
                <a:gd name="T2" fmla="*/ 18 w 18"/>
                <a:gd name="T3" fmla="*/ 0 h 49"/>
                <a:gd name="T4" fmla="*/ 15 w 18"/>
                <a:gd name="T5" fmla="*/ 30 h 49"/>
                <a:gd name="T6" fmla="*/ 8 w 18"/>
                <a:gd name="T7" fmla="*/ 49 h 49"/>
                <a:gd name="T8" fmla="*/ 0 w 18"/>
                <a:gd name="T9" fmla="*/ 42 h 49"/>
                <a:gd name="T10" fmla="*/ 2 w 18"/>
                <a:gd name="T11" fmla="*/ 0 h 49"/>
                <a:gd name="T12" fmla="*/ 7 w 18"/>
                <a:gd name="T13" fmla="*/ 4 h 49"/>
                <a:gd name="T14" fmla="*/ 12 w 18"/>
                <a:gd name="T15" fmla="*/ 0 h 49"/>
                <a:gd name="T16" fmla="*/ 15 w 18"/>
                <a:gd name="T17" fmla="*/ 2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49"/>
                <a:gd name="T29" fmla="*/ 18 w 18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49">
                  <a:moveTo>
                    <a:pt x="15" y="20"/>
                  </a:moveTo>
                  <a:lnTo>
                    <a:pt x="18" y="0"/>
                  </a:lnTo>
                  <a:lnTo>
                    <a:pt x="15" y="30"/>
                  </a:lnTo>
                  <a:lnTo>
                    <a:pt x="8" y="49"/>
                  </a:lnTo>
                  <a:lnTo>
                    <a:pt x="0" y="42"/>
                  </a:lnTo>
                  <a:lnTo>
                    <a:pt x="2" y="0"/>
                  </a:lnTo>
                  <a:lnTo>
                    <a:pt x="7" y="4"/>
                  </a:lnTo>
                  <a:lnTo>
                    <a:pt x="12" y="0"/>
                  </a:lnTo>
                  <a:lnTo>
                    <a:pt x="15" y="2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87" name="Freeform 87"/>
            <p:cNvSpPr>
              <a:spLocks/>
            </p:cNvSpPr>
            <p:nvPr/>
          </p:nvSpPr>
          <p:spPr bwMode="auto">
            <a:xfrm>
              <a:off x="3690" y="2694"/>
              <a:ext cx="87" cy="80"/>
            </a:xfrm>
            <a:custGeom>
              <a:avLst/>
              <a:gdLst>
                <a:gd name="T0" fmla="*/ 64 w 173"/>
                <a:gd name="T1" fmla="*/ 26 h 163"/>
                <a:gd name="T2" fmla="*/ 81 w 173"/>
                <a:gd name="T3" fmla="*/ 36 h 163"/>
                <a:gd name="T4" fmla="*/ 96 w 173"/>
                <a:gd name="T5" fmla="*/ 32 h 163"/>
                <a:gd name="T6" fmla="*/ 112 w 173"/>
                <a:gd name="T7" fmla="*/ 8 h 163"/>
                <a:gd name="T8" fmla="*/ 133 w 173"/>
                <a:gd name="T9" fmla="*/ 0 h 163"/>
                <a:gd name="T10" fmla="*/ 161 w 173"/>
                <a:gd name="T11" fmla="*/ 47 h 163"/>
                <a:gd name="T12" fmla="*/ 173 w 173"/>
                <a:gd name="T13" fmla="*/ 86 h 163"/>
                <a:gd name="T14" fmla="*/ 168 w 173"/>
                <a:gd name="T15" fmla="*/ 102 h 163"/>
                <a:gd name="T16" fmla="*/ 149 w 173"/>
                <a:gd name="T17" fmla="*/ 126 h 163"/>
                <a:gd name="T18" fmla="*/ 137 w 173"/>
                <a:gd name="T19" fmla="*/ 119 h 163"/>
                <a:gd name="T20" fmla="*/ 106 w 173"/>
                <a:gd name="T21" fmla="*/ 126 h 163"/>
                <a:gd name="T22" fmla="*/ 90 w 173"/>
                <a:gd name="T23" fmla="*/ 126 h 163"/>
                <a:gd name="T24" fmla="*/ 85 w 173"/>
                <a:gd name="T25" fmla="*/ 134 h 163"/>
                <a:gd name="T26" fmla="*/ 85 w 173"/>
                <a:gd name="T27" fmla="*/ 148 h 163"/>
                <a:gd name="T28" fmla="*/ 78 w 173"/>
                <a:gd name="T29" fmla="*/ 155 h 163"/>
                <a:gd name="T30" fmla="*/ 46 w 173"/>
                <a:gd name="T31" fmla="*/ 163 h 163"/>
                <a:gd name="T32" fmla="*/ 42 w 173"/>
                <a:gd name="T33" fmla="*/ 160 h 163"/>
                <a:gd name="T34" fmla="*/ 32 w 173"/>
                <a:gd name="T35" fmla="*/ 136 h 163"/>
                <a:gd name="T36" fmla="*/ 21 w 173"/>
                <a:gd name="T37" fmla="*/ 135 h 163"/>
                <a:gd name="T38" fmla="*/ 12 w 173"/>
                <a:gd name="T39" fmla="*/ 142 h 163"/>
                <a:gd name="T40" fmla="*/ 9 w 173"/>
                <a:gd name="T41" fmla="*/ 155 h 163"/>
                <a:gd name="T42" fmla="*/ 0 w 173"/>
                <a:gd name="T43" fmla="*/ 143 h 163"/>
                <a:gd name="T44" fmla="*/ 0 w 173"/>
                <a:gd name="T45" fmla="*/ 126 h 163"/>
                <a:gd name="T46" fmla="*/ 16 w 173"/>
                <a:gd name="T47" fmla="*/ 102 h 163"/>
                <a:gd name="T48" fmla="*/ 34 w 173"/>
                <a:gd name="T49" fmla="*/ 60 h 163"/>
                <a:gd name="T50" fmla="*/ 48 w 173"/>
                <a:gd name="T51" fmla="*/ 40 h 163"/>
                <a:gd name="T52" fmla="*/ 64 w 173"/>
                <a:gd name="T53" fmla="*/ 26 h 16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3"/>
                <a:gd name="T82" fmla="*/ 0 h 163"/>
                <a:gd name="T83" fmla="*/ 173 w 173"/>
                <a:gd name="T84" fmla="*/ 163 h 16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3" h="163">
                  <a:moveTo>
                    <a:pt x="64" y="26"/>
                  </a:moveTo>
                  <a:lnTo>
                    <a:pt x="81" y="36"/>
                  </a:lnTo>
                  <a:lnTo>
                    <a:pt x="96" y="32"/>
                  </a:lnTo>
                  <a:lnTo>
                    <a:pt x="112" y="8"/>
                  </a:lnTo>
                  <a:lnTo>
                    <a:pt x="133" y="0"/>
                  </a:lnTo>
                  <a:lnTo>
                    <a:pt x="161" y="47"/>
                  </a:lnTo>
                  <a:lnTo>
                    <a:pt x="173" y="86"/>
                  </a:lnTo>
                  <a:lnTo>
                    <a:pt x="168" y="102"/>
                  </a:lnTo>
                  <a:lnTo>
                    <a:pt x="149" y="126"/>
                  </a:lnTo>
                  <a:lnTo>
                    <a:pt x="137" y="119"/>
                  </a:lnTo>
                  <a:lnTo>
                    <a:pt x="106" y="126"/>
                  </a:lnTo>
                  <a:lnTo>
                    <a:pt x="90" y="126"/>
                  </a:lnTo>
                  <a:lnTo>
                    <a:pt x="85" y="134"/>
                  </a:lnTo>
                  <a:lnTo>
                    <a:pt x="85" y="148"/>
                  </a:lnTo>
                  <a:lnTo>
                    <a:pt x="78" y="155"/>
                  </a:lnTo>
                  <a:lnTo>
                    <a:pt x="46" y="163"/>
                  </a:lnTo>
                  <a:lnTo>
                    <a:pt x="42" y="160"/>
                  </a:lnTo>
                  <a:lnTo>
                    <a:pt x="32" y="136"/>
                  </a:lnTo>
                  <a:lnTo>
                    <a:pt x="21" y="135"/>
                  </a:lnTo>
                  <a:lnTo>
                    <a:pt x="12" y="142"/>
                  </a:lnTo>
                  <a:lnTo>
                    <a:pt x="9" y="155"/>
                  </a:lnTo>
                  <a:lnTo>
                    <a:pt x="0" y="143"/>
                  </a:lnTo>
                  <a:lnTo>
                    <a:pt x="0" y="126"/>
                  </a:lnTo>
                  <a:lnTo>
                    <a:pt x="16" y="102"/>
                  </a:lnTo>
                  <a:lnTo>
                    <a:pt x="34" y="60"/>
                  </a:lnTo>
                  <a:lnTo>
                    <a:pt x="48" y="40"/>
                  </a:lnTo>
                  <a:lnTo>
                    <a:pt x="64" y="2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88" name="Freeform 88"/>
            <p:cNvSpPr>
              <a:spLocks/>
            </p:cNvSpPr>
            <p:nvPr/>
          </p:nvSpPr>
          <p:spPr bwMode="auto">
            <a:xfrm>
              <a:off x="3012" y="2150"/>
              <a:ext cx="607" cy="371"/>
            </a:xfrm>
            <a:custGeom>
              <a:avLst/>
              <a:gdLst>
                <a:gd name="T0" fmla="*/ 683 w 1197"/>
                <a:gd name="T1" fmla="*/ 15 h 753"/>
                <a:gd name="T2" fmla="*/ 664 w 1197"/>
                <a:gd name="T3" fmla="*/ 44 h 753"/>
                <a:gd name="T4" fmla="*/ 655 w 1197"/>
                <a:gd name="T5" fmla="*/ 72 h 753"/>
                <a:gd name="T6" fmla="*/ 630 w 1197"/>
                <a:gd name="T7" fmla="*/ 95 h 753"/>
                <a:gd name="T8" fmla="*/ 591 w 1197"/>
                <a:gd name="T9" fmla="*/ 144 h 753"/>
                <a:gd name="T10" fmla="*/ 548 w 1197"/>
                <a:gd name="T11" fmla="*/ 173 h 753"/>
                <a:gd name="T12" fmla="*/ 516 w 1197"/>
                <a:gd name="T13" fmla="*/ 175 h 753"/>
                <a:gd name="T14" fmla="*/ 431 w 1197"/>
                <a:gd name="T15" fmla="*/ 185 h 753"/>
                <a:gd name="T16" fmla="*/ 410 w 1197"/>
                <a:gd name="T17" fmla="*/ 205 h 753"/>
                <a:gd name="T18" fmla="*/ 413 w 1197"/>
                <a:gd name="T19" fmla="*/ 237 h 753"/>
                <a:gd name="T20" fmla="*/ 391 w 1197"/>
                <a:gd name="T21" fmla="*/ 258 h 753"/>
                <a:gd name="T22" fmla="*/ 342 w 1197"/>
                <a:gd name="T23" fmla="*/ 274 h 753"/>
                <a:gd name="T24" fmla="*/ 305 w 1197"/>
                <a:gd name="T25" fmla="*/ 278 h 753"/>
                <a:gd name="T26" fmla="*/ 247 w 1197"/>
                <a:gd name="T27" fmla="*/ 308 h 753"/>
                <a:gd name="T28" fmla="*/ 222 w 1197"/>
                <a:gd name="T29" fmla="*/ 320 h 753"/>
                <a:gd name="T30" fmla="*/ 199 w 1197"/>
                <a:gd name="T31" fmla="*/ 294 h 753"/>
                <a:gd name="T32" fmla="*/ 179 w 1197"/>
                <a:gd name="T33" fmla="*/ 297 h 753"/>
                <a:gd name="T34" fmla="*/ 154 w 1197"/>
                <a:gd name="T35" fmla="*/ 312 h 753"/>
                <a:gd name="T36" fmla="*/ 111 w 1197"/>
                <a:gd name="T37" fmla="*/ 324 h 753"/>
                <a:gd name="T38" fmla="*/ 81 w 1197"/>
                <a:gd name="T39" fmla="*/ 332 h 753"/>
                <a:gd name="T40" fmla="*/ 34 w 1197"/>
                <a:gd name="T41" fmla="*/ 426 h 753"/>
                <a:gd name="T42" fmla="*/ 0 w 1197"/>
                <a:gd name="T43" fmla="*/ 490 h 753"/>
                <a:gd name="T44" fmla="*/ 6 w 1197"/>
                <a:gd name="T45" fmla="*/ 570 h 753"/>
                <a:gd name="T46" fmla="*/ 95 w 1197"/>
                <a:gd name="T47" fmla="*/ 719 h 753"/>
                <a:gd name="T48" fmla="*/ 146 w 1197"/>
                <a:gd name="T49" fmla="*/ 751 h 753"/>
                <a:gd name="T50" fmla="*/ 190 w 1197"/>
                <a:gd name="T51" fmla="*/ 703 h 753"/>
                <a:gd name="T52" fmla="*/ 262 w 1197"/>
                <a:gd name="T53" fmla="*/ 673 h 753"/>
                <a:gd name="T54" fmla="*/ 345 w 1197"/>
                <a:gd name="T55" fmla="*/ 693 h 753"/>
                <a:gd name="T56" fmla="*/ 381 w 1197"/>
                <a:gd name="T57" fmla="*/ 673 h 753"/>
                <a:gd name="T58" fmla="*/ 397 w 1197"/>
                <a:gd name="T59" fmla="*/ 655 h 753"/>
                <a:gd name="T60" fmla="*/ 417 w 1197"/>
                <a:gd name="T61" fmla="*/ 591 h 753"/>
                <a:gd name="T62" fmla="*/ 461 w 1197"/>
                <a:gd name="T63" fmla="*/ 537 h 753"/>
                <a:gd name="T64" fmla="*/ 520 w 1197"/>
                <a:gd name="T65" fmla="*/ 555 h 753"/>
                <a:gd name="T66" fmla="*/ 559 w 1197"/>
                <a:gd name="T67" fmla="*/ 601 h 753"/>
                <a:gd name="T68" fmla="*/ 586 w 1197"/>
                <a:gd name="T69" fmla="*/ 591 h 753"/>
                <a:gd name="T70" fmla="*/ 647 w 1197"/>
                <a:gd name="T71" fmla="*/ 617 h 753"/>
                <a:gd name="T72" fmla="*/ 743 w 1197"/>
                <a:gd name="T73" fmla="*/ 611 h 753"/>
                <a:gd name="T74" fmla="*/ 768 w 1197"/>
                <a:gd name="T75" fmla="*/ 569 h 753"/>
                <a:gd name="T76" fmla="*/ 816 w 1197"/>
                <a:gd name="T77" fmla="*/ 583 h 753"/>
                <a:gd name="T78" fmla="*/ 907 w 1197"/>
                <a:gd name="T79" fmla="*/ 555 h 753"/>
                <a:gd name="T80" fmla="*/ 936 w 1197"/>
                <a:gd name="T81" fmla="*/ 545 h 753"/>
                <a:gd name="T82" fmla="*/ 948 w 1197"/>
                <a:gd name="T83" fmla="*/ 561 h 753"/>
                <a:gd name="T84" fmla="*/ 981 w 1197"/>
                <a:gd name="T85" fmla="*/ 555 h 753"/>
                <a:gd name="T86" fmla="*/ 1020 w 1197"/>
                <a:gd name="T87" fmla="*/ 541 h 753"/>
                <a:gd name="T88" fmla="*/ 1107 w 1197"/>
                <a:gd name="T89" fmla="*/ 554 h 753"/>
                <a:gd name="T90" fmla="*/ 1137 w 1197"/>
                <a:gd name="T91" fmla="*/ 554 h 753"/>
                <a:gd name="T92" fmla="*/ 1197 w 1197"/>
                <a:gd name="T93" fmla="*/ 537 h 753"/>
                <a:gd name="T94" fmla="*/ 1185 w 1197"/>
                <a:gd name="T95" fmla="*/ 506 h 753"/>
                <a:gd name="T96" fmla="*/ 1127 w 1197"/>
                <a:gd name="T97" fmla="*/ 458 h 753"/>
                <a:gd name="T98" fmla="*/ 1107 w 1197"/>
                <a:gd name="T99" fmla="*/ 436 h 753"/>
                <a:gd name="T100" fmla="*/ 1080 w 1197"/>
                <a:gd name="T101" fmla="*/ 384 h 753"/>
                <a:gd name="T102" fmla="*/ 1048 w 1197"/>
                <a:gd name="T103" fmla="*/ 357 h 753"/>
                <a:gd name="T104" fmla="*/ 977 w 1197"/>
                <a:gd name="T105" fmla="*/ 300 h 753"/>
                <a:gd name="T106" fmla="*/ 976 w 1197"/>
                <a:gd name="T107" fmla="*/ 276 h 753"/>
                <a:gd name="T108" fmla="*/ 909 w 1197"/>
                <a:gd name="T109" fmla="*/ 252 h 753"/>
                <a:gd name="T110" fmla="*/ 880 w 1197"/>
                <a:gd name="T111" fmla="*/ 220 h 753"/>
                <a:gd name="T112" fmla="*/ 824 w 1197"/>
                <a:gd name="T113" fmla="*/ 196 h 753"/>
                <a:gd name="T114" fmla="*/ 834 w 1197"/>
                <a:gd name="T115" fmla="*/ 117 h 753"/>
                <a:gd name="T116" fmla="*/ 754 w 1197"/>
                <a:gd name="T117" fmla="*/ 0 h 75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97"/>
                <a:gd name="T178" fmla="*/ 0 h 753"/>
                <a:gd name="T179" fmla="*/ 1197 w 1197"/>
                <a:gd name="T180" fmla="*/ 753 h 75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97" h="753">
                  <a:moveTo>
                    <a:pt x="754" y="0"/>
                  </a:moveTo>
                  <a:lnTo>
                    <a:pt x="683" y="15"/>
                  </a:lnTo>
                  <a:lnTo>
                    <a:pt x="675" y="24"/>
                  </a:lnTo>
                  <a:lnTo>
                    <a:pt x="664" y="44"/>
                  </a:lnTo>
                  <a:lnTo>
                    <a:pt x="664" y="69"/>
                  </a:lnTo>
                  <a:lnTo>
                    <a:pt x="655" y="72"/>
                  </a:lnTo>
                  <a:lnTo>
                    <a:pt x="644" y="88"/>
                  </a:lnTo>
                  <a:lnTo>
                    <a:pt x="630" y="95"/>
                  </a:lnTo>
                  <a:lnTo>
                    <a:pt x="603" y="120"/>
                  </a:lnTo>
                  <a:lnTo>
                    <a:pt x="591" y="144"/>
                  </a:lnTo>
                  <a:lnTo>
                    <a:pt x="560" y="156"/>
                  </a:lnTo>
                  <a:lnTo>
                    <a:pt x="548" y="173"/>
                  </a:lnTo>
                  <a:lnTo>
                    <a:pt x="535" y="179"/>
                  </a:lnTo>
                  <a:lnTo>
                    <a:pt x="516" y="175"/>
                  </a:lnTo>
                  <a:lnTo>
                    <a:pt x="482" y="185"/>
                  </a:lnTo>
                  <a:lnTo>
                    <a:pt x="431" y="185"/>
                  </a:lnTo>
                  <a:lnTo>
                    <a:pt x="415" y="193"/>
                  </a:lnTo>
                  <a:lnTo>
                    <a:pt x="410" y="205"/>
                  </a:lnTo>
                  <a:lnTo>
                    <a:pt x="425" y="224"/>
                  </a:lnTo>
                  <a:lnTo>
                    <a:pt x="413" y="237"/>
                  </a:lnTo>
                  <a:lnTo>
                    <a:pt x="407" y="252"/>
                  </a:lnTo>
                  <a:lnTo>
                    <a:pt x="391" y="258"/>
                  </a:lnTo>
                  <a:lnTo>
                    <a:pt x="383" y="274"/>
                  </a:lnTo>
                  <a:lnTo>
                    <a:pt x="342" y="274"/>
                  </a:lnTo>
                  <a:lnTo>
                    <a:pt x="329" y="280"/>
                  </a:lnTo>
                  <a:lnTo>
                    <a:pt x="305" y="278"/>
                  </a:lnTo>
                  <a:lnTo>
                    <a:pt x="270" y="293"/>
                  </a:lnTo>
                  <a:lnTo>
                    <a:pt x="247" y="308"/>
                  </a:lnTo>
                  <a:lnTo>
                    <a:pt x="233" y="310"/>
                  </a:lnTo>
                  <a:lnTo>
                    <a:pt x="222" y="320"/>
                  </a:lnTo>
                  <a:lnTo>
                    <a:pt x="205" y="305"/>
                  </a:lnTo>
                  <a:lnTo>
                    <a:pt x="199" y="294"/>
                  </a:lnTo>
                  <a:lnTo>
                    <a:pt x="190" y="293"/>
                  </a:lnTo>
                  <a:lnTo>
                    <a:pt x="179" y="297"/>
                  </a:lnTo>
                  <a:lnTo>
                    <a:pt x="179" y="309"/>
                  </a:lnTo>
                  <a:lnTo>
                    <a:pt x="154" y="312"/>
                  </a:lnTo>
                  <a:lnTo>
                    <a:pt x="138" y="326"/>
                  </a:lnTo>
                  <a:lnTo>
                    <a:pt x="111" y="324"/>
                  </a:lnTo>
                  <a:lnTo>
                    <a:pt x="87" y="326"/>
                  </a:lnTo>
                  <a:lnTo>
                    <a:pt x="81" y="332"/>
                  </a:lnTo>
                  <a:lnTo>
                    <a:pt x="65" y="373"/>
                  </a:lnTo>
                  <a:lnTo>
                    <a:pt x="34" y="426"/>
                  </a:lnTo>
                  <a:lnTo>
                    <a:pt x="1" y="469"/>
                  </a:lnTo>
                  <a:lnTo>
                    <a:pt x="0" y="490"/>
                  </a:lnTo>
                  <a:lnTo>
                    <a:pt x="6" y="514"/>
                  </a:lnTo>
                  <a:lnTo>
                    <a:pt x="6" y="570"/>
                  </a:lnTo>
                  <a:lnTo>
                    <a:pt x="78" y="697"/>
                  </a:lnTo>
                  <a:lnTo>
                    <a:pt x="95" y="719"/>
                  </a:lnTo>
                  <a:lnTo>
                    <a:pt x="135" y="753"/>
                  </a:lnTo>
                  <a:lnTo>
                    <a:pt x="146" y="751"/>
                  </a:lnTo>
                  <a:lnTo>
                    <a:pt x="161" y="729"/>
                  </a:lnTo>
                  <a:lnTo>
                    <a:pt x="190" y="703"/>
                  </a:lnTo>
                  <a:lnTo>
                    <a:pt x="227" y="677"/>
                  </a:lnTo>
                  <a:lnTo>
                    <a:pt x="262" y="673"/>
                  </a:lnTo>
                  <a:lnTo>
                    <a:pt x="318" y="699"/>
                  </a:lnTo>
                  <a:lnTo>
                    <a:pt x="345" y="693"/>
                  </a:lnTo>
                  <a:lnTo>
                    <a:pt x="370" y="682"/>
                  </a:lnTo>
                  <a:lnTo>
                    <a:pt x="381" y="673"/>
                  </a:lnTo>
                  <a:lnTo>
                    <a:pt x="401" y="667"/>
                  </a:lnTo>
                  <a:lnTo>
                    <a:pt x="397" y="655"/>
                  </a:lnTo>
                  <a:lnTo>
                    <a:pt x="405" y="599"/>
                  </a:lnTo>
                  <a:lnTo>
                    <a:pt x="417" y="591"/>
                  </a:lnTo>
                  <a:lnTo>
                    <a:pt x="426" y="565"/>
                  </a:lnTo>
                  <a:lnTo>
                    <a:pt x="461" y="537"/>
                  </a:lnTo>
                  <a:lnTo>
                    <a:pt x="508" y="540"/>
                  </a:lnTo>
                  <a:lnTo>
                    <a:pt x="520" y="555"/>
                  </a:lnTo>
                  <a:lnTo>
                    <a:pt x="527" y="570"/>
                  </a:lnTo>
                  <a:lnTo>
                    <a:pt x="559" y="601"/>
                  </a:lnTo>
                  <a:lnTo>
                    <a:pt x="572" y="603"/>
                  </a:lnTo>
                  <a:lnTo>
                    <a:pt x="586" y="591"/>
                  </a:lnTo>
                  <a:lnTo>
                    <a:pt x="608" y="606"/>
                  </a:lnTo>
                  <a:lnTo>
                    <a:pt x="647" y="617"/>
                  </a:lnTo>
                  <a:lnTo>
                    <a:pt x="731" y="617"/>
                  </a:lnTo>
                  <a:lnTo>
                    <a:pt x="743" y="611"/>
                  </a:lnTo>
                  <a:lnTo>
                    <a:pt x="747" y="583"/>
                  </a:lnTo>
                  <a:lnTo>
                    <a:pt x="768" y="569"/>
                  </a:lnTo>
                  <a:lnTo>
                    <a:pt x="799" y="573"/>
                  </a:lnTo>
                  <a:lnTo>
                    <a:pt x="816" y="583"/>
                  </a:lnTo>
                  <a:lnTo>
                    <a:pt x="863" y="562"/>
                  </a:lnTo>
                  <a:lnTo>
                    <a:pt x="907" y="555"/>
                  </a:lnTo>
                  <a:lnTo>
                    <a:pt x="925" y="545"/>
                  </a:lnTo>
                  <a:lnTo>
                    <a:pt x="936" y="545"/>
                  </a:lnTo>
                  <a:lnTo>
                    <a:pt x="936" y="555"/>
                  </a:lnTo>
                  <a:lnTo>
                    <a:pt x="948" y="561"/>
                  </a:lnTo>
                  <a:lnTo>
                    <a:pt x="961" y="555"/>
                  </a:lnTo>
                  <a:lnTo>
                    <a:pt x="981" y="555"/>
                  </a:lnTo>
                  <a:lnTo>
                    <a:pt x="987" y="536"/>
                  </a:lnTo>
                  <a:lnTo>
                    <a:pt x="1020" y="541"/>
                  </a:lnTo>
                  <a:lnTo>
                    <a:pt x="1083" y="529"/>
                  </a:lnTo>
                  <a:lnTo>
                    <a:pt x="1107" y="554"/>
                  </a:lnTo>
                  <a:lnTo>
                    <a:pt x="1116" y="541"/>
                  </a:lnTo>
                  <a:lnTo>
                    <a:pt x="1137" y="554"/>
                  </a:lnTo>
                  <a:lnTo>
                    <a:pt x="1149" y="537"/>
                  </a:lnTo>
                  <a:lnTo>
                    <a:pt x="1197" y="537"/>
                  </a:lnTo>
                  <a:lnTo>
                    <a:pt x="1188" y="525"/>
                  </a:lnTo>
                  <a:lnTo>
                    <a:pt x="1185" y="506"/>
                  </a:lnTo>
                  <a:lnTo>
                    <a:pt x="1176" y="490"/>
                  </a:lnTo>
                  <a:lnTo>
                    <a:pt x="1127" y="458"/>
                  </a:lnTo>
                  <a:lnTo>
                    <a:pt x="1111" y="453"/>
                  </a:lnTo>
                  <a:lnTo>
                    <a:pt x="1107" y="436"/>
                  </a:lnTo>
                  <a:lnTo>
                    <a:pt x="1093" y="420"/>
                  </a:lnTo>
                  <a:lnTo>
                    <a:pt x="1080" y="384"/>
                  </a:lnTo>
                  <a:lnTo>
                    <a:pt x="1063" y="376"/>
                  </a:lnTo>
                  <a:lnTo>
                    <a:pt x="1048" y="357"/>
                  </a:lnTo>
                  <a:lnTo>
                    <a:pt x="987" y="317"/>
                  </a:lnTo>
                  <a:lnTo>
                    <a:pt x="977" y="300"/>
                  </a:lnTo>
                  <a:lnTo>
                    <a:pt x="979" y="282"/>
                  </a:lnTo>
                  <a:lnTo>
                    <a:pt x="976" y="276"/>
                  </a:lnTo>
                  <a:lnTo>
                    <a:pt x="947" y="253"/>
                  </a:lnTo>
                  <a:lnTo>
                    <a:pt x="909" y="252"/>
                  </a:lnTo>
                  <a:lnTo>
                    <a:pt x="892" y="244"/>
                  </a:lnTo>
                  <a:lnTo>
                    <a:pt x="880" y="220"/>
                  </a:lnTo>
                  <a:lnTo>
                    <a:pt x="842" y="212"/>
                  </a:lnTo>
                  <a:lnTo>
                    <a:pt x="824" y="196"/>
                  </a:lnTo>
                  <a:lnTo>
                    <a:pt x="820" y="173"/>
                  </a:lnTo>
                  <a:lnTo>
                    <a:pt x="834" y="117"/>
                  </a:lnTo>
                  <a:lnTo>
                    <a:pt x="824" y="92"/>
                  </a:lnTo>
                  <a:lnTo>
                    <a:pt x="75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89" name="Freeform 89"/>
            <p:cNvSpPr>
              <a:spLocks/>
            </p:cNvSpPr>
            <p:nvPr/>
          </p:nvSpPr>
          <p:spPr bwMode="auto">
            <a:xfrm>
              <a:off x="2365" y="1591"/>
              <a:ext cx="727" cy="527"/>
            </a:xfrm>
            <a:custGeom>
              <a:avLst/>
              <a:gdLst>
                <a:gd name="T0" fmla="*/ 1347 w 1432"/>
                <a:gd name="T1" fmla="*/ 179 h 1070"/>
                <a:gd name="T2" fmla="*/ 1376 w 1432"/>
                <a:gd name="T3" fmla="*/ 245 h 1070"/>
                <a:gd name="T4" fmla="*/ 1432 w 1432"/>
                <a:gd name="T5" fmla="*/ 283 h 1070"/>
                <a:gd name="T6" fmla="*/ 1381 w 1432"/>
                <a:gd name="T7" fmla="*/ 444 h 1070"/>
                <a:gd name="T8" fmla="*/ 1215 w 1432"/>
                <a:gd name="T9" fmla="*/ 766 h 1070"/>
                <a:gd name="T10" fmla="*/ 1205 w 1432"/>
                <a:gd name="T11" fmla="*/ 787 h 1070"/>
                <a:gd name="T12" fmla="*/ 1193 w 1432"/>
                <a:gd name="T13" fmla="*/ 806 h 1070"/>
                <a:gd name="T14" fmla="*/ 1185 w 1432"/>
                <a:gd name="T15" fmla="*/ 825 h 1070"/>
                <a:gd name="T16" fmla="*/ 1213 w 1432"/>
                <a:gd name="T17" fmla="*/ 841 h 1070"/>
                <a:gd name="T18" fmla="*/ 1163 w 1432"/>
                <a:gd name="T19" fmla="*/ 843 h 1070"/>
                <a:gd name="T20" fmla="*/ 1159 w 1432"/>
                <a:gd name="T21" fmla="*/ 874 h 1070"/>
                <a:gd name="T22" fmla="*/ 1152 w 1432"/>
                <a:gd name="T23" fmla="*/ 906 h 1070"/>
                <a:gd name="T24" fmla="*/ 1092 w 1432"/>
                <a:gd name="T25" fmla="*/ 939 h 1070"/>
                <a:gd name="T26" fmla="*/ 1029 w 1432"/>
                <a:gd name="T27" fmla="*/ 919 h 1070"/>
                <a:gd name="T28" fmla="*/ 980 w 1432"/>
                <a:gd name="T29" fmla="*/ 929 h 1070"/>
                <a:gd name="T30" fmla="*/ 839 w 1432"/>
                <a:gd name="T31" fmla="*/ 973 h 1070"/>
                <a:gd name="T32" fmla="*/ 760 w 1432"/>
                <a:gd name="T33" fmla="*/ 965 h 1070"/>
                <a:gd name="T34" fmla="*/ 660 w 1432"/>
                <a:gd name="T35" fmla="*/ 929 h 1070"/>
                <a:gd name="T36" fmla="*/ 622 w 1432"/>
                <a:gd name="T37" fmla="*/ 958 h 1070"/>
                <a:gd name="T38" fmla="*/ 590 w 1432"/>
                <a:gd name="T39" fmla="*/ 947 h 1070"/>
                <a:gd name="T40" fmla="*/ 493 w 1432"/>
                <a:gd name="T41" fmla="*/ 881 h 1070"/>
                <a:gd name="T42" fmla="*/ 445 w 1432"/>
                <a:gd name="T43" fmla="*/ 886 h 1070"/>
                <a:gd name="T44" fmla="*/ 386 w 1432"/>
                <a:gd name="T45" fmla="*/ 894 h 1070"/>
                <a:gd name="T46" fmla="*/ 347 w 1432"/>
                <a:gd name="T47" fmla="*/ 949 h 1070"/>
                <a:gd name="T48" fmla="*/ 314 w 1432"/>
                <a:gd name="T49" fmla="*/ 989 h 1070"/>
                <a:gd name="T50" fmla="*/ 302 w 1432"/>
                <a:gd name="T51" fmla="*/ 1070 h 1070"/>
                <a:gd name="T52" fmla="*/ 223 w 1432"/>
                <a:gd name="T53" fmla="*/ 1015 h 1070"/>
                <a:gd name="T54" fmla="*/ 195 w 1432"/>
                <a:gd name="T55" fmla="*/ 1028 h 1070"/>
                <a:gd name="T56" fmla="*/ 194 w 1432"/>
                <a:gd name="T57" fmla="*/ 1048 h 1070"/>
                <a:gd name="T58" fmla="*/ 169 w 1432"/>
                <a:gd name="T59" fmla="*/ 1008 h 1070"/>
                <a:gd name="T60" fmla="*/ 183 w 1432"/>
                <a:gd name="T61" fmla="*/ 1004 h 1070"/>
                <a:gd name="T62" fmla="*/ 156 w 1432"/>
                <a:gd name="T63" fmla="*/ 977 h 1070"/>
                <a:gd name="T64" fmla="*/ 133 w 1432"/>
                <a:gd name="T65" fmla="*/ 989 h 1070"/>
                <a:gd name="T66" fmla="*/ 89 w 1432"/>
                <a:gd name="T67" fmla="*/ 957 h 1070"/>
                <a:gd name="T68" fmla="*/ 38 w 1432"/>
                <a:gd name="T69" fmla="*/ 885 h 1070"/>
                <a:gd name="T70" fmla="*/ 16 w 1432"/>
                <a:gd name="T71" fmla="*/ 830 h 1070"/>
                <a:gd name="T72" fmla="*/ 12 w 1432"/>
                <a:gd name="T73" fmla="*/ 770 h 1070"/>
                <a:gd name="T74" fmla="*/ 114 w 1432"/>
                <a:gd name="T75" fmla="*/ 738 h 1070"/>
                <a:gd name="T76" fmla="*/ 265 w 1432"/>
                <a:gd name="T77" fmla="*/ 739 h 1070"/>
                <a:gd name="T78" fmla="*/ 306 w 1432"/>
                <a:gd name="T79" fmla="*/ 738 h 1070"/>
                <a:gd name="T80" fmla="*/ 337 w 1432"/>
                <a:gd name="T81" fmla="*/ 709 h 1070"/>
                <a:gd name="T82" fmla="*/ 362 w 1432"/>
                <a:gd name="T83" fmla="*/ 678 h 1070"/>
                <a:gd name="T84" fmla="*/ 386 w 1432"/>
                <a:gd name="T85" fmla="*/ 393 h 1070"/>
                <a:gd name="T86" fmla="*/ 728 w 1432"/>
                <a:gd name="T87" fmla="*/ 217 h 1070"/>
                <a:gd name="T88" fmla="*/ 1081 w 1432"/>
                <a:gd name="T89" fmla="*/ 0 h 1070"/>
                <a:gd name="T90" fmla="*/ 1259 w 1432"/>
                <a:gd name="T91" fmla="*/ 8 h 1070"/>
                <a:gd name="T92" fmla="*/ 1308 w 1432"/>
                <a:gd name="T93" fmla="*/ 35 h 1070"/>
                <a:gd name="T94" fmla="*/ 1351 w 1432"/>
                <a:gd name="T95" fmla="*/ 47 h 10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32"/>
                <a:gd name="T145" fmla="*/ 0 h 1070"/>
                <a:gd name="T146" fmla="*/ 1432 w 1432"/>
                <a:gd name="T147" fmla="*/ 1070 h 107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32" h="1070">
                  <a:moveTo>
                    <a:pt x="1351" y="47"/>
                  </a:moveTo>
                  <a:lnTo>
                    <a:pt x="1347" y="179"/>
                  </a:lnTo>
                  <a:lnTo>
                    <a:pt x="1349" y="188"/>
                  </a:lnTo>
                  <a:lnTo>
                    <a:pt x="1376" y="245"/>
                  </a:lnTo>
                  <a:lnTo>
                    <a:pt x="1394" y="263"/>
                  </a:lnTo>
                  <a:lnTo>
                    <a:pt x="1432" y="283"/>
                  </a:lnTo>
                  <a:lnTo>
                    <a:pt x="1406" y="318"/>
                  </a:lnTo>
                  <a:lnTo>
                    <a:pt x="1381" y="444"/>
                  </a:lnTo>
                  <a:lnTo>
                    <a:pt x="1369" y="600"/>
                  </a:lnTo>
                  <a:lnTo>
                    <a:pt x="1215" y="766"/>
                  </a:lnTo>
                  <a:lnTo>
                    <a:pt x="1215" y="783"/>
                  </a:lnTo>
                  <a:lnTo>
                    <a:pt x="1205" y="787"/>
                  </a:lnTo>
                  <a:lnTo>
                    <a:pt x="1207" y="805"/>
                  </a:lnTo>
                  <a:lnTo>
                    <a:pt x="1193" y="806"/>
                  </a:lnTo>
                  <a:lnTo>
                    <a:pt x="1187" y="814"/>
                  </a:lnTo>
                  <a:lnTo>
                    <a:pt x="1185" y="825"/>
                  </a:lnTo>
                  <a:lnTo>
                    <a:pt x="1188" y="831"/>
                  </a:lnTo>
                  <a:lnTo>
                    <a:pt x="1213" y="841"/>
                  </a:lnTo>
                  <a:lnTo>
                    <a:pt x="1173" y="838"/>
                  </a:lnTo>
                  <a:lnTo>
                    <a:pt x="1163" y="843"/>
                  </a:lnTo>
                  <a:lnTo>
                    <a:pt x="1156" y="855"/>
                  </a:lnTo>
                  <a:lnTo>
                    <a:pt x="1159" y="874"/>
                  </a:lnTo>
                  <a:lnTo>
                    <a:pt x="1167" y="881"/>
                  </a:lnTo>
                  <a:lnTo>
                    <a:pt x="1152" y="906"/>
                  </a:lnTo>
                  <a:lnTo>
                    <a:pt x="1129" y="909"/>
                  </a:lnTo>
                  <a:lnTo>
                    <a:pt x="1092" y="939"/>
                  </a:lnTo>
                  <a:lnTo>
                    <a:pt x="1075" y="941"/>
                  </a:lnTo>
                  <a:lnTo>
                    <a:pt x="1029" y="919"/>
                  </a:lnTo>
                  <a:lnTo>
                    <a:pt x="996" y="922"/>
                  </a:lnTo>
                  <a:lnTo>
                    <a:pt x="980" y="929"/>
                  </a:lnTo>
                  <a:lnTo>
                    <a:pt x="908" y="926"/>
                  </a:lnTo>
                  <a:lnTo>
                    <a:pt x="839" y="973"/>
                  </a:lnTo>
                  <a:lnTo>
                    <a:pt x="818" y="975"/>
                  </a:lnTo>
                  <a:lnTo>
                    <a:pt x="760" y="965"/>
                  </a:lnTo>
                  <a:lnTo>
                    <a:pt x="696" y="925"/>
                  </a:lnTo>
                  <a:lnTo>
                    <a:pt x="660" y="929"/>
                  </a:lnTo>
                  <a:lnTo>
                    <a:pt x="632" y="943"/>
                  </a:lnTo>
                  <a:lnTo>
                    <a:pt x="622" y="958"/>
                  </a:lnTo>
                  <a:lnTo>
                    <a:pt x="607" y="958"/>
                  </a:lnTo>
                  <a:lnTo>
                    <a:pt x="590" y="947"/>
                  </a:lnTo>
                  <a:lnTo>
                    <a:pt x="554" y="911"/>
                  </a:lnTo>
                  <a:lnTo>
                    <a:pt x="493" y="881"/>
                  </a:lnTo>
                  <a:lnTo>
                    <a:pt x="471" y="879"/>
                  </a:lnTo>
                  <a:lnTo>
                    <a:pt x="445" y="886"/>
                  </a:lnTo>
                  <a:lnTo>
                    <a:pt x="418" y="886"/>
                  </a:lnTo>
                  <a:lnTo>
                    <a:pt x="386" y="894"/>
                  </a:lnTo>
                  <a:lnTo>
                    <a:pt x="358" y="913"/>
                  </a:lnTo>
                  <a:lnTo>
                    <a:pt x="347" y="949"/>
                  </a:lnTo>
                  <a:lnTo>
                    <a:pt x="337" y="973"/>
                  </a:lnTo>
                  <a:lnTo>
                    <a:pt x="314" y="989"/>
                  </a:lnTo>
                  <a:lnTo>
                    <a:pt x="302" y="1003"/>
                  </a:lnTo>
                  <a:lnTo>
                    <a:pt x="302" y="1070"/>
                  </a:lnTo>
                  <a:lnTo>
                    <a:pt x="235" y="1008"/>
                  </a:lnTo>
                  <a:lnTo>
                    <a:pt x="223" y="1015"/>
                  </a:lnTo>
                  <a:lnTo>
                    <a:pt x="194" y="1020"/>
                  </a:lnTo>
                  <a:lnTo>
                    <a:pt x="195" y="1028"/>
                  </a:lnTo>
                  <a:lnTo>
                    <a:pt x="205" y="1043"/>
                  </a:lnTo>
                  <a:lnTo>
                    <a:pt x="194" y="1048"/>
                  </a:lnTo>
                  <a:lnTo>
                    <a:pt x="167" y="1020"/>
                  </a:lnTo>
                  <a:lnTo>
                    <a:pt x="169" y="1008"/>
                  </a:lnTo>
                  <a:lnTo>
                    <a:pt x="181" y="1007"/>
                  </a:lnTo>
                  <a:lnTo>
                    <a:pt x="183" y="1004"/>
                  </a:lnTo>
                  <a:lnTo>
                    <a:pt x="171" y="982"/>
                  </a:lnTo>
                  <a:lnTo>
                    <a:pt x="156" y="977"/>
                  </a:lnTo>
                  <a:lnTo>
                    <a:pt x="148" y="986"/>
                  </a:lnTo>
                  <a:lnTo>
                    <a:pt x="133" y="989"/>
                  </a:lnTo>
                  <a:lnTo>
                    <a:pt x="106" y="977"/>
                  </a:lnTo>
                  <a:lnTo>
                    <a:pt x="89" y="957"/>
                  </a:lnTo>
                  <a:lnTo>
                    <a:pt x="66" y="906"/>
                  </a:lnTo>
                  <a:lnTo>
                    <a:pt x="38" y="885"/>
                  </a:lnTo>
                  <a:lnTo>
                    <a:pt x="20" y="861"/>
                  </a:lnTo>
                  <a:lnTo>
                    <a:pt x="16" y="830"/>
                  </a:lnTo>
                  <a:lnTo>
                    <a:pt x="0" y="813"/>
                  </a:lnTo>
                  <a:lnTo>
                    <a:pt x="12" y="770"/>
                  </a:lnTo>
                  <a:lnTo>
                    <a:pt x="70" y="770"/>
                  </a:lnTo>
                  <a:lnTo>
                    <a:pt x="114" y="738"/>
                  </a:lnTo>
                  <a:lnTo>
                    <a:pt x="257" y="737"/>
                  </a:lnTo>
                  <a:lnTo>
                    <a:pt x="265" y="739"/>
                  </a:lnTo>
                  <a:lnTo>
                    <a:pt x="265" y="734"/>
                  </a:lnTo>
                  <a:lnTo>
                    <a:pt x="306" y="738"/>
                  </a:lnTo>
                  <a:lnTo>
                    <a:pt x="310" y="723"/>
                  </a:lnTo>
                  <a:lnTo>
                    <a:pt x="337" y="709"/>
                  </a:lnTo>
                  <a:lnTo>
                    <a:pt x="346" y="686"/>
                  </a:lnTo>
                  <a:lnTo>
                    <a:pt x="362" y="678"/>
                  </a:lnTo>
                  <a:lnTo>
                    <a:pt x="371" y="678"/>
                  </a:lnTo>
                  <a:lnTo>
                    <a:pt x="386" y="393"/>
                  </a:lnTo>
                  <a:lnTo>
                    <a:pt x="523" y="361"/>
                  </a:lnTo>
                  <a:lnTo>
                    <a:pt x="728" y="217"/>
                  </a:lnTo>
                  <a:lnTo>
                    <a:pt x="1069" y="5"/>
                  </a:lnTo>
                  <a:lnTo>
                    <a:pt x="1081" y="0"/>
                  </a:lnTo>
                  <a:lnTo>
                    <a:pt x="1197" y="3"/>
                  </a:lnTo>
                  <a:lnTo>
                    <a:pt x="1259" y="8"/>
                  </a:lnTo>
                  <a:lnTo>
                    <a:pt x="1272" y="12"/>
                  </a:lnTo>
                  <a:lnTo>
                    <a:pt x="1308" y="35"/>
                  </a:lnTo>
                  <a:lnTo>
                    <a:pt x="1324" y="55"/>
                  </a:lnTo>
                  <a:lnTo>
                    <a:pt x="1351" y="4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90" name="Freeform 90"/>
            <p:cNvSpPr>
              <a:spLocks/>
            </p:cNvSpPr>
            <p:nvPr/>
          </p:nvSpPr>
          <p:spPr bwMode="auto">
            <a:xfrm>
              <a:off x="2967" y="1600"/>
              <a:ext cx="485" cy="713"/>
            </a:xfrm>
            <a:custGeom>
              <a:avLst/>
              <a:gdLst>
                <a:gd name="T0" fmla="*/ 162 w 956"/>
                <a:gd name="T1" fmla="*/ 160 h 1448"/>
                <a:gd name="T2" fmla="*/ 191 w 956"/>
                <a:gd name="T3" fmla="*/ 226 h 1448"/>
                <a:gd name="T4" fmla="*/ 247 w 956"/>
                <a:gd name="T5" fmla="*/ 264 h 1448"/>
                <a:gd name="T6" fmla="*/ 196 w 956"/>
                <a:gd name="T7" fmla="*/ 425 h 1448"/>
                <a:gd name="T8" fmla="*/ 30 w 956"/>
                <a:gd name="T9" fmla="*/ 747 h 1448"/>
                <a:gd name="T10" fmla="*/ 20 w 956"/>
                <a:gd name="T11" fmla="*/ 768 h 1448"/>
                <a:gd name="T12" fmla="*/ 8 w 956"/>
                <a:gd name="T13" fmla="*/ 787 h 1448"/>
                <a:gd name="T14" fmla="*/ 0 w 956"/>
                <a:gd name="T15" fmla="*/ 806 h 1448"/>
                <a:gd name="T16" fmla="*/ 28 w 956"/>
                <a:gd name="T17" fmla="*/ 822 h 1448"/>
                <a:gd name="T18" fmla="*/ 58 w 956"/>
                <a:gd name="T19" fmla="*/ 850 h 1448"/>
                <a:gd name="T20" fmla="*/ 91 w 956"/>
                <a:gd name="T21" fmla="*/ 891 h 1448"/>
                <a:gd name="T22" fmla="*/ 132 w 956"/>
                <a:gd name="T23" fmla="*/ 895 h 1448"/>
                <a:gd name="T24" fmla="*/ 158 w 956"/>
                <a:gd name="T25" fmla="*/ 916 h 1448"/>
                <a:gd name="T26" fmla="*/ 132 w 956"/>
                <a:gd name="T27" fmla="*/ 948 h 1448"/>
                <a:gd name="T28" fmla="*/ 106 w 956"/>
                <a:gd name="T29" fmla="*/ 955 h 1448"/>
                <a:gd name="T30" fmla="*/ 122 w 956"/>
                <a:gd name="T31" fmla="*/ 1009 h 1448"/>
                <a:gd name="T32" fmla="*/ 124 w 956"/>
                <a:gd name="T33" fmla="*/ 1119 h 1448"/>
                <a:gd name="T34" fmla="*/ 164 w 956"/>
                <a:gd name="T35" fmla="*/ 1185 h 1448"/>
                <a:gd name="T36" fmla="*/ 160 w 956"/>
                <a:gd name="T37" fmla="*/ 1219 h 1448"/>
                <a:gd name="T38" fmla="*/ 72 w 956"/>
                <a:gd name="T39" fmla="*/ 1215 h 1448"/>
                <a:gd name="T40" fmla="*/ 56 w 956"/>
                <a:gd name="T41" fmla="*/ 1252 h 1448"/>
                <a:gd name="T42" fmla="*/ 76 w 956"/>
                <a:gd name="T43" fmla="*/ 1296 h 1448"/>
                <a:gd name="T44" fmla="*/ 123 w 956"/>
                <a:gd name="T45" fmla="*/ 1315 h 1448"/>
                <a:gd name="T46" fmla="*/ 156 w 956"/>
                <a:gd name="T47" fmla="*/ 1380 h 1448"/>
                <a:gd name="T48" fmla="*/ 171 w 956"/>
                <a:gd name="T49" fmla="*/ 1448 h 1448"/>
                <a:gd name="T50" fmla="*/ 201 w 956"/>
                <a:gd name="T51" fmla="*/ 1440 h 1448"/>
                <a:gd name="T52" fmla="*/ 244 w 956"/>
                <a:gd name="T53" fmla="*/ 1428 h 1448"/>
                <a:gd name="T54" fmla="*/ 269 w 956"/>
                <a:gd name="T55" fmla="*/ 1413 h 1448"/>
                <a:gd name="T56" fmla="*/ 289 w 956"/>
                <a:gd name="T57" fmla="*/ 1410 h 1448"/>
                <a:gd name="T58" fmla="*/ 312 w 956"/>
                <a:gd name="T59" fmla="*/ 1436 h 1448"/>
                <a:gd name="T60" fmla="*/ 337 w 956"/>
                <a:gd name="T61" fmla="*/ 1424 h 1448"/>
                <a:gd name="T62" fmla="*/ 395 w 956"/>
                <a:gd name="T63" fmla="*/ 1394 h 1448"/>
                <a:gd name="T64" fmla="*/ 432 w 956"/>
                <a:gd name="T65" fmla="*/ 1390 h 1448"/>
                <a:gd name="T66" fmla="*/ 481 w 956"/>
                <a:gd name="T67" fmla="*/ 1374 h 1448"/>
                <a:gd name="T68" fmla="*/ 503 w 956"/>
                <a:gd name="T69" fmla="*/ 1353 h 1448"/>
                <a:gd name="T70" fmla="*/ 500 w 956"/>
                <a:gd name="T71" fmla="*/ 1321 h 1448"/>
                <a:gd name="T72" fmla="*/ 521 w 956"/>
                <a:gd name="T73" fmla="*/ 1301 h 1448"/>
                <a:gd name="T74" fmla="*/ 606 w 956"/>
                <a:gd name="T75" fmla="*/ 1291 h 1448"/>
                <a:gd name="T76" fmla="*/ 638 w 956"/>
                <a:gd name="T77" fmla="*/ 1289 h 1448"/>
                <a:gd name="T78" fmla="*/ 681 w 956"/>
                <a:gd name="T79" fmla="*/ 1260 h 1448"/>
                <a:gd name="T80" fmla="*/ 720 w 956"/>
                <a:gd name="T81" fmla="*/ 1211 h 1448"/>
                <a:gd name="T82" fmla="*/ 745 w 956"/>
                <a:gd name="T83" fmla="*/ 1188 h 1448"/>
                <a:gd name="T84" fmla="*/ 754 w 956"/>
                <a:gd name="T85" fmla="*/ 1160 h 1448"/>
                <a:gd name="T86" fmla="*/ 773 w 956"/>
                <a:gd name="T87" fmla="*/ 1131 h 1448"/>
                <a:gd name="T88" fmla="*/ 858 w 956"/>
                <a:gd name="T89" fmla="*/ 1111 h 1448"/>
                <a:gd name="T90" fmla="*/ 852 w 956"/>
                <a:gd name="T91" fmla="*/ 1081 h 1448"/>
                <a:gd name="T92" fmla="*/ 813 w 956"/>
                <a:gd name="T93" fmla="*/ 1009 h 1448"/>
                <a:gd name="T94" fmla="*/ 808 w 956"/>
                <a:gd name="T95" fmla="*/ 956 h 1448"/>
                <a:gd name="T96" fmla="*/ 766 w 956"/>
                <a:gd name="T97" fmla="*/ 940 h 1448"/>
                <a:gd name="T98" fmla="*/ 785 w 956"/>
                <a:gd name="T99" fmla="*/ 859 h 1448"/>
                <a:gd name="T100" fmla="*/ 802 w 956"/>
                <a:gd name="T101" fmla="*/ 802 h 1448"/>
                <a:gd name="T102" fmla="*/ 848 w 956"/>
                <a:gd name="T103" fmla="*/ 743 h 1448"/>
                <a:gd name="T104" fmla="*/ 861 w 956"/>
                <a:gd name="T105" fmla="*/ 695 h 1448"/>
                <a:gd name="T106" fmla="*/ 956 w 956"/>
                <a:gd name="T107" fmla="*/ 686 h 1448"/>
                <a:gd name="T108" fmla="*/ 937 w 956"/>
                <a:gd name="T109" fmla="*/ 346 h 1448"/>
                <a:gd name="T110" fmla="*/ 166 w 956"/>
                <a:gd name="T111" fmla="*/ 28 h 14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56"/>
                <a:gd name="T169" fmla="*/ 0 h 1448"/>
                <a:gd name="T170" fmla="*/ 956 w 956"/>
                <a:gd name="T171" fmla="*/ 1448 h 14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56" h="1448">
                  <a:moveTo>
                    <a:pt x="166" y="28"/>
                  </a:moveTo>
                  <a:lnTo>
                    <a:pt x="162" y="160"/>
                  </a:lnTo>
                  <a:lnTo>
                    <a:pt x="164" y="169"/>
                  </a:lnTo>
                  <a:lnTo>
                    <a:pt x="191" y="226"/>
                  </a:lnTo>
                  <a:lnTo>
                    <a:pt x="209" y="244"/>
                  </a:lnTo>
                  <a:lnTo>
                    <a:pt x="247" y="264"/>
                  </a:lnTo>
                  <a:lnTo>
                    <a:pt x="221" y="299"/>
                  </a:lnTo>
                  <a:lnTo>
                    <a:pt x="196" y="425"/>
                  </a:lnTo>
                  <a:lnTo>
                    <a:pt x="184" y="581"/>
                  </a:lnTo>
                  <a:lnTo>
                    <a:pt x="30" y="747"/>
                  </a:lnTo>
                  <a:lnTo>
                    <a:pt x="30" y="764"/>
                  </a:lnTo>
                  <a:lnTo>
                    <a:pt x="20" y="768"/>
                  </a:lnTo>
                  <a:lnTo>
                    <a:pt x="22" y="786"/>
                  </a:lnTo>
                  <a:lnTo>
                    <a:pt x="8" y="787"/>
                  </a:lnTo>
                  <a:lnTo>
                    <a:pt x="2" y="795"/>
                  </a:lnTo>
                  <a:lnTo>
                    <a:pt x="0" y="806"/>
                  </a:lnTo>
                  <a:lnTo>
                    <a:pt x="3" y="812"/>
                  </a:lnTo>
                  <a:lnTo>
                    <a:pt x="28" y="822"/>
                  </a:lnTo>
                  <a:lnTo>
                    <a:pt x="48" y="836"/>
                  </a:lnTo>
                  <a:lnTo>
                    <a:pt x="58" y="850"/>
                  </a:lnTo>
                  <a:lnTo>
                    <a:pt x="64" y="884"/>
                  </a:lnTo>
                  <a:lnTo>
                    <a:pt x="91" y="891"/>
                  </a:lnTo>
                  <a:lnTo>
                    <a:pt x="110" y="887"/>
                  </a:lnTo>
                  <a:lnTo>
                    <a:pt x="132" y="895"/>
                  </a:lnTo>
                  <a:lnTo>
                    <a:pt x="146" y="892"/>
                  </a:lnTo>
                  <a:lnTo>
                    <a:pt x="158" y="916"/>
                  </a:lnTo>
                  <a:lnTo>
                    <a:pt x="150" y="938"/>
                  </a:lnTo>
                  <a:lnTo>
                    <a:pt x="132" y="948"/>
                  </a:lnTo>
                  <a:lnTo>
                    <a:pt x="108" y="956"/>
                  </a:lnTo>
                  <a:lnTo>
                    <a:pt x="106" y="955"/>
                  </a:lnTo>
                  <a:lnTo>
                    <a:pt x="112" y="963"/>
                  </a:lnTo>
                  <a:lnTo>
                    <a:pt x="122" y="1009"/>
                  </a:lnTo>
                  <a:lnTo>
                    <a:pt x="135" y="1035"/>
                  </a:lnTo>
                  <a:lnTo>
                    <a:pt x="124" y="1119"/>
                  </a:lnTo>
                  <a:lnTo>
                    <a:pt x="139" y="1152"/>
                  </a:lnTo>
                  <a:lnTo>
                    <a:pt x="164" y="1185"/>
                  </a:lnTo>
                  <a:lnTo>
                    <a:pt x="170" y="1211"/>
                  </a:lnTo>
                  <a:lnTo>
                    <a:pt x="160" y="1219"/>
                  </a:lnTo>
                  <a:lnTo>
                    <a:pt x="102" y="1209"/>
                  </a:lnTo>
                  <a:lnTo>
                    <a:pt x="72" y="1215"/>
                  </a:lnTo>
                  <a:lnTo>
                    <a:pt x="58" y="1227"/>
                  </a:lnTo>
                  <a:lnTo>
                    <a:pt x="56" y="1252"/>
                  </a:lnTo>
                  <a:lnTo>
                    <a:pt x="59" y="1272"/>
                  </a:lnTo>
                  <a:lnTo>
                    <a:pt x="76" y="1296"/>
                  </a:lnTo>
                  <a:lnTo>
                    <a:pt x="90" y="1304"/>
                  </a:lnTo>
                  <a:lnTo>
                    <a:pt x="123" y="1315"/>
                  </a:lnTo>
                  <a:lnTo>
                    <a:pt x="139" y="1334"/>
                  </a:lnTo>
                  <a:lnTo>
                    <a:pt x="156" y="1380"/>
                  </a:lnTo>
                  <a:lnTo>
                    <a:pt x="164" y="1438"/>
                  </a:lnTo>
                  <a:lnTo>
                    <a:pt x="171" y="1448"/>
                  </a:lnTo>
                  <a:lnTo>
                    <a:pt x="177" y="1442"/>
                  </a:lnTo>
                  <a:lnTo>
                    <a:pt x="201" y="1440"/>
                  </a:lnTo>
                  <a:lnTo>
                    <a:pt x="228" y="1442"/>
                  </a:lnTo>
                  <a:lnTo>
                    <a:pt x="244" y="1428"/>
                  </a:lnTo>
                  <a:lnTo>
                    <a:pt x="269" y="1425"/>
                  </a:lnTo>
                  <a:lnTo>
                    <a:pt x="269" y="1413"/>
                  </a:lnTo>
                  <a:lnTo>
                    <a:pt x="280" y="1409"/>
                  </a:lnTo>
                  <a:lnTo>
                    <a:pt x="289" y="1410"/>
                  </a:lnTo>
                  <a:lnTo>
                    <a:pt x="295" y="1421"/>
                  </a:lnTo>
                  <a:lnTo>
                    <a:pt x="312" y="1436"/>
                  </a:lnTo>
                  <a:lnTo>
                    <a:pt x="323" y="1426"/>
                  </a:lnTo>
                  <a:lnTo>
                    <a:pt x="337" y="1424"/>
                  </a:lnTo>
                  <a:lnTo>
                    <a:pt x="360" y="1409"/>
                  </a:lnTo>
                  <a:lnTo>
                    <a:pt x="395" y="1394"/>
                  </a:lnTo>
                  <a:lnTo>
                    <a:pt x="419" y="1396"/>
                  </a:lnTo>
                  <a:lnTo>
                    <a:pt x="432" y="1390"/>
                  </a:lnTo>
                  <a:lnTo>
                    <a:pt x="473" y="1390"/>
                  </a:lnTo>
                  <a:lnTo>
                    <a:pt x="481" y="1374"/>
                  </a:lnTo>
                  <a:lnTo>
                    <a:pt x="497" y="1368"/>
                  </a:lnTo>
                  <a:lnTo>
                    <a:pt x="503" y="1353"/>
                  </a:lnTo>
                  <a:lnTo>
                    <a:pt x="515" y="1340"/>
                  </a:lnTo>
                  <a:lnTo>
                    <a:pt x="500" y="1321"/>
                  </a:lnTo>
                  <a:lnTo>
                    <a:pt x="505" y="1309"/>
                  </a:lnTo>
                  <a:lnTo>
                    <a:pt x="521" y="1301"/>
                  </a:lnTo>
                  <a:lnTo>
                    <a:pt x="572" y="1301"/>
                  </a:lnTo>
                  <a:lnTo>
                    <a:pt x="606" y="1291"/>
                  </a:lnTo>
                  <a:lnTo>
                    <a:pt x="625" y="1295"/>
                  </a:lnTo>
                  <a:lnTo>
                    <a:pt x="638" y="1289"/>
                  </a:lnTo>
                  <a:lnTo>
                    <a:pt x="650" y="1272"/>
                  </a:lnTo>
                  <a:lnTo>
                    <a:pt x="681" y="1260"/>
                  </a:lnTo>
                  <a:lnTo>
                    <a:pt x="693" y="1236"/>
                  </a:lnTo>
                  <a:lnTo>
                    <a:pt x="720" y="1211"/>
                  </a:lnTo>
                  <a:lnTo>
                    <a:pt x="734" y="1204"/>
                  </a:lnTo>
                  <a:lnTo>
                    <a:pt x="745" y="1188"/>
                  </a:lnTo>
                  <a:lnTo>
                    <a:pt x="754" y="1185"/>
                  </a:lnTo>
                  <a:lnTo>
                    <a:pt x="754" y="1160"/>
                  </a:lnTo>
                  <a:lnTo>
                    <a:pt x="765" y="1140"/>
                  </a:lnTo>
                  <a:lnTo>
                    <a:pt x="773" y="1131"/>
                  </a:lnTo>
                  <a:lnTo>
                    <a:pt x="844" y="1116"/>
                  </a:lnTo>
                  <a:lnTo>
                    <a:pt x="858" y="1111"/>
                  </a:lnTo>
                  <a:lnTo>
                    <a:pt x="856" y="1097"/>
                  </a:lnTo>
                  <a:lnTo>
                    <a:pt x="852" y="1081"/>
                  </a:lnTo>
                  <a:lnTo>
                    <a:pt x="836" y="1065"/>
                  </a:lnTo>
                  <a:lnTo>
                    <a:pt x="813" y="1009"/>
                  </a:lnTo>
                  <a:lnTo>
                    <a:pt x="806" y="984"/>
                  </a:lnTo>
                  <a:lnTo>
                    <a:pt x="808" y="956"/>
                  </a:lnTo>
                  <a:lnTo>
                    <a:pt x="766" y="966"/>
                  </a:lnTo>
                  <a:lnTo>
                    <a:pt x="766" y="940"/>
                  </a:lnTo>
                  <a:lnTo>
                    <a:pt x="782" y="899"/>
                  </a:lnTo>
                  <a:lnTo>
                    <a:pt x="785" y="859"/>
                  </a:lnTo>
                  <a:lnTo>
                    <a:pt x="805" y="843"/>
                  </a:lnTo>
                  <a:lnTo>
                    <a:pt x="802" y="802"/>
                  </a:lnTo>
                  <a:lnTo>
                    <a:pt x="830" y="772"/>
                  </a:lnTo>
                  <a:lnTo>
                    <a:pt x="848" y="743"/>
                  </a:lnTo>
                  <a:lnTo>
                    <a:pt x="856" y="727"/>
                  </a:lnTo>
                  <a:lnTo>
                    <a:pt x="861" y="695"/>
                  </a:lnTo>
                  <a:lnTo>
                    <a:pt x="897" y="687"/>
                  </a:lnTo>
                  <a:lnTo>
                    <a:pt x="956" y="686"/>
                  </a:lnTo>
                  <a:lnTo>
                    <a:pt x="950" y="347"/>
                  </a:lnTo>
                  <a:lnTo>
                    <a:pt x="937" y="346"/>
                  </a:lnTo>
                  <a:lnTo>
                    <a:pt x="256" y="0"/>
                  </a:lnTo>
                  <a:lnTo>
                    <a:pt x="166" y="2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91" name="Freeform 91"/>
            <p:cNvSpPr>
              <a:spLocks/>
            </p:cNvSpPr>
            <p:nvPr/>
          </p:nvSpPr>
          <p:spPr bwMode="auto">
            <a:xfrm>
              <a:off x="3025" y="3677"/>
              <a:ext cx="10" cy="19"/>
            </a:xfrm>
            <a:custGeom>
              <a:avLst/>
              <a:gdLst>
                <a:gd name="T0" fmla="*/ 21 w 21"/>
                <a:gd name="T1" fmla="*/ 33 h 39"/>
                <a:gd name="T2" fmla="*/ 21 w 21"/>
                <a:gd name="T3" fmla="*/ 11 h 39"/>
                <a:gd name="T4" fmla="*/ 0 w 21"/>
                <a:gd name="T5" fmla="*/ 0 h 39"/>
                <a:gd name="T6" fmla="*/ 0 w 21"/>
                <a:gd name="T7" fmla="*/ 17 h 39"/>
                <a:gd name="T8" fmla="*/ 1 w 21"/>
                <a:gd name="T9" fmla="*/ 39 h 39"/>
                <a:gd name="T10" fmla="*/ 21 w 21"/>
                <a:gd name="T11" fmla="*/ 33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9"/>
                <a:gd name="T20" fmla="*/ 21 w 21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9">
                  <a:moveTo>
                    <a:pt x="21" y="33"/>
                  </a:moveTo>
                  <a:lnTo>
                    <a:pt x="21" y="11"/>
                  </a:lnTo>
                  <a:lnTo>
                    <a:pt x="0" y="0"/>
                  </a:lnTo>
                  <a:lnTo>
                    <a:pt x="0" y="17"/>
                  </a:lnTo>
                  <a:lnTo>
                    <a:pt x="1" y="39"/>
                  </a:lnTo>
                  <a:lnTo>
                    <a:pt x="21" y="3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92" name="Freeform 92"/>
            <p:cNvSpPr>
              <a:spLocks/>
            </p:cNvSpPr>
            <p:nvPr/>
          </p:nvSpPr>
          <p:spPr bwMode="auto">
            <a:xfrm>
              <a:off x="2952" y="2004"/>
              <a:ext cx="95" cy="82"/>
            </a:xfrm>
            <a:custGeom>
              <a:avLst/>
              <a:gdLst>
                <a:gd name="T0" fmla="*/ 11 w 187"/>
                <a:gd name="T1" fmla="*/ 43 h 165"/>
                <a:gd name="T2" fmla="*/ 3 w 187"/>
                <a:gd name="T3" fmla="*/ 36 h 165"/>
                <a:gd name="T4" fmla="*/ 0 w 187"/>
                <a:gd name="T5" fmla="*/ 17 h 165"/>
                <a:gd name="T6" fmla="*/ 7 w 187"/>
                <a:gd name="T7" fmla="*/ 5 h 165"/>
                <a:gd name="T8" fmla="*/ 17 w 187"/>
                <a:gd name="T9" fmla="*/ 0 h 165"/>
                <a:gd name="T10" fmla="*/ 57 w 187"/>
                <a:gd name="T11" fmla="*/ 3 h 165"/>
                <a:gd name="T12" fmla="*/ 77 w 187"/>
                <a:gd name="T13" fmla="*/ 17 h 165"/>
                <a:gd name="T14" fmla="*/ 87 w 187"/>
                <a:gd name="T15" fmla="*/ 31 h 165"/>
                <a:gd name="T16" fmla="*/ 93 w 187"/>
                <a:gd name="T17" fmla="*/ 65 h 165"/>
                <a:gd name="T18" fmla="*/ 120 w 187"/>
                <a:gd name="T19" fmla="*/ 72 h 165"/>
                <a:gd name="T20" fmla="*/ 139 w 187"/>
                <a:gd name="T21" fmla="*/ 68 h 165"/>
                <a:gd name="T22" fmla="*/ 161 w 187"/>
                <a:gd name="T23" fmla="*/ 76 h 165"/>
                <a:gd name="T24" fmla="*/ 175 w 187"/>
                <a:gd name="T25" fmla="*/ 73 h 165"/>
                <a:gd name="T26" fmla="*/ 187 w 187"/>
                <a:gd name="T27" fmla="*/ 97 h 165"/>
                <a:gd name="T28" fmla="*/ 179 w 187"/>
                <a:gd name="T29" fmla="*/ 119 h 165"/>
                <a:gd name="T30" fmla="*/ 161 w 187"/>
                <a:gd name="T31" fmla="*/ 129 h 165"/>
                <a:gd name="T32" fmla="*/ 137 w 187"/>
                <a:gd name="T33" fmla="*/ 137 h 165"/>
                <a:gd name="T34" fmla="*/ 112 w 187"/>
                <a:gd name="T35" fmla="*/ 143 h 165"/>
                <a:gd name="T36" fmla="*/ 97 w 187"/>
                <a:gd name="T37" fmla="*/ 162 h 165"/>
                <a:gd name="T38" fmla="*/ 89 w 187"/>
                <a:gd name="T39" fmla="*/ 165 h 165"/>
                <a:gd name="T40" fmla="*/ 91 w 187"/>
                <a:gd name="T41" fmla="*/ 161 h 165"/>
                <a:gd name="T42" fmla="*/ 73 w 187"/>
                <a:gd name="T43" fmla="*/ 151 h 165"/>
                <a:gd name="T44" fmla="*/ 60 w 187"/>
                <a:gd name="T45" fmla="*/ 115 h 165"/>
                <a:gd name="T46" fmla="*/ 52 w 187"/>
                <a:gd name="T47" fmla="*/ 103 h 165"/>
                <a:gd name="T48" fmla="*/ 33 w 187"/>
                <a:gd name="T49" fmla="*/ 91 h 165"/>
                <a:gd name="T50" fmla="*/ 23 w 187"/>
                <a:gd name="T51" fmla="*/ 75 h 165"/>
                <a:gd name="T52" fmla="*/ 11 w 187"/>
                <a:gd name="T53" fmla="*/ 43 h 16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87"/>
                <a:gd name="T82" fmla="*/ 0 h 165"/>
                <a:gd name="T83" fmla="*/ 187 w 187"/>
                <a:gd name="T84" fmla="*/ 165 h 16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87" h="165">
                  <a:moveTo>
                    <a:pt x="11" y="43"/>
                  </a:moveTo>
                  <a:lnTo>
                    <a:pt x="3" y="36"/>
                  </a:lnTo>
                  <a:lnTo>
                    <a:pt x="0" y="17"/>
                  </a:lnTo>
                  <a:lnTo>
                    <a:pt x="7" y="5"/>
                  </a:lnTo>
                  <a:lnTo>
                    <a:pt x="17" y="0"/>
                  </a:lnTo>
                  <a:lnTo>
                    <a:pt x="57" y="3"/>
                  </a:lnTo>
                  <a:lnTo>
                    <a:pt x="77" y="17"/>
                  </a:lnTo>
                  <a:lnTo>
                    <a:pt x="87" y="31"/>
                  </a:lnTo>
                  <a:lnTo>
                    <a:pt x="93" y="65"/>
                  </a:lnTo>
                  <a:lnTo>
                    <a:pt x="120" y="72"/>
                  </a:lnTo>
                  <a:lnTo>
                    <a:pt x="139" y="68"/>
                  </a:lnTo>
                  <a:lnTo>
                    <a:pt x="161" y="76"/>
                  </a:lnTo>
                  <a:lnTo>
                    <a:pt x="175" y="73"/>
                  </a:lnTo>
                  <a:lnTo>
                    <a:pt x="187" y="97"/>
                  </a:lnTo>
                  <a:lnTo>
                    <a:pt x="179" y="119"/>
                  </a:lnTo>
                  <a:lnTo>
                    <a:pt x="161" y="129"/>
                  </a:lnTo>
                  <a:lnTo>
                    <a:pt x="137" y="137"/>
                  </a:lnTo>
                  <a:lnTo>
                    <a:pt x="112" y="143"/>
                  </a:lnTo>
                  <a:lnTo>
                    <a:pt x="97" y="162"/>
                  </a:lnTo>
                  <a:lnTo>
                    <a:pt x="89" y="165"/>
                  </a:lnTo>
                  <a:lnTo>
                    <a:pt x="91" y="161"/>
                  </a:lnTo>
                  <a:lnTo>
                    <a:pt x="73" y="151"/>
                  </a:lnTo>
                  <a:lnTo>
                    <a:pt x="60" y="115"/>
                  </a:lnTo>
                  <a:lnTo>
                    <a:pt x="52" y="103"/>
                  </a:lnTo>
                  <a:lnTo>
                    <a:pt x="33" y="91"/>
                  </a:lnTo>
                  <a:lnTo>
                    <a:pt x="23" y="75"/>
                  </a:lnTo>
                  <a:lnTo>
                    <a:pt x="11" y="4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93" name="Freeform 93"/>
            <p:cNvSpPr>
              <a:spLocks/>
            </p:cNvSpPr>
            <p:nvPr/>
          </p:nvSpPr>
          <p:spPr bwMode="auto">
            <a:xfrm>
              <a:off x="3694" y="2800"/>
              <a:ext cx="89" cy="245"/>
            </a:xfrm>
            <a:custGeom>
              <a:avLst/>
              <a:gdLst>
                <a:gd name="T0" fmla="*/ 122 w 177"/>
                <a:gd name="T1" fmla="*/ 443 h 499"/>
                <a:gd name="T2" fmla="*/ 128 w 177"/>
                <a:gd name="T3" fmla="*/ 454 h 499"/>
                <a:gd name="T4" fmla="*/ 128 w 177"/>
                <a:gd name="T5" fmla="*/ 478 h 499"/>
                <a:gd name="T6" fmla="*/ 145 w 177"/>
                <a:gd name="T7" fmla="*/ 485 h 499"/>
                <a:gd name="T8" fmla="*/ 162 w 177"/>
                <a:gd name="T9" fmla="*/ 499 h 499"/>
                <a:gd name="T10" fmla="*/ 177 w 177"/>
                <a:gd name="T11" fmla="*/ 478 h 499"/>
                <a:gd name="T12" fmla="*/ 142 w 177"/>
                <a:gd name="T13" fmla="*/ 409 h 499"/>
                <a:gd name="T14" fmla="*/ 128 w 177"/>
                <a:gd name="T15" fmla="*/ 371 h 499"/>
                <a:gd name="T16" fmla="*/ 128 w 177"/>
                <a:gd name="T17" fmla="*/ 333 h 499"/>
                <a:gd name="T18" fmla="*/ 97 w 177"/>
                <a:gd name="T19" fmla="*/ 301 h 499"/>
                <a:gd name="T20" fmla="*/ 62 w 177"/>
                <a:gd name="T21" fmla="*/ 280 h 499"/>
                <a:gd name="T22" fmla="*/ 56 w 177"/>
                <a:gd name="T23" fmla="*/ 257 h 499"/>
                <a:gd name="T24" fmla="*/ 72 w 177"/>
                <a:gd name="T25" fmla="*/ 237 h 499"/>
                <a:gd name="T26" fmla="*/ 62 w 177"/>
                <a:gd name="T27" fmla="*/ 193 h 499"/>
                <a:gd name="T28" fmla="*/ 62 w 177"/>
                <a:gd name="T29" fmla="*/ 170 h 499"/>
                <a:gd name="T30" fmla="*/ 49 w 177"/>
                <a:gd name="T31" fmla="*/ 153 h 499"/>
                <a:gd name="T32" fmla="*/ 49 w 177"/>
                <a:gd name="T33" fmla="*/ 96 h 499"/>
                <a:gd name="T34" fmla="*/ 32 w 177"/>
                <a:gd name="T35" fmla="*/ 72 h 499"/>
                <a:gd name="T36" fmla="*/ 26 w 177"/>
                <a:gd name="T37" fmla="*/ 18 h 499"/>
                <a:gd name="T38" fmla="*/ 18 w 177"/>
                <a:gd name="T39" fmla="*/ 0 h 499"/>
                <a:gd name="T40" fmla="*/ 2 w 177"/>
                <a:gd name="T41" fmla="*/ 54 h 499"/>
                <a:gd name="T42" fmla="*/ 1 w 177"/>
                <a:gd name="T43" fmla="*/ 85 h 499"/>
                <a:gd name="T44" fmla="*/ 8 w 177"/>
                <a:gd name="T45" fmla="*/ 78 h 499"/>
                <a:gd name="T46" fmla="*/ 10 w 177"/>
                <a:gd name="T47" fmla="*/ 97 h 499"/>
                <a:gd name="T48" fmla="*/ 1 w 177"/>
                <a:gd name="T49" fmla="*/ 134 h 499"/>
                <a:gd name="T50" fmla="*/ 0 w 177"/>
                <a:gd name="T51" fmla="*/ 161 h 499"/>
                <a:gd name="T52" fmla="*/ 21 w 177"/>
                <a:gd name="T53" fmla="*/ 214 h 499"/>
                <a:gd name="T54" fmla="*/ 14 w 177"/>
                <a:gd name="T55" fmla="*/ 257 h 499"/>
                <a:gd name="T56" fmla="*/ 21 w 177"/>
                <a:gd name="T57" fmla="*/ 284 h 499"/>
                <a:gd name="T58" fmla="*/ 40 w 177"/>
                <a:gd name="T59" fmla="*/ 322 h 499"/>
                <a:gd name="T60" fmla="*/ 50 w 177"/>
                <a:gd name="T61" fmla="*/ 338 h 499"/>
                <a:gd name="T62" fmla="*/ 73 w 177"/>
                <a:gd name="T63" fmla="*/ 358 h 499"/>
                <a:gd name="T64" fmla="*/ 96 w 177"/>
                <a:gd name="T65" fmla="*/ 365 h 499"/>
                <a:gd name="T66" fmla="*/ 110 w 177"/>
                <a:gd name="T67" fmla="*/ 386 h 499"/>
                <a:gd name="T68" fmla="*/ 122 w 177"/>
                <a:gd name="T69" fmla="*/ 443 h 4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7"/>
                <a:gd name="T106" fmla="*/ 0 h 499"/>
                <a:gd name="T107" fmla="*/ 177 w 177"/>
                <a:gd name="T108" fmla="*/ 499 h 4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7" h="499">
                  <a:moveTo>
                    <a:pt x="122" y="443"/>
                  </a:moveTo>
                  <a:lnTo>
                    <a:pt x="128" y="454"/>
                  </a:lnTo>
                  <a:lnTo>
                    <a:pt x="128" y="478"/>
                  </a:lnTo>
                  <a:lnTo>
                    <a:pt x="145" y="485"/>
                  </a:lnTo>
                  <a:lnTo>
                    <a:pt x="162" y="499"/>
                  </a:lnTo>
                  <a:lnTo>
                    <a:pt x="177" y="478"/>
                  </a:lnTo>
                  <a:lnTo>
                    <a:pt x="142" y="409"/>
                  </a:lnTo>
                  <a:lnTo>
                    <a:pt x="128" y="371"/>
                  </a:lnTo>
                  <a:lnTo>
                    <a:pt x="128" y="333"/>
                  </a:lnTo>
                  <a:lnTo>
                    <a:pt x="97" y="301"/>
                  </a:lnTo>
                  <a:lnTo>
                    <a:pt x="62" y="280"/>
                  </a:lnTo>
                  <a:lnTo>
                    <a:pt x="56" y="257"/>
                  </a:lnTo>
                  <a:lnTo>
                    <a:pt x="72" y="237"/>
                  </a:lnTo>
                  <a:lnTo>
                    <a:pt x="62" y="193"/>
                  </a:lnTo>
                  <a:lnTo>
                    <a:pt x="62" y="170"/>
                  </a:lnTo>
                  <a:lnTo>
                    <a:pt x="49" y="153"/>
                  </a:lnTo>
                  <a:lnTo>
                    <a:pt x="49" y="96"/>
                  </a:lnTo>
                  <a:lnTo>
                    <a:pt x="32" y="72"/>
                  </a:lnTo>
                  <a:lnTo>
                    <a:pt x="26" y="18"/>
                  </a:lnTo>
                  <a:lnTo>
                    <a:pt x="18" y="0"/>
                  </a:lnTo>
                  <a:lnTo>
                    <a:pt x="2" y="54"/>
                  </a:lnTo>
                  <a:lnTo>
                    <a:pt x="1" y="85"/>
                  </a:lnTo>
                  <a:lnTo>
                    <a:pt x="8" y="78"/>
                  </a:lnTo>
                  <a:lnTo>
                    <a:pt x="10" y="97"/>
                  </a:lnTo>
                  <a:lnTo>
                    <a:pt x="1" y="134"/>
                  </a:lnTo>
                  <a:lnTo>
                    <a:pt x="0" y="161"/>
                  </a:lnTo>
                  <a:lnTo>
                    <a:pt x="21" y="214"/>
                  </a:lnTo>
                  <a:lnTo>
                    <a:pt x="14" y="257"/>
                  </a:lnTo>
                  <a:lnTo>
                    <a:pt x="21" y="284"/>
                  </a:lnTo>
                  <a:lnTo>
                    <a:pt x="40" y="322"/>
                  </a:lnTo>
                  <a:lnTo>
                    <a:pt x="50" y="338"/>
                  </a:lnTo>
                  <a:lnTo>
                    <a:pt x="73" y="358"/>
                  </a:lnTo>
                  <a:lnTo>
                    <a:pt x="96" y="365"/>
                  </a:lnTo>
                  <a:lnTo>
                    <a:pt x="110" y="386"/>
                  </a:lnTo>
                  <a:lnTo>
                    <a:pt x="122" y="44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94" name="Freeform 94"/>
            <p:cNvSpPr>
              <a:spLocks/>
            </p:cNvSpPr>
            <p:nvPr/>
          </p:nvSpPr>
          <p:spPr bwMode="auto">
            <a:xfrm>
              <a:off x="3815" y="2633"/>
              <a:ext cx="142" cy="147"/>
            </a:xfrm>
            <a:custGeom>
              <a:avLst/>
              <a:gdLst>
                <a:gd name="T0" fmla="*/ 231 w 281"/>
                <a:gd name="T1" fmla="*/ 123 h 300"/>
                <a:gd name="T2" fmla="*/ 217 w 281"/>
                <a:gd name="T3" fmla="*/ 107 h 300"/>
                <a:gd name="T4" fmla="*/ 231 w 281"/>
                <a:gd name="T5" fmla="*/ 84 h 300"/>
                <a:gd name="T6" fmla="*/ 248 w 281"/>
                <a:gd name="T7" fmla="*/ 84 h 300"/>
                <a:gd name="T8" fmla="*/ 263 w 281"/>
                <a:gd name="T9" fmla="*/ 72 h 300"/>
                <a:gd name="T10" fmla="*/ 281 w 281"/>
                <a:gd name="T11" fmla="*/ 67 h 300"/>
                <a:gd name="T12" fmla="*/ 281 w 281"/>
                <a:gd name="T13" fmla="*/ 56 h 300"/>
                <a:gd name="T14" fmla="*/ 264 w 281"/>
                <a:gd name="T15" fmla="*/ 56 h 300"/>
                <a:gd name="T16" fmla="*/ 225 w 281"/>
                <a:gd name="T17" fmla="*/ 67 h 300"/>
                <a:gd name="T18" fmla="*/ 221 w 281"/>
                <a:gd name="T19" fmla="*/ 52 h 300"/>
                <a:gd name="T20" fmla="*/ 208 w 281"/>
                <a:gd name="T21" fmla="*/ 37 h 300"/>
                <a:gd name="T22" fmla="*/ 209 w 281"/>
                <a:gd name="T23" fmla="*/ 12 h 300"/>
                <a:gd name="T24" fmla="*/ 204 w 281"/>
                <a:gd name="T25" fmla="*/ 15 h 300"/>
                <a:gd name="T26" fmla="*/ 191 w 281"/>
                <a:gd name="T27" fmla="*/ 12 h 300"/>
                <a:gd name="T28" fmla="*/ 176 w 281"/>
                <a:gd name="T29" fmla="*/ 16 h 300"/>
                <a:gd name="T30" fmla="*/ 144 w 281"/>
                <a:gd name="T31" fmla="*/ 0 h 300"/>
                <a:gd name="T32" fmla="*/ 123 w 281"/>
                <a:gd name="T33" fmla="*/ 29 h 300"/>
                <a:gd name="T34" fmla="*/ 83 w 281"/>
                <a:gd name="T35" fmla="*/ 15 h 300"/>
                <a:gd name="T36" fmla="*/ 80 w 281"/>
                <a:gd name="T37" fmla="*/ 27 h 300"/>
                <a:gd name="T38" fmla="*/ 72 w 281"/>
                <a:gd name="T39" fmla="*/ 29 h 300"/>
                <a:gd name="T40" fmla="*/ 63 w 281"/>
                <a:gd name="T41" fmla="*/ 24 h 300"/>
                <a:gd name="T42" fmla="*/ 55 w 281"/>
                <a:gd name="T43" fmla="*/ 37 h 300"/>
                <a:gd name="T44" fmla="*/ 22 w 281"/>
                <a:gd name="T45" fmla="*/ 47 h 300"/>
                <a:gd name="T46" fmla="*/ 22 w 281"/>
                <a:gd name="T47" fmla="*/ 67 h 300"/>
                <a:gd name="T48" fmla="*/ 2 w 281"/>
                <a:gd name="T49" fmla="*/ 112 h 300"/>
                <a:gd name="T50" fmla="*/ 11 w 281"/>
                <a:gd name="T51" fmla="*/ 123 h 300"/>
                <a:gd name="T52" fmla="*/ 10 w 281"/>
                <a:gd name="T53" fmla="*/ 164 h 300"/>
                <a:gd name="T54" fmla="*/ 3 w 281"/>
                <a:gd name="T55" fmla="*/ 187 h 300"/>
                <a:gd name="T56" fmla="*/ 0 w 281"/>
                <a:gd name="T57" fmla="*/ 221 h 300"/>
                <a:gd name="T58" fmla="*/ 8 w 281"/>
                <a:gd name="T59" fmla="*/ 260 h 300"/>
                <a:gd name="T60" fmla="*/ 8 w 281"/>
                <a:gd name="T61" fmla="*/ 273 h 300"/>
                <a:gd name="T62" fmla="*/ 15 w 281"/>
                <a:gd name="T63" fmla="*/ 288 h 300"/>
                <a:gd name="T64" fmla="*/ 30 w 281"/>
                <a:gd name="T65" fmla="*/ 280 h 300"/>
                <a:gd name="T66" fmla="*/ 35 w 281"/>
                <a:gd name="T67" fmla="*/ 268 h 300"/>
                <a:gd name="T68" fmla="*/ 44 w 281"/>
                <a:gd name="T69" fmla="*/ 267 h 300"/>
                <a:gd name="T70" fmla="*/ 42 w 281"/>
                <a:gd name="T71" fmla="*/ 253 h 300"/>
                <a:gd name="T72" fmla="*/ 51 w 281"/>
                <a:gd name="T73" fmla="*/ 243 h 300"/>
                <a:gd name="T74" fmla="*/ 85 w 281"/>
                <a:gd name="T75" fmla="*/ 273 h 300"/>
                <a:gd name="T76" fmla="*/ 95 w 281"/>
                <a:gd name="T77" fmla="*/ 267 h 300"/>
                <a:gd name="T78" fmla="*/ 103 w 281"/>
                <a:gd name="T79" fmla="*/ 267 h 300"/>
                <a:gd name="T80" fmla="*/ 105 w 281"/>
                <a:gd name="T81" fmla="*/ 300 h 300"/>
                <a:gd name="T82" fmla="*/ 117 w 281"/>
                <a:gd name="T83" fmla="*/ 292 h 300"/>
                <a:gd name="T84" fmla="*/ 117 w 281"/>
                <a:gd name="T85" fmla="*/ 280 h 300"/>
                <a:gd name="T86" fmla="*/ 121 w 281"/>
                <a:gd name="T87" fmla="*/ 263 h 300"/>
                <a:gd name="T88" fmla="*/ 156 w 281"/>
                <a:gd name="T89" fmla="*/ 260 h 300"/>
                <a:gd name="T90" fmla="*/ 169 w 281"/>
                <a:gd name="T91" fmla="*/ 255 h 300"/>
                <a:gd name="T92" fmla="*/ 187 w 281"/>
                <a:gd name="T93" fmla="*/ 241 h 300"/>
                <a:gd name="T94" fmla="*/ 189 w 281"/>
                <a:gd name="T95" fmla="*/ 236 h 300"/>
                <a:gd name="T96" fmla="*/ 185 w 281"/>
                <a:gd name="T97" fmla="*/ 229 h 300"/>
                <a:gd name="T98" fmla="*/ 160 w 281"/>
                <a:gd name="T99" fmla="*/ 232 h 300"/>
                <a:gd name="T100" fmla="*/ 147 w 281"/>
                <a:gd name="T101" fmla="*/ 224 h 300"/>
                <a:gd name="T102" fmla="*/ 167 w 281"/>
                <a:gd name="T103" fmla="*/ 209 h 300"/>
                <a:gd name="T104" fmla="*/ 161 w 281"/>
                <a:gd name="T105" fmla="*/ 203 h 300"/>
                <a:gd name="T106" fmla="*/ 167 w 281"/>
                <a:gd name="T107" fmla="*/ 197 h 300"/>
                <a:gd name="T108" fmla="*/ 177 w 281"/>
                <a:gd name="T109" fmla="*/ 197 h 300"/>
                <a:gd name="T110" fmla="*/ 189 w 281"/>
                <a:gd name="T111" fmla="*/ 172 h 300"/>
                <a:gd name="T112" fmla="*/ 199 w 281"/>
                <a:gd name="T113" fmla="*/ 168 h 300"/>
                <a:gd name="T114" fmla="*/ 201 w 281"/>
                <a:gd name="T115" fmla="*/ 155 h 300"/>
                <a:gd name="T116" fmla="*/ 212 w 281"/>
                <a:gd name="T117" fmla="*/ 156 h 300"/>
                <a:gd name="T118" fmla="*/ 212 w 281"/>
                <a:gd name="T119" fmla="*/ 151 h 300"/>
                <a:gd name="T120" fmla="*/ 208 w 281"/>
                <a:gd name="T121" fmla="*/ 140 h 300"/>
                <a:gd name="T122" fmla="*/ 212 w 281"/>
                <a:gd name="T123" fmla="*/ 129 h 300"/>
                <a:gd name="T124" fmla="*/ 231 w 281"/>
                <a:gd name="T125" fmla="*/ 123 h 3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1"/>
                <a:gd name="T190" fmla="*/ 0 h 300"/>
                <a:gd name="T191" fmla="*/ 281 w 281"/>
                <a:gd name="T192" fmla="*/ 300 h 30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1" h="300">
                  <a:moveTo>
                    <a:pt x="231" y="123"/>
                  </a:moveTo>
                  <a:lnTo>
                    <a:pt x="217" y="107"/>
                  </a:lnTo>
                  <a:lnTo>
                    <a:pt x="231" y="84"/>
                  </a:lnTo>
                  <a:lnTo>
                    <a:pt x="248" y="84"/>
                  </a:lnTo>
                  <a:lnTo>
                    <a:pt x="263" y="72"/>
                  </a:lnTo>
                  <a:lnTo>
                    <a:pt x="281" y="67"/>
                  </a:lnTo>
                  <a:lnTo>
                    <a:pt x="281" y="56"/>
                  </a:lnTo>
                  <a:lnTo>
                    <a:pt x="264" y="56"/>
                  </a:lnTo>
                  <a:lnTo>
                    <a:pt x="225" y="67"/>
                  </a:lnTo>
                  <a:lnTo>
                    <a:pt x="221" y="52"/>
                  </a:lnTo>
                  <a:lnTo>
                    <a:pt x="208" y="37"/>
                  </a:lnTo>
                  <a:lnTo>
                    <a:pt x="209" y="12"/>
                  </a:lnTo>
                  <a:lnTo>
                    <a:pt x="204" y="15"/>
                  </a:lnTo>
                  <a:lnTo>
                    <a:pt x="191" y="12"/>
                  </a:lnTo>
                  <a:lnTo>
                    <a:pt x="176" y="16"/>
                  </a:lnTo>
                  <a:lnTo>
                    <a:pt x="144" y="0"/>
                  </a:lnTo>
                  <a:lnTo>
                    <a:pt x="123" y="29"/>
                  </a:lnTo>
                  <a:lnTo>
                    <a:pt x="83" y="15"/>
                  </a:lnTo>
                  <a:lnTo>
                    <a:pt x="80" y="27"/>
                  </a:lnTo>
                  <a:lnTo>
                    <a:pt x="72" y="29"/>
                  </a:lnTo>
                  <a:lnTo>
                    <a:pt x="63" y="24"/>
                  </a:lnTo>
                  <a:lnTo>
                    <a:pt x="55" y="37"/>
                  </a:lnTo>
                  <a:lnTo>
                    <a:pt x="22" y="47"/>
                  </a:lnTo>
                  <a:lnTo>
                    <a:pt x="22" y="67"/>
                  </a:lnTo>
                  <a:lnTo>
                    <a:pt x="2" y="112"/>
                  </a:lnTo>
                  <a:lnTo>
                    <a:pt x="11" y="123"/>
                  </a:lnTo>
                  <a:lnTo>
                    <a:pt x="10" y="164"/>
                  </a:lnTo>
                  <a:lnTo>
                    <a:pt x="3" y="187"/>
                  </a:lnTo>
                  <a:lnTo>
                    <a:pt x="0" y="221"/>
                  </a:lnTo>
                  <a:lnTo>
                    <a:pt x="8" y="260"/>
                  </a:lnTo>
                  <a:lnTo>
                    <a:pt x="8" y="273"/>
                  </a:lnTo>
                  <a:lnTo>
                    <a:pt x="15" y="288"/>
                  </a:lnTo>
                  <a:lnTo>
                    <a:pt x="30" y="280"/>
                  </a:lnTo>
                  <a:lnTo>
                    <a:pt x="35" y="268"/>
                  </a:lnTo>
                  <a:lnTo>
                    <a:pt x="44" y="267"/>
                  </a:lnTo>
                  <a:lnTo>
                    <a:pt x="42" y="253"/>
                  </a:lnTo>
                  <a:lnTo>
                    <a:pt x="51" y="243"/>
                  </a:lnTo>
                  <a:lnTo>
                    <a:pt x="85" y="273"/>
                  </a:lnTo>
                  <a:lnTo>
                    <a:pt x="95" y="267"/>
                  </a:lnTo>
                  <a:lnTo>
                    <a:pt x="103" y="267"/>
                  </a:lnTo>
                  <a:lnTo>
                    <a:pt x="105" y="300"/>
                  </a:lnTo>
                  <a:lnTo>
                    <a:pt x="117" y="292"/>
                  </a:lnTo>
                  <a:lnTo>
                    <a:pt x="117" y="280"/>
                  </a:lnTo>
                  <a:lnTo>
                    <a:pt x="121" y="263"/>
                  </a:lnTo>
                  <a:lnTo>
                    <a:pt x="156" y="260"/>
                  </a:lnTo>
                  <a:lnTo>
                    <a:pt x="169" y="255"/>
                  </a:lnTo>
                  <a:lnTo>
                    <a:pt x="187" y="241"/>
                  </a:lnTo>
                  <a:lnTo>
                    <a:pt x="189" y="236"/>
                  </a:lnTo>
                  <a:lnTo>
                    <a:pt x="185" y="229"/>
                  </a:lnTo>
                  <a:lnTo>
                    <a:pt x="160" y="232"/>
                  </a:lnTo>
                  <a:lnTo>
                    <a:pt x="147" y="224"/>
                  </a:lnTo>
                  <a:lnTo>
                    <a:pt x="167" y="209"/>
                  </a:lnTo>
                  <a:lnTo>
                    <a:pt x="161" y="203"/>
                  </a:lnTo>
                  <a:lnTo>
                    <a:pt x="167" y="197"/>
                  </a:lnTo>
                  <a:lnTo>
                    <a:pt x="177" y="197"/>
                  </a:lnTo>
                  <a:lnTo>
                    <a:pt x="189" y="172"/>
                  </a:lnTo>
                  <a:lnTo>
                    <a:pt x="199" y="168"/>
                  </a:lnTo>
                  <a:lnTo>
                    <a:pt x="201" y="155"/>
                  </a:lnTo>
                  <a:lnTo>
                    <a:pt x="212" y="156"/>
                  </a:lnTo>
                  <a:lnTo>
                    <a:pt x="212" y="151"/>
                  </a:lnTo>
                  <a:lnTo>
                    <a:pt x="208" y="140"/>
                  </a:lnTo>
                  <a:lnTo>
                    <a:pt x="212" y="129"/>
                  </a:lnTo>
                  <a:lnTo>
                    <a:pt x="231" y="12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95" name="Freeform 95"/>
            <p:cNvSpPr>
              <a:spLocks/>
            </p:cNvSpPr>
            <p:nvPr/>
          </p:nvSpPr>
          <p:spPr bwMode="auto">
            <a:xfrm>
              <a:off x="4007" y="2444"/>
              <a:ext cx="40" cy="99"/>
            </a:xfrm>
            <a:custGeom>
              <a:avLst/>
              <a:gdLst>
                <a:gd name="T0" fmla="*/ 20 w 80"/>
                <a:gd name="T1" fmla="*/ 0 h 200"/>
                <a:gd name="T2" fmla="*/ 38 w 80"/>
                <a:gd name="T3" fmla="*/ 32 h 200"/>
                <a:gd name="T4" fmla="*/ 38 w 80"/>
                <a:gd name="T5" fmla="*/ 54 h 200"/>
                <a:gd name="T6" fmla="*/ 44 w 80"/>
                <a:gd name="T7" fmla="*/ 73 h 200"/>
                <a:gd name="T8" fmla="*/ 38 w 80"/>
                <a:gd name="T9" fmla="*/ 82 h 200"/>
                <a:gd name="T10" fmla="*/ 46 w 80"/>
                <a:gd name="T11" fmla="*/ 133 h 200"/>
                <a:gd name="T12" fmla="*/ 60 w 80"/>
                <a:gd name="T13" fmla="*/ 154 h 200"/>
                <a:gd name="T14" fmla="*/ 78 w 80"/>
                <a:gd name="T15" fmla="*/ 170 h 200"/>
                <a:gd name="T16" fmla="*/ 80 w 80"/>
                <a:gd name="T17" fmla="*/ 200 h 200"/>
                <a:gd name="T18" fmla="*/ 74 w 80"/>
                <a:gd name="T19" fmla="*/ 198 h 200"/>
                <a:gd name="T20" fmla="*/ 63 w 80"/>
                <a:gd name="T21" fmla="*/ 166 h 200"/>
                <a:gd name="T22" fmla="*/ 31 w 80"/>
                <a:gd name="T23" fmla="*/ 142 h 200"/>
                <a:gd name="T24" fmla="*/ 8 w 80"/>
                <a:gd name="T25" fmla="*/ 86 h 200"/>
                <a:gd name="T26" fmla="*/ 0 w 80"/>
                <a:gd name="T27" fmla="*/ 60 h 200"/>
                <a:gd name="T28" fmla="*/ 3 w 80"/>
                <a:gd name="T29" fmla="*/ 32 h 200"/>
                <a:gd name="T30" fmla="*/ 7 w 80"/>
                <a:gd name="T31" fmla="*/ 13 h 200"/>
                <a:gd name="T32" fmla="*/ 20 w 80"/>
                <a:gd name="T33" fmla="*/ 0 h 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200"/>
                <a:gd name="T53" fmla="*/ 80 w 80"/>
                <a:gd name="T54" fmla="*/ 200 h 2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200">
                  <a:moveTo>
                    <a:pt x="20" y="0"/>
                  </a:moveTo>
                  <a:lnTo>
                    <a:pt x="38" y="32"/>
                  </a:lnTo>
                  <a:lnTo>
                    <a:pt x="38" y="54"/>
                  </a:lnTo>
                  <a:lnTo>
                    <a:pt x="44" y="73"/>
                  </a:lnTo>
                  <a:lnTo>
                    <a:pt x="38" y="82"/>
                  </a:lnTo>
                  <a:lnTo>
                    <a:pt x="46" y="133"/>
                  </a:lnTo>
                  <a:lnTo>
                    <a:pt x="60" y="154"/>
                  </a:lnTo>
                  <a:lnTo>
                    <a:pt x="78" y="170"/>
                  </a:lnTo>
                  <a:lnTo>
                    <a:pt x="80" y="200"/>
                  </a:lnTo>
                  <a:lnTo>
                    <a:pt x="74" y="198"/>
                  </a:lnTo>
                  <a:lnTo>
                    <a:pt x="63" y="166"/>
                  </a:lnTo>
                  <a:lnTo>
                    <a:pt x="31" y="142"/>
                  </a:lnTo>
                  <a:lnTo>
                    <a:pt x="8" y="86"/>
                  </a:lnTo>
                  <a:lnTo>
                    <a:pt x="0" y="60"/>
                  </a:lnTo>
                  <a:lnTo>
                    <a:pt x="3" y="32"/>
                  </a:lnTo>
                  <a:lnTo>
                    <a:pt x="7" y="13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96" name="Freeform 96"/>
            <p:cNvSpPr>
              <a:spLocks/>
            </p:cNvSpPr>
            <p:nvPr/>
          </p:nvSpPr>
          <p:spPr bwMode="auto">
            <a:xfrm>
              <a:off x="3755" y="2547"/>
              <a:ext cx="46" cy="54"/>
            </a:xfrm>
            <a:custGeom>
              <a:avLst/>
              <a:gdLst>
                <a:gd name="T0" fmla="*/ 75 w 90"/>
                <a:gd name="T1" fmla="*/ 4 h 110"/>
                <a:gd name="T2" fmla="*/ 82 w 90"/>
                <a:gd name="T3" fmla="*/ 0 h 110"/>
                <a:gd name="T4" fmla="*/ 87 w 90"/>
                <a:gd name="T5" fmla="*/ 5 h 110"/>
                <a:gd name="T6" fmla="*/ 90 w 90"/>
                <a:gd name="T7" fmla="*/ 36 h 110"/>
                <a:gd name="T8" fmla="*/ 78 w 90"/>
                <a:gd name="T9" fmla="*/ 54 h 110"/>
                <a:gd name="T10" fmla="*/ 52 w 90"/>
                <a:gd name="T11" fmla="*/ 69 h 110"/>
                <a:gd name="T12" fmla="*/ 20 w 90"/>
                <a:gd name="T13" fmla="*/ 110 h 110"/>
                <a:gd name="T14" fmla="*/ 8 w 90"/>
                <a:gd name="T15" fmla="*/ 107 h 110"/>
                <a:gd name="T16" fmla="*/ 7 w 90"/>
                <a:gd name="T17" fmla="*/ 94 h 110"/>
                <a:gd name="T18" fmla="*/ 0 w 90"/>
                <a:gd name="T19" fmla="*/ 93 h 110"/>
                <a:gd name="T20" fmla="*/ 0 w 90"/>
                <a:gd name="T21" fmla="*/ 78 h 110"/>
                <a:gd name="T22" fmla="*/ 6 w 90"/>
                <a:gd name="T23" fmla="*/ 68 h 110"/>
                <a:gd name="T24" fmla="*/ 30 w 90"/>
                <a:gd name="T25" fmla="*/ 44 h 110"/>
                <a:gd name="T26" fmla="*/ 75 w 90"/>
                <a:gd name="T27" fmla="*/ 4 h 1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0"/>
                <a:gd name="T43" fmla="*/ 0 h 110"/>
                <a:gd name="T44" fmla="*/ 90 w 90"/>
                <a:gd name="T45" fmla="*/ 110 h 1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0" h="110">
                  <a:moveTo>
                    <a:pt x="75" y="4"/>
                  </a:moveTo>
                  <a:lnTo>
                    <a:pt x="82" y="0"/>
                  </a:lnTo>
                  <a:lnTo>
                    <a:pt x="87" y="5"/>
                  </a:lnTo>
                  <a:lnTo>
                    <a:pt x="90" y="36"/>
                  </a:lnTo>
                  <a:lnTo>
                    <a:pt x="78" y="54"/>
                  </a:lnTo>
                  <a:lnTo>
                    <a:pt x="52" y="69"/>
                  </a:lnTo>
                  <a:lnTo>
                    <a:pt x="20" y="110"/>
                  </a:lnTo>
                  <a:lnTo>
                    <a:pt x="8" y="107"/>
                  </a:lnTo>
                  <a:lnTo>
                    <a:pt x="7" y="94"/>
                  </a:lnTo>
                  <a:lnTo>
                    <a:pt x="0" y="93"/>
                  </a:lnTo>
                  <a:lnTo>
                    <a:pt x="0" y="78"/>
                  </a:lnTo>
                  <a:lnTo>
                    <a:pt x="6" y="68"/>
                  </a:lnTo>
                  <a:lnTo>
                    <a:pt x="30" y="44"/>
                  </a:lnTo>
                  <a:lnTo>
                    <a:pt x="75" y="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97" name="Freeform 97"/>
            <p:cNvSpPr>
              <a:spLocks/>
            </p:cNvSpPr>
            <p:nvPr/>
          </p:nvSpPr>
          <p:spPr bwMode="auto">
            <a:xfrm>
              <a:off x="3908" y="3081"/>
              <a:ext cx="53" cy="218"/>
            </a:xfrm>
            <a:custGeom>
              <a:avLst/>
              <a:gdLst>
                <a:gd name="T0" fmla="*/ 7 w 104"/>
                <a:gd name="T1" fmla="*/ 8 h 442"/>
                <a:gd name="T2" fmla="*/ 11 w 104"/>
                <a:gd name="T3" fmla="*/ 0 h 442"/>
                <a:gd name="T4" fmla="*/ 1 w 104"/>
                <a:gd name="T5" fmla="*/ 9 h 442"/>
                <a:gd name="T6" fmla="*/ 0 w 104"/>
                <a:gd name="T7" fmla="*/ 34 h 442"/>
                <a:gd name="T8" fmla="*/ 9 w 104"/>
                <a:gd name="T9" fmla="*/ 57 h 442"/>
                <a:gd name="T10" fmla="*/ 28 w 104"/>
                <a:gd name="T11" fmla="*/ 77 h 442"/>
                <a:gd name="T12" fmla="*/ 24 w 104"/>
                <a:gd name="T13" fmla="*/ 98 h 442"/>
                <a:gd name="T14" fmla="*/ 28 w 104"/>
                <a:gd name="T15" fmla="*/ 194 h 442"/>
                <a:gd name="T16" fmla="*/ 20 w 104"/>
                <a:gd name="T17" fmla="*/ 214 h 442"/>
                <a:gd name="T18" fmla="*/ 1 w 104"/>
                <a:gd name="T19" fmla="*/ 237 h 442"/>
                <a:gd name="T20" fmla="*/ 0 w 104"/>
                <a:gd name="T21" fmla="*/ 251 h 442"/>
                <a:gd name="T22" fmla="*/ 20 w 104"/>
                <a:gd name="T23" fmla="*/ 290 h 442"/>
                <a:gd name="T24" fmla="*/ 31 w 104"/>
                <a:gd name="T25" fmla="*/ 362 h 442"/>
                <a:gd name="T26" fmla="*/ 47 w 104"/>
                <a:gd name="T27" fmla="*/ 385 h 442"/>
                <a:gd name="T28" fmla="*/ 41 w 104"/>
                <a:gd name="T29" fmla="*/ 410 h 442"/>
                <a:gd name="T30" fmla="*/ 47 w 104"/>
                <a:gd name="T31" fmla="*/ 426 h 442"/>
                <a:gd name="T32" fmla="*/ 64 w 104"/>
                <a:gd name="T33" fmla="*/ 427 h 442"/>
                <a:gd name="T34" fmla="*/ 72 w 104"/>
                <a:gd name="T35" fmla="*/ 411 h 442"/>
                <a:gd name="T36" fmla="*/ 79 w 104"/>
                <a:gd name="T37" fmla="*/ 424 h 442"/>
                <a:gd name="T38" fmla="*/ 87 w 104"/>
                <a:gd name="T39" fmla="*/ 427 h 442"/>
                <a:gd name="T40" fmla="*/ 97 w 104"/>
                <a:gd name="T41" fmla="*/ 442 h 442"/>
                <a:gd name="T42" fmla="*/ 104 w 104"/>
                <a:gd name="T43" fmla="*/ 442 h 442"/>
                <a:gd name="T44" fmla="*/ 89 w 104"/>
                <a:gd name="T45" fmla="*/ 393 h 442"/>
                <a:gd name="T46" fmla="*/ 73 w 104"/>
                <a:gd name="T47" fmla="*/ 381 h 442"/>
                <a:gd name="T48" fmla="*/ 76 w 104"/>
                <a:gd name="T49" fmla="*/ 359 h 442"/>
                <a:gd name="T50" fmla="*/ 69 w 104"/>
                <a:gd name="T51" fmla="*/ 343 h 442"/>
                <a:gd name="T52" fmla="*/ 69 w 104"/>
                <a:gd name="T53" fmla="*/ 287 h 442"/>
                <a:gd name="T54" fmla="*/ 64 w 104"/>
                <a:gd name="T55" fmla="*/ 262 h 442"/>
                <a:gd name="T56" fmla="*/ 71 w 104"/>
                <a:gd name="T57" fmla="*/ 238 h 442"/>
                <a:gd name="T58" fmla="*/ 85 w 104"/>
                <a:gd name="T59" fmla="*/ 211 h 442"/>
                <a:gd name="T60" fmla="*/ 93 w 104"/>
                <a:gd name="T61" fmla="*/ 182 h 442"/>
                <a:gd name="T62" fmla="*/ 85 w 104"/>
                <a:gd name="T63" fmla="*/ 161 h 442"/>
                <a:gd name="T64" fmla="*/ 69 w 104"/>
                <a:gd name="T65" fmla="*/ 143 h 442"/>
                <a:gd name="T66" fmla="*/ 71 w 104"/>
                <a:gd name="T67" fmla="*/ 109 h 442"/>
                <a:gd name="T68" fmla="*/ 64 w 104"/>
                <a:gd name="T69" fmla="*/ 95 h 442"/>
                <a:gd name="T70" fmla="*/ 55 w 104"/>
                <a:gd name="T71" fmla="*/ 37 h 442"/>
                <a:gd name="T72" fmla="*/ 48 w 104"/>
                <a:gd name="T73" fmla="*/ 24 h 442"/>
                <a:gd name="T74" fmla="*/ 31 w 104"/>
                <a:gd name="T75" fmla="*/ 5 h 442"/>
                <a:gd name="T76" fmla="*/ 11 w 104"/>
                <a:gd name="T77" fmla="*/ 0 h 442"/>
                <a:gd name="T78" fmla="*/ 7 w 104"/>
                <a:gd name="T79" fmla="*/ 8 h 44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4"/>
                <a:gd name="T121" fmla="*/ 0 h 442"/>
                <a:gd name="T122" fmla="*/ 104 w 104"/>
                <a:gd name="T123" fmla="*/ 442 h 44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4" h="442">
                  <a:moveTo>
                    <a:pt x="7" y="8"/>
                  </a:moveTo>
                  <a:lnTo>
                    <a:pt x="11" y="0"/>
                  </a:lnTo>
                  <a:lnTo>
                    <a:pt x="1" y="9"/>
                  </a:lnTo>
                  <a:lnTo>
                    <a:pt x="0" y="34"/>
                  </a:lnTo>
                  <a:lnTo>
                    <a:pt x="9" y="57"/>
                  </a:lnTo>
                  <a:lnTo>
                    <a:pt x="28" y="77"/>
                  </a:lnTo>
                  <a:lnTo>
                    <a:pt x="24" y="98"/>
                  </a:lnTo>
                  <a:lnTo>
                    <a:pt x="28" y="194"/>
                  </a:lnTo>
                  <a:lnTo>
                    <a:pt x="20" y="214"/>
                  </a:lnTo>
                  <a:lnTo>
                    <a:pt x="1" y="237"/>
                  </a:lnTo>
                  <a:lnTo>
                    <a:pt x="0" y="251"/>
                  </a:lnTo>
                  <a:lnTo>
                    <a:pt x="20" y="290"/>
                  </a:lnTo>
                  <a:lnTo>
                    <a:pt x="31" y="362"/>
                  </a:lnTo>
                  <a:lnTo>
                    <a:pt x="47" y="385"/>
                  </a:lnTo>
                  <a:lnTo>
                    <a:pt x="41" y="410"/>
                  </a:lnTo>
                  <a:lnTo>
                    <a:pt x="47" y="426"/>
                  </a:lnTo>
                  <a:lnTo>
                    <a:pt x="64" y="427"/>
                  </a:lnTo>
                  <a:lnTo>
                    <a:pt x="72" y="411"/>
                  </a:lnTo>
                  <a:lnTo>
                    <a:pt x="79" y="424"/>
                  </a:lnTo>
                  <a:lnTo>
                    <a:pt x="87" y="427"/>
                  </a:lnTo>
                  <a:lnTo>
                    <a:pt x="97" y="442"/>
                  </a:lnTo>
                  <a:lnTo>
                    <a:pt x="104" y="442"/>
                  </a:lnTo>
                  <a:lnTo>
                    <a:pt x="89" y="393"/>
                  </a:lnTo>
                  <a:lnTo>
                    <a:pt x="73" y="381"/>
                  </a:lnTo>
                  <a:lnTo>
                    <a:pt x="76" y="359"/>
                  </a:lnTo>
                  <a:lnTo>
                    <a:pt x="69" y="343"/>
                  </a:lnTo>
                  <a:lnTo>
                    <a:pt x="69" y="287"/>
                  </a:lnTo>
                  <a:lnTo>
                    <a:pt x="64" y="262"/>
                  </a:lnTo>
                  <a:lnTo>
                    <a:pt x="71" y="238"/>
                  </a:lnTo>
                  <a:lnTo>
                    <a:pt x="85" y="211"/>
                  </a:lnTo>
                  <a:lnTo>
                    <a:pt x="93" y="182"/>
                  </a:lnTo>
                  <a:lnTo>
                    <a:pt x="85" y="161"/>
                  </a:lnTo>
                  <a:lnTo>
                    <a:pt x="69" y="143"/>
                  </a:lnTo>
                  <a:lnTo>
                    <a:pt x="71" y="109"/>
                  </a:lnTo>
                  <a:lnTo>
                    <a:pt x="64" y="95"/>
                  </a:lnTo>
                  <a:lnTo>
                    <a:pt x="55" y="37"/>
                  </a:lnTo>
                  <a:lnTo>
                    <a:pt x="48" y="24"/>
                  </a:lnTo>
                  <a:lnTo>
                    <a:pt x="31" y="5"/>
                  </a:lnTo>
                  <a:lnTo>
                    <a:pt x="11" y="0"/>
                  </a:lnTo>
                  <a:lnTo>
                    <a:pt x="7" y="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98" name="Freeform 98"/>
            <p:cNvSpPr>
              <a:spLocks/>
            </p:cNvSpPr>
            <p:nvPr/>
          </p:nvSpPr>
          <p:spPr bwMode="auto">
            <a:xfrm>
              <a:off x="3594" y="3399"/>
              <a:ext cx="59" cy="42"/>
            </a:xfrm>
            <a:custGeom>
              <a:avLst/>
              <a:gdLst>
                <a:gd name="T0" fmla="*/ 119 w 119"/>
                <a:gd name="T1" fmla="*/ 0 h 84"/>
                <a:gd name="T2" fmla="*/ 95 w 119"/>
                <a:gd name="T3" fmla="*/ 0 h 84"/>
                <a:gd name="T4" fmla="*/ 50 w 119"/>
                <a:gd name="T5" fmla="*/ 28 h 84"/>
                <a:gd name="T6" fmla="*/ 30 w 119"/>
                <a:gd name="T7" fmla="*/ 45 h 84"/>
                <a:gd name="T8" fmla="*/ 0 w 119"/>
                <a:gd name="T9" fmla="*/ 82 h 84"/>
                <a:gd name="T10" fmla="*/ 16 w 119"/>
                <a:gd name="T11" fmla="*/ 84 h 84"/>
                <a:gd name="T12" fmla="*/ 56 w 119"/>
                <a:gd name="T13" fmla="*/ 52 h 84"/>
                <a:gd name="T14" fmla="*/ 112 w 119"/>
                <a:gd name="T15" fmla="*/ 28 h 84"/>
                <a:gd name="T16" fmla="*/ 119 w 119"/>
                <a:gd name="T17" fmla="*/ 0 h 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"/>
                <a:gd name="T28" fmla="*/ 0 h 84"/>
                <a:gd name="T29" fmla="*/ 119 w 119"/>
                <a:gd name="T30" fmla="*/ 84 h 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" h="84">
                  <a:moveTo>
                    <a:pt x="119" y="0"/>
                  </a:moveTo>
                  <a:lnTo>
                    <a:pt x="95" y="0"/>
                  </a:lnTo>
                  <a:lnTo>
                    <a:pt x="50" y="28"/>
                  </a:lnTo>
                  <a:lnTo>
                    <a:pt x="30" y="45"/>
                  </a:lnTo>
                  <a:lnTo>
                    <a:pt x="0" y="82"/>
                  </a:lnTo>
                  <a:lnTo>
                    <a:pt x="16" y="84"/>
                  </a:lnTo>
                  <a:lnTo>
                    <a:pt x="56" y="52"/>
                  </a:lnTo>
                  <a:lnTo>
                    <a:pt x="112" y="28"/>
                  </a:lnTo>
                  <a:lnTo>
                    <a:pt x="11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99" name="Freeform 99"/>
            <p:cNvSpPr>
              <a:spLocks/>
            </p:cNvSpPr>
            <p:nvPr/>
          </p:nvSpPr>
          <p:spPr bwMode="auto">
            <a:xfrm>
              <a:off x="1592" y="2034"/>
              <a:ext cx="17" cy="16"/>
            </a:xfrm>
            <a:custGeom>
              <a:avLst/>
              <a:gdLst>
                <a:gd name="T0" fmla="*/ 16 w 32"/>
                <a:gd name="T1" fmla="*/ 31 h 31"/>
                <a:gd name="T2" fmla="*/ 32 w 32"/>
                <a:gd name="T3" fmla="*/ 15 h 31"/>
                <a:gd name="T4" fmla="*/ 16 w 32"/>
                <a:gd name="T5" fmla="*/ 0 h 31"/>
                <a:gd name="T6" fmla="*/ 0 w 32"/>
                <a:gd name="T7" fmla="*/ 15 h 31"/>
                <a:gd name="T8" fmla="*/ 16 w 32"/>
                <a:gd name="T9" fmla="*/ 3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1"/>
                <a:gd name="T17" fmla="*/ 32 w 32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1">
                  <a:moveTo>
                    <a:pt x="16" y="31"/>
                  </a:moveTo>
                  <a:lnTo>
                    <a:pt x="32" y="15"/>
                  </a:lnTo>
                  <a:lnTo>
                    <a:pt x="16" y="0"/>
                  </a:lnTo>
                  <a:lnTo>
                    <a:pt x="0" y="15"/>
                  </a:lnTo>
                  <a:lnTo>
                    <a:pt x="16" y="3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00" name="Freeform 100"/>
            <p:cNvSpPr>
              <a:spLocks/>
            </p:cNvSpPr>
            <p:nvPr/>
          </p:nvSpPr>
          <p:spPr bwMode="auto">
            <a:xfrm>
              <a:off x="1738" y="2245"/>
              <a:ext cx="17" cy="15"/>
            </a:xfrm>
            <a:custGeom>
              <a:avLst/>
              <a:gdLst>
                <a:gd name="T0" fmla="*/ 16 w 32"/>
                <a:gd name="T1" fmla="*/ 31 h 31"/>
                <a:gd name="T2" fmla="*/ 32 w 32"/>
                <a:gd name="T3" fmla="*/ 15 h 31"/>
                <a:gd name="T4" fmla="*/ 16 w 32"/>
                <a:gd name="T5" fmla="*/ 0 h 31"/>
                <a:gd name="T6" fmla="*/ 0 w 32"/>
                <a:gd name="T7" fmla="*/ 15 h 31"/>
                <a:gd name="T8" fmla="*/ 16 w 32"/>
                <a:gd name="T9" fmla="*/ 3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1"/>
                <a:gd name="T17" fmla="*/ 32 w 32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1">
                  <a:moveTo>
                    <a:pt x="16" y="31"/>
                  </a:moveTo>
                  <a:lnTo>
                    <a:pt x="32" y="15"/>
                  </a:lnTo>
                  <a:lnTo>
                    <a:pt x="16" y="0"/>
                  </a:lnTo>
                  <a:lnTo>
                    <a:pt x="0" y="15"/>
                  </a:lnTo>
                  <a:lnTo>
                    <a:pt x="16" y="3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01" name="Freeform 101"/>
            <p:cNvSpPr>
              <a:spLocks/>
            </p:cNvSpPr>
            <p:nvPr/>
          </p:nvSpPr>
          <p:spPr bwMode="auto">
            <a:xfrm>
              <a:off x="2737" y="2471"/>
              <a:ext cx="17" cy="15"/>
            </a:xfrm>
            <a:custGeom>
              <a:avLst/>
              <a:gdLst>
                <a:gd name="T0" fmla="*/ 17 w 33"/>
                <a:gd name="T1" fmla="*/ 32 h 32"/>
                <a:gd name="T2" fmla="*/ 33 w 33"/>
                <a:gd name="T3" fmla="*/ 16 h 32"/>
                <a:gd name="T4" fmla="*/ 17 w 33"/>
                <a:gd name="T5" fmla="*/ 0 h 32"/>
                <a:gd name="T6" fmla="*/ 0 w 33"/>
                <a:gd name="T7" fmla="*/ 16 h 32"/>
                <a:gd name="T8" fmla="*/ 17 w 33"/>
                <a:gd name="T9" fmla="*/ 3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2"/>
                <a:gd name="T17" fmla="*/ 33 w 3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2">
                  <a:moveTo>
                    <a:pt x="17" y="32"/>
                  </a:moveTo>
                  <a:lnTo>
                    <a:pt x="33" y="16"/>
                  </a:lnTo>
                  <a:lnTo>
                    <a:pt x="17" y="0"/>
                  </a:lnTo>
                  <a:lnTo>
                    <a:pt x="0" y="16"/>
                  </a:lnTo>
                  <a:lnTo>
                    <a:pt x="17" y="3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02" name="Freeform 102"/>
            <p:cNvSpPr>
              <a:spLocks/>
            </p:cNvSpPr>
            <p:nvPr/>
          </p:nvSpPr>
          <p:spPr bwMode="auto">
            <a:xfrm>
              <a:off x="2641" y="2621"/>
              <a:ext cx="17" cy="16"/>
            </a:xfrm>
            <a:custGeom>
              <a:avLst/>
              <a:gdLst>
                <a:gd name="T0" fmla="*/ 16 w 32"/>
                <a:gd name="T1" fmla="*/ 32 h 32"/>
                <a:gd name="T2" fmla="*/ 32 w 32"/>
                <a:gd name="T3" fmla="*/ 16 h 32"/>
                <a:gd name="T4" fmla="*/ 16 w 32"/>
                <a:gd name="T5" fmla="*/ 0 h 32"/>
                <a:gd name="T6" fmla="*/ 0 w 32"/>
                <a:gd name="T7" fmla="*/ 16 h 32"/>
                <a:gd name="T8" fmla="*/ 16 w 32"/>
                <a:gd name="T9" fmla="*/ 3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2"/>
                <a:gd name="T17" fmla="*/ 32 w 3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2">
                  <a:moveTo>
                    <a:pt x="16" y="32"/>
                  </a:moveTo>
                  <a:lnTo>
                    <a:pt x="32" y="16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16" y="3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2057400" y="3573545"/>
            <a:ext cx="2392276" cy="2743200"/>
            <a:chOff x="2197100" y="1139825"/>
            <a:chExt cx="5205413" cy="5969000"/>
          </a:xfrm>
          <a:blipFill dpi="0" rotWithShape="1">
            <a:blip r:embed="rId5"/>
            <a:srcRect/>
            <a:stretch>
              <a:fillRect l="-15000" t="-3000"/>
            </a:stretch>
          </a:blipFill>
        </p:grpSpPr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3359150" y="2417763"/>
              <a:ext cx="550863" cy="639762"/>
            </a:xfrm>
            <a:custGeom>
              <a:avLst/>
              <a:gdLst>
                <a:gd name="T0" fmla="*/ 18 w 347"/>
                <a:gd name="T1" fmla="*/ 115 h 403"/>
                <a:gd name="T2" fmla="*/ 77 w 347"/>
                <a:gd name="T3" fmla="*/ 116 h 403"/>
                <a:gd name="T4" fmla="*/ 99 w 347"/>
                <a:gd name="T5" fmla="*/ 141 h 403"/>
                <a:gd name="T6" fmla="*/ 113 w 347"/>
                <a:gd name="T7" fmla="*/ 123 h 403"/>
                <a:gd name="T8" fmla="*/ 155 w 347"/>
                <a:gd name="T9" fmla="*/ 117 h 403"/>
                <a:gd name="T10" fmla="*/ 197 w 347"/>
                <a:gd name="T11" fmla="*/ 122 h 403"/>
                <a:gd name="T12" fmla="*/ 216 w 347"/>
                <a:gd name="T13" fmla="*/ 92 h 403"/>
                <a:gd name="T14" fmla="*/ 258 w 347"/>
                <a:gd name="T15" fmla="*/ 44 h 403"/>
                <a:gd name="T16" fmla="*/ 281 w 347"/>
                <a:gd name="T17" fmla="*/ 38 h 403"/>
                <a:gd name="T18" fmla="*/ 296 w 347"/>
                <a:gd name="T19" fmla="*/ 2 h 403"/>
                <a:gd name="T20" fmla="*/ 330 w 347"/>
                <a:gd name="T21" fmla="*/ 47 h 403"/>
                <a:gd name="T22" fmla="*/ 338 w 347"/>
                <a:gd name="T23" fmla="*/ 68 h 403"/>
                <a:gd name="T24" fmla="*/ 315 w 347"/>
                <a:gd name="T25" fmla="*/ 98 h 403"/>
                <a:gd name="T26" fmla="*/ 299 w 347"/>
                <a:gd name="T27" fmla="*/ 130 h 403"/>
                <a:gd name="T28" fmla="*/ 284 w 347"/>
                <a:gd name="T29" fmla="*/ 185 h 403"/>
                <a:gd name="T30" fmla="*/ 291 w 347"/>
                <a:gd name="T31" fmla="*/ 218 h 403"/>
                <a:gd name="T32" fmla="*/ 318 w 347"/>
                <a:gd name="T33" fmla="*/ 296 h 403"/>
                <a:gd name="T34" fmla="*/ 330 w 347"/>
                <a:gd name="T35" fmla="*/ 343 h 403"/>
                <a:gd name="T36" fmla="*/ 312 w 347"/>
                <a:gd name="T37" fmla="*/ 380 h 403"/>
                <a:gd name="T38" fmla="*/ 260 w 347"/>
                <a:gd name="T39" fmla="*/ 392 h 403"/>
                <a:gd name="T40" fmla="*/ 260 w 347"/>
                <a:gd name="T41" fmla="*/ 335 h 403"/>
                <a:gd name="T42" fmla="*/ 230 w 347"/>
                <a:gd name="T43" fmla="*/ 352 h 403"/>
                <a:gd name="T44" fmla="*/ 186 w 347"/>
                <a:gd name="T45" fmla="*/ 350 h 403"/>
                <a:gd name="T46" fmla="*/ 159 w 347"/>
                <a:gd name="T47" fmla="*/ 374 h 403"/>
                <a:gd name="T48" fmla="*/ 168 w 347"/>
                <a:gd name="T49" fmla="*/ 335 h 403"/>
                <a:gd name="T50" fmla="*/ 137 w 347"/>
                <a:gd name="T51" fmla="*/ 292 h 403"/>
                <a:gd name="T52" fmla="*/ 113 w 347"/>
                <a:gd name="T53" fmla="*/ 242 h 403"/>
                <a:gd name="T54" fmla="*/ 116 w 347"/>
                <a:gd name="T55" fmla="*/ 235 h 403"/>
                <a:gd name="T56" fmla="*/ 95 w 347"/>
                <a:gd name="T57" fmla="*/ 188 h 403"/>
                <a:gd name="T58" fmla="*/ 53 w 347"/>
                <a:gd name="T59" fmla="*/ 181 h 403"/>
                <a:gd name="T60" fmla="*/ 29 w 347"/>
                <a:gd name="T61" fmla="*/ 173 h 403"/>
                <a:gd name="T62" fmla="*/ 14 w 347"/>
                <a:gd name="T63" fmla="*/ 169 h 403"/>
                <a:gd name="T64" fmla="*/ 11 w 347"/>
                <a:gd name="T65" fmla="*/ 110 h 4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47"/>
                <a:gd name="T100" fmla="*/ 0 h 403"/>
                <a:gd name="T101" fmla="*/ 347 w 347"/>
                <a:gd name="T102" fmla="*/ 403 h 4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47" h="403">
                  <a:moveTo>
                    <a:pt x="9" y="106"/>
                  </a:moveTo>
                  <a:cubicBezTo>
                    <a:pt x="16" y="94"/>
                    <a:pt x="17" y="108"/>
                    <a:pt x="18" y="115"/>
                  </a:cubicBezTo>
                  <a:cubicBezTo>
                    <a:pt x="31" y="112"/>
                    <a:pt x="22" y="109"/>
                    <a:pt x="32" y="103"/>
                  </a:cubicBezTo>
                  <a:cubicBezTo>
                    <a:pt x="97" y="105"/>
                    <a:pt x="60" y="94"/>
                    <a:pt x="77" y="116"/>
                  </a:cubicBezTo>
                  <a:cubicBezTo>
                    <a:pt x="78" y="125"/>
                    <a:pt x="77" y="135"/>
                    <a:pt x="83" y="143"/>
                  </a:cubicBezTo>
                  <a:cubicBezTo>
                    <a:pt x="86" y="147"/>
                    <a:pt x="95" y="141"/>
                    <a:pt x="99" y="141"/>
                  </a:cubicBezTo>
                  <a:cubicBezTo>
                    <a:pt x="103" y="141"/>
                    <a:pt x="105" y="145"/>
                    <a:pt x="107" y="142"/>
                  </a:cubicBezTo>
                  <a:cubicBezTo>
                    <a:pt x="109" y="142"/>
                    <a:pt x="107" y="124"/>
                    <a:pt x="113" y="123"/>
                  </a:cubicBezTo>
                  <a:cubicBezTo>
                    <a:pt x="117" y="120"/>
                    <a:pt x="124" y="125"/>
                    <a:pt x="131" y="124"/>
                  </a:cubicBezTo>
                  <a:cubicBezTo>
                    <a:pt x="138" y="123"/>
                    <a:pt x="150" y="115"/>
                    <a:pt x="155" y="117"/>
                  </a:cubicBezTo>
                  <a:cubicBezTo>
                    <a:pt x="162" y="116"/>
                    <a:pt x="157" y="130"/>
                    <a:pt x="162" y="134"/>
                  </a:cubicBezTo>
                  <a:cubicBezTo>
                    <a:pt x="204" y="133"/>
                    <a:pt x="189" y="142"/>
                    <a:pt x="197" y="122"/>
                  </a:cubicBezTo>
                  <a:cubicBezTo>
                    <a:pt x="197" y="118"/>
                    <a:pt x="197" y="97"/>
                    <a:pt x="201" y="95"/>
                  </a:cubicBezTo>
                  <a:cubicBezTo>
                    <a:pt x="206" y="93"/>
                    <a:pt x="216" y="92"/>
                    <a:pt x="216" y="92"/>
                  </a:cubicBezTo>
                  <a:cubicBezTo>
                    <a:pt x="227" y="83"/>
                    <a:pt x="227" y="83"/>
                    <a:pt x="242" y="82"/>
                  </a:cubicBezTo>
                  <a:cubicBezTo>
                    <a:pt x="244" y="69"/>
                    <a:pt x="247" y="53"/>
                    <a:pt x="258" y="44"/>
                  </a:cubicBezTo>
                  <a:cubicBezTo>
                    <a:pt x="262" y="38"/>
                    <a:pt x="260" y="37"/>
                    <a:pt x="264" y="36"/>
                  </a:cubicBezTo>
                  <a:cubicBezTo>
                    <a:pt x="268" y="35"/>
                    <a:pt x="276" y="42"/>
                    <a:pt x="281" y="38"/>
                  </a:cubicBezTo>
                  <a:cubicBezTo>
                    <a:pt x="288" y="29"/>
                    <a:pt x="282" y="17"/>
                    <a:pt x="294" y="11"/>
                  </a:cubicBezTo>
                  <a:cubicBezTo>
                    <a:pt x="295" y="8"/>
                    <a:pt x="294" y="0"/>
                    <a:pt x="296" y="2"/>
                  </a:cubicBezTo>
                  <a:cubicBezTo>
                    <a:pt x="299" y="5"/>
                    <a:pt x="299" y="16"/>
                    <a:pt x="299" y="16"/>
                  </a:cubicBezTo>
                  <a:cubicBezTo>
                    <a:pt x="300" y="39"/>
                    <a:pt x="307" y="45"/>
                    <a:pt x="330" y="47"/>
                  </a:cubicBezTo>
                  <a:cubicBezTo>
                    <a:pt x="336" y="49"/>
                    <a:pt x="337" y="53"/>
                    <a:pt x="344" y="55"/>
                  </a:cubicBezTo>
                  <a:cubicBezTo>
                    <a:pt x="345" y="63"/>
                    <a:pt x="347" y="67"/>
                    <a:pt x="338" y="68"/>
                  </a:cubicBezTo>
                  <a:cubicBezTo>
                    <a:pt x="332" y="72"/>
                    <a:pt x="333" y="74"/>
                    <a:pt x="330" y="80"/>
                  </a:cubicBezTo>
                  <a:cubicBezTo>
                    <a:pt x="329" y="90"/>
                    <a:pt x="326" y="96"/>
                    <a:pt x="315" y="98"/>
                  </a:cubicBezTo>
                  <a:cubicBezTo>
                    <a:pt x="302" y="104"/>
                    <a:pt x="307" y="103"/>
                    <a:pt x="300" y="115"/>
                  </a:cubicBezTo>
                  <a:cubicBezTo>
                    <a:pt x="300" y="120"/>
                    <a:pt x="301" y="125"/>
                    <a:pt x="299" y="130"/>
                  </a:cubicBezTo>
                  <a:cubicBezTo>
                    <a:pt x="297" y="133"/>
                    <a:pt x="290" y="137"/>
                    <a:pt x="290" y="137"/>
                  </a:cubicBezTo>
                  <a:cubicBezTo>
                    <a:pt x="284" y="152"/>
                    <a:pt x="287" y="169"/>
                    <a:pt x="284" y="185"/>
                  </a:cubicBezTo>
                  <a:cubicBezTo>
                    <a:pt x="285" y="195"/>
                    <a:pt x="283" y="201"/>
                    <a:pt x="294" y="203"/>
                  </a:cubicBezTo>
                  <a:cubicBezTo>
                    <a:pt x="297" y="210"/>
                    <a:pt x="295" y="212"/>
                    <a:pt x="291" y="218"/>
                  </a:cubicBezTo>
                  <a:cubicBezTo>
                    <a:pt x="294" y="236"/>
                    <a:pt x="294" y="225"/>
                    <a:pt x="302" y="236"/>
                  </a:cubicBezTo>
                  <a:cubicBezTo>
                    <a:pt x="307" y="263"/>
                    <a:pt x="300" y="278"/>
                    <a:pt x="318" y="296"/>
                  </a:cubicBezTo>
                  <a:cubicBezTo>
                    <a:pt x="321" y="303"/>
                    <a:pt x="323" y="309"/>
                    <a:pt x="326" y="316"/>
                  </a:cubicBezTo>
                  <a:cubicBezTo>
                    <a:pt x="328" y="325"/>
                    <a:pt x="329" y="334"/>
                    <a:pt x="330" y="343"/>
                  </a:cubicBezTo>
                  <a:cubicBezTo>
                    <a:pt x="326" y="349"/>
                    <a:pt x="326" y="351"/>
                    <a:pt x="327" y="358"/>
                  </a:cubicBezTo>
                  <a:cubicBezTo>
                    <a:pt x="324" y="379"/>
                    <a:pt x="328" y="377"/>
                    <a:pt x="312" y="380"/>
                  </a:cubicBezTo>
                  <a:cubicBezTo>
                    <a:pt x="298" y="387"/>
                    <a:pt x="286" y="388"/>
                    <a:pt x="269" y="389"/>
                  </a:cubicBezTo>
                  <a:cubicBezTo>
                    <a:pt x="266" y="394"/>
                    <a:pt x="262" y="403"/>
                    <a:pt x="260" y="392"/>
                  </a:cubicBezTo>
                  <a:cubicBezTo>
                    <a:pt x="262" y="381"/>
                    <a:pt x="261" y="366"/>
                    <a:pt x="270" y="359"/>
                  </a:cubicBezTo>
                  <a:cubicBezTo>
                    <a:pt x="269" y="338"/>
                    <a:pt x="272" y="344"/>
                    <a:pt x="260" y="335"/>
                  </a:cubicBezTo>
                  <a:cubicBezTo>
                    <a:pt x="255" y="326"/>
                    <a:pt x="245" y="337"/>
                    <a:pt x="239" y="341"/>
                  </a:cubicBezTo>
                  <a:cubicBezTo>
                    <a:pt x="236" y="346"/>
                    <a:pt x="235" y="349"/>
                    <a:pt x="230" y="352"/>
                  </a:cubicBezTo>
                  <a:cubicBezTo>
                    <a:pt x="215" y="349"/>
                    <a:pt x="217" y="336"/>
                    <a:pt x="200" y="334"/>
                  </a:cubicBezTo>
                  <a:cubicBezTo>
                    <a:pt x="184" y="337"/>
                    <a:pt x="207" y="347"/>
                    <a:pt x="186" y="350"/>
                  </a:cubicBezTo>
                  <a:cubicBezTo>
                    <a:pt x="176" y="357"/>
                    <a:pt x="178" y="363"/>
                    <a:pt x="177" y="377"/>
                  </a:cubicBezTo>
                  <a:cubicBezTo>
                    <a:pt x="170" y="376"/>
                    <a:pt x="165" y="378"/>
                    <a:pt x="159" y="374"/>
                  </a:cubicBezTo>
                  <a:cubicBezTo>
                    <a:pt x="155" y="368"/>
                    <a:pt x="157" y="366"/>
                    <a:pt x="161" y="361"/>
                  </a:cubicBezTo>
                  <a:cubicBezTo>
                    <a:pt x="163" y="352"/>
                    <a:pt x="158" y="340"/>
                    <a:pt x="168" y="335"/>
                  </a:cubicBezTo>
                  <a:cubicBezTo>
                    <a:pt x="167" y="317"/>
                    <a:pt x="170" y="315"/>
                    <a:pt x="155" y="313"/>
                  </a:cubicBezTo>
                  <a:cubicBezTo>
                    <a:pt x="151" y="306"/>
                    <a:pt x="144" y="297"/>
                    <a:pt x="137" y="292"/>
                  </a:cubicBezTo>
                  <a:cubicBezTo>
                    <a:pt x="130" y="280"/>
                    <a:pt x="122" y="272"/>
                    <a:pt x="114" y="262"/>
                  </a:cubicBezTo>
                  <a:cubicBezTo>
                    <a:pt x="114" y="255"/>
                    <a:pt x="115" y="248"/>
                    <a:pt x="113" y="242"/>
                  </a:cubicBezTo>
                  <a:cubicBezTo>
                    <a:pt x="113" y="240"/>
                    <a:pt x="109" y="243"/>
                    <a:pt x="108" y="241"/>
                  </a:cubicBezTo>
                  <a:cubicBezTo>
                    <a:pt x="105" y="235"/>
                    <a:pt x="115" y="235"/>
                    <a:pt x="116" y="235"/>
                  </a:cubicBezTo>
                  <a:cubicBezTo>
                    <a:pt x="113" y="217"/>
                    <a:pt x="115" y="222"/>
                    <a:pt x="102" y="218"/>
                  </a:cubicBezTo>
                  <a:cubicBezTo>
                    <a:pt x="105" y="206"/>
                    <a:pt x="109" y="195"/>
                    <a:pt x="95" y="188"/>
                  </a:cubicBezTo>
                  <a:cubicBezTo>
                    <a:pt x="88" y="191"/>
                    <a:pt x="85" y="188"/>
                    <a:pt x="78" y="187"/>
                  </a:cubicBezTo>
                  <a:cubicBezTo>
                    <a:pt x="68" y="189"/>
                    <a:pt x="61" y="187"/>
                    <a:pt x="53" y="181"/>
                  </a:cubicBezTo>
                  <a:cubicBezTo>
                    <a:pt x="46" y="182"/>
                    <a:pt x="43" y="185"/>
                    <a:pt x="36" y="184"/>
                  </a:cubicBezTo>
                  <a:cubicBezTo>
                    <a:pt x="35" y="178"/>
                    <a:pt x="35" y="176"/>
                    <a:pt x="29" y="173"/>
                  </a:cubicBezTo>
                  <a:cubicBezTo>
                    <a:pt x="21" y="175"/>
                    <a:pt x="18" y="177"/>
                    <a:pt x="12" y="181"/>
                  </a:cubicBezTo>
                  <a:cubicBezTo>
                    <a:pt x="11" y="174"/>
                    <a:pt x="7" y="173"/>
                    <a:pt x="14" y="169"/>
                  </a:cubicBezTo>
                  <a:cubicBezTo>
                    <a:pt x="16" y="149"/>
                    <a:pt x="30" y="132"/>
                    <a:pt x="0" y="130"/>
                  </a:cubicBezTo>
                  <a:cubicBezTo>
                    <a:pt x="3" y="123"/>
                    <a:pt x="4" y="114"/>
                    <a:pt x="11" y="110"/>
                  </a:cubicBezTo>
                  <a:cubicBezTo>
                    <a:pt x="10" y="109"/>
                    <a:pt x="9" y="106"/>
                    <a:pt x="9" y="10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3238500" y="2085975"/>
              <a:ext cx="604838" cy="581025"/>
            </a:xfrm>
            <a:custGeom>
              <a:avLst/>
              <a:gdLst>
                <a:gd name="T0" fmla="*/ 34 w 381"/>
                <a:gd name="T1" fmla="*/ 305 h 366"/>
                <a:gd name="T2" fmla="*/ 26 w 381"/>
                <a:gd name="T3" fmla="*/ 292 h 366"/>
                <a:gd name="T4" fmla="*/ 2 w 381"/>
                <a:gd name="T5" fmla="*/ 280 h 366"/>
                <a:gd name="T6" fmla="*/ 26 w 381"/>
                <a:gd name="T7" fmla="*/ 240 h 366"/>
                <a:gd name="T8" fmla="*/ 40 w 381"/>
                <a:gd name="T9" fmla="*/ 248 h 366"/>
                <a:gd name="T10" fmla="*/ 52 w 381"/>
                <a:gd name="T11" fmla="*/ 234 h 366"/>
                <a:gd name="T12" fmla="*/ 61 w 381"/>
                <a:gd name="T13" fmla="*/ 215 h 366"/>
                <a:gd name="T14" fmla="*/ 76 w 381"/>
                <a:gd name="T15" fmla="*/ 195 h 366"/>
                <a:gd name="T16" fmla="*/ 94 w 381"/>
                <a:gd name="T17" fmla="*/ 183 h 366"/>
                <a:gd name="T18" fmla="*/ 97 w 381"/>
                <a:gd name="T19" fmla="*/ 167 h 366"/>
                <a:gd name="T20" fmla="*/ 80 w 381"/>
                <a:gd name="T21" fmla="*/ 173 h 366"/>
                <a:gd name="T22" fmla="*/ 95 w 381"/>
                <a:gd name="T23" fmla="*/ 150 h 366"/>
                <a:gd name="T24" fmla="*/ 100 w 381"/>
                <a:gd name="T25" fmla="*/ 134 h 366"/>
                <a:gd name="T26" fmla="*/ 91 w 381"/>
                <a:gd name="T27" fmla="*/ 110 h 366"/>
                <a:gd name="T28" fmla="*/ 103 w 381"/>
                <a:gd name="T29" fmla="*/ 74 h 366"/>
                <a:gd name="T30" fmla="*/ 121 w 381"/>
                <a:gd name="T31" fmla="*/ 65 h 366"/>
                <a:gd name="T32" fmla="*/ 134 w 381"/>
                <a:gd name="T33" fmla="*/ 56 h 366"/>
                <a:gd name="T34" fmla="*/ 148 w 381"/>
                <a:gd name="T35" fmla="*/ 53 h 366"/>
                <a:gd name="T36" fmla="*/ 178 w 381"/>
                <a:gd name="T37" fmla="*/ 36 h 366"/>
                <a:gd name="T38" fmla="*/ 190 w 381"/>
                <a:gd name="T39" fmla="*/ 26 h 366"/>
                <a:gd name="T40" fmla="*/ 182 w 381"/>
                <a:gd name="T41" fmla="*/ 15 h 366"/>
                <a:gd name="T42" fmla="*/ 206 w 381"/>
                <a:gd name="T43" fmla="*/ 12 h 366"/>
                <a:gd name="T44" fmla="*/ 229 w 381"/>
                <a:gd name="T45" fmla="*/ 9 h 366"/>
                <a:gd name="T46" fmla="*/ 247 w 381"/>
                <a:gd name="T47" fmla="*/ 54 h 366"/>
                <a:gd name="T48" fmla="*/ 259 w 381"/>
                <a:gd name="T49" fmla="*/ 69 h 366"/>
                <a:gd name="T50" fmla="*/ 259 w 381"/>
                <a:gd name="T51" fmla="*/ 95 h 366"/>
                <a:gd name="T52" fmla="*/ 274 w 381"/>
                <a:gd name="T53" fmla="*/ 113 h 366"/>
                <a:gd name="T54" fmla="*/ 280 w 381"/>
                <a:gd name="T55" fmla="*/ 129 h 366"/>
                <a:gd name="T56" fmla="*/ 289 w 381"/>
                <a:gd name="T57" fmla="*/ 147 h 366"/>
                <a:gd name="T58" fmla="*/ 302 w 381"/>
                <a:gd name="T59" fmla="*/ 138 h 366"/>
                <a:gd name="T60" fmla="*/ 323 w 381"/>
                <a:gd name="T61" fmla="*/ 165 h 366"/>
                <a:gd name="T62" fmla="*/ 331 w 381"/>
                <a:gd name="T63" fmla="*/ 185 h 366"/>
                <a:gd name="T64" fmla="*/ 352 w 381"/>
                <a:gd name="T65" fmla="*/ 204 h 366"/>
                <a:gd name="T66" fmla="*/ 377 w 381"/>
                <a:gd name="T67" fmla="*/ 228 h 366"/>
                <a:gd name="T68" fmla="*/ 368 w 381"/>
                <a:gd name="T69" fmla="*/ 248 h 366"/>
                <a:gd name="T70" fmla="*/ 346 w 381"/>
                <a:gd name="T71" fmla="*/ 261 h 366"/>
                <a:gd name="T72" fmla="*/ 332 w 381"/>
                <a:gd name="T73" fmla="*/ 269 h 366"/>
                <a:gd name="T74" fmla="*/ 328 w 381"/>
                <a:gd name="T75" fmla="*/ 302 h 366"/>
                <a:gd name="T76" fmla="*/ 302 w 381"/>
                <a:gd name="T77" fmla="*/ 305 h 366"/>
                <a:gd name="T78" fmla="*/ 289 w 381"/>
                <a:gd name="T79" fmla="*/ 312 h 366"/>
                <a:gd name="T80" fmla="*/ 278 w 381"/>
                <a:gd name="T81" fmla="*/ 326 h 366"/>
                <a:gd name="T82" fmla="*/ 274 w 381"/>
                <a:gd name="T83" fmla="*/ 347 h 366"/>
                <a:gd name="T84" fmla="*/ 253 w 381"/>
                <a:gd name="T85" fmla="*/ 351 h 366"/>
                <a:gd name="T86" fmla="*/ 232 w 381"/>
                <a:gd name="T87" fmla="*/ 339 h 366"/>
                <a:gd name="T88" fmla="*/ 194 w 381"/>
                <a:gd name="T89" fmla="*/ 345 h 366"/>
                <a:gd name="T90" fmla="*/ 185 w 381"/>
                <a:gd name="T91" fmla="*/ 354 h 366"/>
                <a:gd name="T92" fmla="*/ 179 w 381"/>
                <a:gd name="T93" fmla="*/ 366 h 366"/>
                <a:gd name="T94" fmla="*/ 164 w 381"/>
                <a:gd name="T95" fmla="*/ 330 h 366"/>
                <a:gd name="T96" fmla="*/ 137 w 381"/>
                <a:gd name="T97" fmla="*/ 323 h 366"/>
                <a:gd name="T98" fmla="*/ 113 w 381"/>
                <a:gd name="T99" fmla="*/ 324 h 366"/>
                <a:gd name="T100" fmla="*/ 98 w 381"/>
                <a:gd name="T101" fmla="*/ 324 h 366"/>
                <a:gd name="T102" fmla="*/ 68 w 381"/>
                <a:gd name="T103" fmla="*/ 318 h 366"/>
                <a:gd name="T104" fmla="*/ 37 w 381"/>
                <a:gd name="T105" fmla="*/ 314 h 366"/>
                <a:gd name="T106" fmla="*/ 34 w 381"/>
                <a:gd name="T107" fmla="*/ 305 h 36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81"/>
                <a:gd name="T163" fmla="*/ 0 h 366"/>
                <a:gd name="T164" fmla="*/ 381 w 381"/>
                <a:gd name="T165" fmla="*/ 366 h 36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81" h="366">
                  <a:moveTo>
                    <a:pt x="34" y="305"/>
                  </a:moveTo>
                  <a:cubicBezTo>
                    <a:pt x="37" y="300"/>
                    <a:pt x="23" y="297"/>
                    <a:pt x="26" y="292"/>
                  </a:cubicBezTo>
                  <a:cubicBezTo>
                    <a:pt x="29" y="279"/>
                    <a:pt x="8" y="292"/>
                    <a:pt x="2" y="280"/>
                  </a:cubicBezTo>
                  <a:cubicBezTo>
                    <a:pt x="0" y="271"/>
                    <a:pt x="17" y="244"/>
                    <a:pt x="26" y="240"/>
                  </a:cubicBezTo>
                  <a:cubicBezTo>
                    <a:pt x="29" y="233"/>
                    <a:pt x="33" y="249"/>
                    <a:pt x="40" y="248"/>
                  </a:cubicBezTo>
                  <a:cubicBezTo>
                    <a:pt x="45" y="242"/>
                    <a:pt x="49" y="241"/>
                    <a:pt x="52" y="234"/>
                  </a:cubicBezTo>
                  <a:cubicBezTo>
                    <a:pt x="53" y="227"/>
                    <a:pt x="57" y="221"/>
                    <a:pt x="61" y="215"/>
                  </a:cubicBezTo>
                  <a:cubicBezTo>
                    <a:pt x="63" y="204"/>
                    <a:pt x="64" y="198"/>
                    <a:pt x="76" y="195"/>
                  </a:cubicBezTo>
                  <a:cubicBezTo>
                    <a:pt x="83" y="190"/>
                    <a:pt x="86" y="187"/>
                    <a:pt x="94" y="183"/>
                  </a:cubicBezTo>
                  <a:cubicBezTo>
                    <a:pt x="98" y="177"/>
                    <a:pt x="98" y="174"/>
                    <a:pt x="97" y="167"/>
                  </a:cubicBezTo>
                  <a:cubicBezTo>
                    <a:pt x="91" y="168"/>
                    <a:pt x="86" y="171"/>
                    <a:pt x="80" y="173"/>
                  </a:cubicBezTo>
                  <a:cubicBezTo>
                    <a:pt x="83" y="164"/>
                    <a:pt x="91" y="159"/>
                    <a:pt x="95" y="150"/>
                  </a:cubicBezTo>
                  <a:cubicBezTo>
                    <a:pt x="97" y="145"/>
                    <a:pt x="97" y="139"/>
                    <a:pt x="100" y="134"/>
                  </a:cubicBezTo>
                  <a:cubicBezTo>
                    <a:pt x="98" y="125"/>
                    <a:pt x="98" y="117"/>
                    <a:pt x="91" y="110"/>
                  </a:cubicBezTo>
                  <a:cubicBezTo>
                    <a:pt x="90" y="92"/>
                    <a:pt x="84" y="78"/>
                    <a:pt x="103" y="74"/>
                  </a:cubicBezTo>
                  <a:cubicBezTo>
                    <a:pt x="109" y="71"/>
                    <a:pt x="114" y="66"/>
                    <a:pt x="121" y="65"/>
                  </a:cubicBezTo>
                  <a:cubicBezTo>
                    <a:pt x="124" y="61"/>
                    <a:pt x="129" y="58"/>
                    <a:pt x="134" y="56"/>
                  </a:cubicBezTo>
                  <a:cubicBezTo>
                    <a:pt x="139" y="54"/>
                    <a:pt x="148" y="53"/>
                    <a:pt x="148" y="53"/>
                  </a:cubicBezTo>
                  <a:cubicBezTo>
                    <a:pt x="156" y="43"/>
                    <a:pt x="167" y="40"/>
                    <a:pt x="178" y="36"/>
                  </a:cubicBezTo>
                  <a:cubicBezTo>
                    <a:pt x="183" y="33"/>
                    <a:pt x="187" y="31"/>
                    <a:pt x="190" y="26"/>
                  </a:cubicBezTo>
                  <a:cubicBezTo>
                    <a:pt x="192" y="18"/>
                    <a:pt x="189" y="17"/>
                    <a:pt x="182" y="15"/>
                  </a:cubicBezTo>
                  <a:cubicBezTo>
                    <a:pt x="185" y="8"/>
                    <a:pt x="198" y="13"/>
                    <a:pt x="206" y="12"/>
                  </a:cubicBezTo>
                  <a:cubicBezTo>
                    <a:pt x="218" y="14"/>
                    <a:pt x="221" y="0"/>
                    <a:pt x="229" y="9"/>
                  </a:cubicBezTo>
                  <a:cubicBezTo>
                    <a:pt x="250" y="32"/>
                    <a:pt x="212" y="51"/>
                    <a:pt x="247" y="54"/>
                  </a:cubicBezTo>
                  <a:cubicBezTo>
                    <a:pt x="256" y="58"/>
                    <a:pt x="255" y="61"/>
                    <a:pt x="259" y="69"/>
                  </a:cubicBezTo>
                  <a:cubicBezTo>
                    <a:pt x="261" y="76"/>
                    <a:pt x="256" y="88"/>
                    <a:pt x="259" y="95"/>
                  </a:cubicBezTo>
                  <a:cubicBezTo>
                    <a:pt x="260" y="102"/>
                    <a:pt x="271" y="107"/>
                    <a:pt x="274" y="113"/>
                  </a:cubicBezTo>
                  <a:cubicBezTo>
                    <a:pt x="275" y="119"/>
                    <a:pt x="278" y="123"/>
                    <a:pt x="280" y="129"/>
                  </a:cubicBezTo>
                  <a:cubicBezTo>
                    <a:pt x="281" y="139"/>
                    <a:pt x="279" y="145"/>
                    <a:pt x="289" y="147"/>
                  </a:cubicBezTo>
                  <a:cubicBezTo>
                    <a:pt x="297" y="146"/>
                    <a:pt x="296" y="142"/>
                    <a:pt x="302" y="138"/>
                  </a:cubicBezTo>
                  <a:cubicBezTo>
                    <a:pt x="308" y="149"/>
                    <a:pt x="309" y="163"/>
                    <a:pt x="323" y="165"/>
                  </a:cubicBezTo>
                  <a:cubicBezTo>
                    <a:pt x="328" y="149"/>
                    <a:pt x="329" y="179"/>
                    <a:pt x="331" y="185"/>
                  </a:cubicBezTo>
                  <a:cubicBezTo>
                    <a:pt x="332" y="191"/>
                    <a:pt x="348" y="199"/>
                    <a:pt x="352" y="204"/>
                  </a:cubicBezTo>
                  <a:cubicBezTo>
                    <a:pt x="355" y="221"/>
                    <a:pt x="361" y="227"/>
                    <a:pt x="377" y="228"/>
                  </a:cubicBezTo>
                  <a:cubicBezTo>
                    <a:pt x="381" y="237"/>
                    <a:pt x="373" y="242"/>
                    <a:pt x="368" y="248"/>
                  </a:cubicBezTo>
                  <a:cubicBezTo>
                    <a:pt x="363" y="254"/>
                    <a:pt x="352" y="258"/>
                    <a:pt x="346" y="261"/>
                  </a:cubicBezTo>
                  <a:cubicBezTo>
                    <a:pt x="341" y="263"/>
                    <a:pt x="337" y="266"/>
                    <a:pt x="332" y="269"/>
                  </a:cubicBezTo>
                  <a:cubicBezTo>
                    <a:pt x="328" y="275"/>
                    <a:pt x="333" y="296"/>
                    <a:pt x="328" y="302"/>
                  </a:cubicBezTo>
                  <a:cubicBezTo>
                    <a:pt x="323" y="308"/>
                    <a:pt x="308" y="303"/>
                    <a:pt x="302" y="305"/>
                  </a:cubicBezTo>
                  <a:cubicBezTo>
                    <a:pt x="298" y="308"/>
                    <a:pt x="293" y="309"/>
                    <a:pt x="289" y="312"/>
                  </a:cubicBezTo>
                  <a:cubicBezTo>
                    <a:pt x="285" y="318"/>
                    <a:pt x="281" y="320"/>
                    <a:pt x="278" y="326"/>
                  </a:cubicBezTo>
                  <a:cubicBezTo>
                    <a:pt x="277" y="333"/>
                    <a:pt x="274" y="347"/>
                    <a:pt x="274" y="347"/>
                  </a:cubicBezTo>
                  <a:cubicBezTo>
                    <a:pt x="270" y="350"/>
                    <a:pt x="260" y="352"/>
                    <a:pt x="253" y="351"/>
                  </a:cubicBezTo>
                  <a:cubicBezTo>
                    <a:pt x="246" y="350"/>
                    <a:pt x="242" y="340"/>
                    <a:pt x="232" y="339"/>
                  </a:cubicBezTo>
                  <a:cubicBezTo>
                    <a:pt x="218" y="340"/>
                    <a:pt x="207" y="343"/>
                    <a:pt x="194" y="345"/>
                  </a:cubicBezTo>
                  <a:cubicBezTo>
                    <a:pt x="191" y="348"/>
                    <a:pt x="187" y="351"/>
                    <a:pt x="185" y="354"/>
                  </a:cubicBezTo>
                  <a:cubicBezTo>
                    <a:pt x="182" y="358"/>
                    <a:pt x="179" y="366"/>
                    <a:pt x="179" y="366"/>
                  </a:cubicBezTo>
                  <a:cubicBezTo>
                    <a:pt x="169" y="364"/>
                    <a:pt x="168" y="339"/>
                    <a:pt x="164" y="330"/>
                  </a:cubicBezTo>
                  <a:cubicBezTo>
                    <a:pt x="162" y="318"/>
                    <a:pt x="148" y="325"/>
                    <a:pt x="137" y="323"/>
                  </a:cubicBezTo>
                  <a:cubicBezTo>
                    <a:pt x="129" y="319"/>
                    <a:pt x="121" y="322"/>
                    <a:pt x="113" y="324"/>
                  </a:cubicBezTo>
                  <a:cubicBezTo>
                    <a:pt x="107" y="331"/>
                    <a:pt x="105" y="328"/>
                    <a:pt x="98" y="324"/>
                  </a:cubicBezTo>
                  <a:cubicBezTo>
                    <a:pt x="90" y="322"/>
                    <a:pt x="78" y="320"/>
                    <a:pt x="68" y="318"/>
                  </a:cubicBezTo>
                  <a:cubicBezTo>
                    <a:pt x="58" y="316"/>
                    <a:pt x="43" y="316"/>
                    <a:pt x="37" y="314"/>
                  </a:cubicBezTo>
                  <a:cubicBezTo>
                    <a:pt x="27" y="310"/>
                    <a:pt x="34" y="297"/>
                    <a:pt x="34" y="30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3594100" y="1931988"/>
              <a:ext cx="581025" cy="576262"/>
            </a:xfrm>
            <a:custGeom>
              <a:avLst/>
              <a:gdLst>
                <a:gd name="T0" fmla="*/ 22 w 366"/>
                <a:gd name="T1" fmla="*/ 71 h 363"/>
                <a:gd name="T2" fmla="*/ 18 w 366"/>
                <a:gd name="T3" fmla="*/ 48 h 363"/>
                <a:gd name="T4" fmla="*/ 42 w 366"/>
                <a:gd name="T5" fmla="*/ 13 h 363"/>
                <a:gd name="T6" fmla="*/ 62 w 366"/>
                <a:gd name="T7" fmla="*/ 5 h 363"/>
                <a:gd name="T8" fmla="*/ 71 w 366"/>
                <a:gd name="T9" fmla="*/ 17 h 363"/>
                <a:gd name="T10" fmla="*/ 94 w 366"/>
                <a:gd name="T11" fmla="*/ 5 h 363"/>
                <a:gd name="T12" fmla="*/ 119 w 366"/>
                <a:gd name="T13" fmla="*/ 11 h 363"/>
                <a:gd name="T14" fmla="*/ 146 w 366"/>
                <a:gd name="T15" fmla="*/ 20 h 363"/>
                <a:gd name="T16" fmla="*/ 156 w 366"/>
                <a:gd name="T17" fmla="*/ 53 h 363"/>
                <a:gd name="T18" fmla="*/ 170 w 366"/>
                <a:gd name="T19" fmla="*/ 55 h 363"/>
                <a:gd name="T20" fmla="*/ 222 w 366"/>
                <a:gd name="T21" fmla="*/ 37 h 363"/>
                <a:gd name="T22" fmla="*/ 242 w 366"/>
                <a:gd name="T23" fmla="*/ 66 h 363"/>
                <a:gd name="T24" fmla="*/ 291 w 366"/>
                <a:gd name="T25" fmla="*/ 92 h 363"/>
                <a:gd name="T26" fmla="*/ 305 w 366"/>
                <a:gd name="T27" fmla="*/ 72 h 363"/>
                <a:gd name="T28" fmla="*/ 326 w 366"/>
                <a:gd name="T29" fmla="*/ 80 h 363"/>
                <a:gd name="T30" fmla="*/ 337 w 366"/>
                <a:gd name="T31" fmla="*/ 81 h 363"/>
                <a:gd name="T32" fmla="*/ 319 w 366"/>
                <a:gd name="T33" fmla="*/ 108 h 363"/>
                <a:gd name="T34" fmla="*/ 328 w 366"/>
                <a:gd name="T35" fmla="*/ 146 h 363"/>
                <a:gd name="T36" fmla="*/ 339 w 366"/>
                <a:gd name="T37" fmla="*/ 165 h 363"/>
                <a:gd name="T38" fmla="*/ 349 w 366"/>
                <a:gd name="T39" fmla="*/ 212 h 363"/>
                <a:gd name="T40" fmla="*/ 347 w 366"/>
                <a:gd name="T41" fmla="*/ 243 h 363"/>
                <a:gd name="T42" fmla="*/ 359 w 366"/>
                <a:gd name="T43" fmla="*/ 260 h 363"/>
                <a:gd name="T44" fmla="*/ 335 w 366"/>
                <a:gd name="T45" fmla="*/ 272 h 363"/>
                <a:gd name="T46" fmla="*/ 299 w 366"/>
                <a:gd name="T47" fmla="*/ 263 h 363"/>
                <a:gd name="T48" fmla="*/ 236 w 366"/>
                <a:gd name="T49" fmla="*/ 284 h 363"/>
                <a:gd name="T50" fmla="*/ 223 w 366"/>
                <a:gd name="T51" fmla="*/ 297 h 363"/>
                <a:gd name="T52" fmla="*/ 227 w 366"/>
                <a:gd name="T53" fmla="*/ 347 h 363"/>
                <a:gd name="T54" fmla="*/ 204 w 366"/>
                <a:gd name="T55" fmla="*/ 363 h 363"/>
                <a:gd name="T56" fmla="*/ 168 w 366"/>
                <a:gd name="T57" fmla="*/ 347 h 363"/>
                <a:gd name="T58" fmla="*/ 146 w 366"/>
                <a:gd name="T59" fmla="*/ 317 h 363"/>
                <a:gd name="T60" fmla="*/ 108 w 366"/>
                <a:gd name="T61" fmla="*/ 293 h 363"/>
                <a:gd name="T62" fmla="*/ 72 w 366"/>
                <a:gd name="T63" fmla="*/ 242 h 363"/>
                <a:gd name="T64" fmla="*/ 40 w 366"/>
                <a:gd name="T65" fmla="*/ 200 h 363"/>
                <a:gd name="T66" fmla="*/ 34 w 366"/>
                <a:gd name="T67" fmla="*/ 171 h 363"/>
                <a:gd name="T68" fmla="*/ 26 w 366"/>
                <a:gd name="T69" fmla="*/ 146 h 363"/>
                <a:gd name="T70" fmla="*/ 13 w 366"/>
                <a:gd name="T71" fmla="*/ 144 h 363"/>
                <a:gd name="T72" fmla="*/ 2 w 366"/>
                <a:gd name="T73" fmla="*/ 91 h 363"/>
                <a:gd name="T74" fmla="*/ 17 w 366"/>
                <a:gd name="T75" fmla="*/ 86 h 36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66"/>
                <a:gd name="T115" fmla="*/ 0 h 363"/>
                <a:gd name="T116" fmla="*/ 366 w 366"/>
                <a:gd name="T117" fmla="*/ 363 h 36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66" h="363">
                  <a:moveTo>
                    <a:pt x="17" y="86"/>
                  </a:moveTo>
                  <a:cubicBezTo>
                    <a:pt x="22" y="80"/>
                    <a:pt x="16" y="76"/>
                    <a:pt x="22" y="71"/>
                  </a:cubicBezTo>
                  <a:cubicBezTo>
                    <a:pt x="24" y="60"/>
                    <a:pt x="23" y="52"/>
                    <a:pt x="14" y="43"/>
                  </a:cubicBezTo>
                  <a:cubicBezTo>
                    <a:pt x="11" y="36"/>
                    <a:pt x="12" y="47"/>
                    <a:pt x="18" y="48"/>
                  </a:cubicBezTo>
                  <a:cubicBezTo>
                    <a:pt x="20" y="47"/>
                    <a:pt x="23" y="44"/>
                    <a:pt x="27" y="38"/>
                  </a:cubicBezTo>
                  <a:cubicBezTo>
                    <a:pt x="31" y="32"/>
                    <a:pt x="38" y="18"/>
                    <a:pt x="42" y="13"/>
                  </a:cubicBezTo>
                  <a:cubicBezTo>
                    <a:pt x="48" y="13"/>
                    <a:pt x="50" y="1"/>
                    <a:pt x="54" y="5"/>
                  </a:cubicBezTo>
                  <a:cubicBezTo>
                    <a:pt x="57" y="4"/>
                    <a:pt x="60" y="2"/>
                    <a:pt x="62" y="5"/>
                  </a:cubicBezTo>
                  <a:cubicBezTo>
                    <a:pt x="64" y="8"/>
                    <a:pt x="65" y="22"/>
                    <a:pt x="66" y="24"/>
                  </a:cubicBezTo>
                  <a:cubicBezTo>
                    <a:pt x="70" y="21"/>
                    <a:pt x="68" y="18"/>
                    <a:pt x="71" y="17"/>
                  </a:cubicBezTo>
                  <a:cubicBezTo>
                    <a:pt x="74" y="16"/>
                    <a:pt x="83" y="20"/>
                    <a:pt x="87" y="18"/>
                  </a:cubicBezTo>
                  <a:cubicBezTo>
                    <a:pt x="91" y="18"/>
                    <a:pt x="91" y="5"/>
                    <a:pt x="94" y="5"/>
                  </a:cubicBezTo>
                  <a:cubicBezTo>
                    <a:pt x="97" y="2"/>
                    <a:pt x="104" y="0"/>
                    <a:pt x="108" y="1"/>
                  </a:cubicBezTo>
                  <a:cubicBezTo>
                    <a:pt x="112" y="2"/>
                    <a:pt x="114" y="6"/>
                    <a:pt x="119" y="11"/>
                  </a:cubicBezTo>
                  <a:cubicBezTo>
                    <a:pt x="124" y="16"/>
                    <a:pt x="134" y="29"/>
                    <a:pt x="138" y="30"/>
                  </a:cubicBezTo>
                  <a:cubicBezTo>
                    <a:pt x="142" y="31"/>
                    <a:pt x="145" y="21"/>
                    <a:pt x="146" y="20"/>
                  </a:cubicBezTo>
                  <a:cubicBezTo>
                    <a:pt x="148" y="20"/>
                    <a:pt x="146" y="24"/>
                    <a:pt x="147" y="26"/>
                  </a:cubicBezTo>
                  <a:cubicBezTo>
                    <a:pt x="148" y="28"/>
                    <a:pt x="154" y="52"/>
                    <a:pt x="156" y="53"/>
                  </a:cubicBezTo>
                  <a:cubicBezTo>
                    <a:pt x="157" y="55"/>
                    <a:pt x="142" y="47"/>
                    <a:pt x="144" y="45"/>
                  </a:cubicBezTo>
                  <a:cubicBezTo>
                    <a:pt x="146" y="45"/>
                    <a:pt x="162" y="57"/>
                    <a:pt x="170" y="55"/>
                  </a:cubicBezTo>
                  <a:cubicBezTo>
                    <a:pt x="178" y="56"/>
                    <a:pt x="181" y="36"/>
                    <a:pt x="190" y="33"/>
                  </a:cubicBezTo>
                  <a:cubicBezTo>
                    <a:pt x="199" y="30"/>
                    <a:pt x="215" y="34"/>
                    <a:pt x="222" y="37"/>
                  </a:cubicBezTo>
                  <a:cubicBezTo>
                    <a:pt x="228" y="32"/>
                    <a:pt x="223" y="54"/>
                    <a:pt x="230" y="51"/>
                  </a:cubicBezTo>
                  <a:cubicBezTo>
                    <a:pt x="239" y="54"/>
                    <a:pt x="238" y="58"/>
                    <a:pt x="242" y="66"/>
                  </a:cubicBezTo>
                  <a:cubicBezTo>
                    <a:pt x="245" y="83"/>
                    <a:pt x="253" y="82"/>
                    <a:pt x="272" y="84"/>
                  </a:cubicBezTo>
                  <a:cubicBezTo>
                    <a:pt x="286" y="83"/>
                    <a:pt x="284" y="98"/>
                    <a:pt x="291" y="92"/>
                  </a:cubicBezTo>
                  <a:cubicBezTo>
                    <a:pt x="296" y="88"/>
                    <a:pt x="303" y="78"/>
                    <a:pt x="303" y="78"/>
                  </a:cubicBezTo>
                  <a:cubicBezTo>
                    <a:pt x="304" y="76"/>
                    <a:pt x="303" y="73"/>
                    <a:pt x="305" y="72"/>
                  </a:cubicBezTo>
                  <a:cubicBezTo>
                    <a:pt x="307" y="71"/>
                    <a:pt x="315" y="87"/>
                    <a:pt x="318" y="88"/>
                  </a:cubicBezTo>
                  <a:cubicBezTo>
                    <a:pt x="321" y="89"/>
                    <a:pt x="323" y="81"/>
                    <a:pt x="326" y="80"/>
                  </a:cubicBezTo>
                  <a:cubicBezTo>
                    <a:pt x="328" y="80"/>
                    <a:pt x="335" y="78"/>
                    <a:pt x="335" y="82"/>
                  </a:cubicBezTo>
                  <a:cubicBezTo>
                    <a:pt x="337" y="82"/>
                    <a:pt x="337" y="79"/>
                    <a:pt x="337" y="81"/>
                  </a:cubicBezTo>
                  <a:cubicBezTo>
                    <a:pt x="337" y="83"/>
                    <a:pt x="339" y="93"/>
                    <a:pt x="336" y="97"/>
                  </a:cubicBezTo>
                  <a:cubicBezTo>
                    <a:pt x="333" y="101"/>
                    <a:pt x="321" y="102"/>
                    <a:pt x="319" y="108"/>
                  </a:cubicBezTo>
                  <a:cubicBezTo>
                    <a:pt x="316" y="113"/>
                    <a:pt x="320" y="122"/>
                    <a:pt x="323" y="131"/>
                  </a:cubicBezTo>
                  <a:cubicBezTo>
                    <a:pt x="324" y="137"/>
                    <a:pt x="328" y="142"/>
                    <a:pt x="328" y="146"/>
                  </a:cubicBezTo>
                  <a:cubicBezTo>
                    <a:pt x="328" y="150"/>
                    <a:pt x="323" y="150"/>
                    <a:pt x="325" y="153"/>
                  </a:cubicBezTo>
                  <a:cubicBezTo>
                    <a:pt x="327" y="156"/>
                    <a:pt x="336" y="158"/>
                    <a:pt x="339" y="165"/>
                  </a:cubicBezTo>
                  <a:cubicBezTo>
                    <a:pt x="352" y="170"/>
                    <a:pt x="343" y="185"/>
                    <a:pt x="341" y="197"/>
                  </a:cubicBezTo>
                  <a:cubicBezTo>
                    <a:pt x="341" y="206"/>
                    <a:pt x="345" y="204"/>
                    <a:pt x="349" y="212"/>
                  </a:cubicBezTo>
                  <a:cubicBezTo>
                    <a:pt x="349" y="217"/>
                    <a:pt x="343" y="225"/>
                    <a:pt x="343" y="230"/>
                  </a:cubicBezTo>
                  <a:cubicBezTo>
                    <a:pt x="343" y="235"/>
                    <a:pt x="344" y="240"/>
                    <a:pt x="347" y="243"/>
                  </a:cubicBezTo>
                  <a:cubicBezTo>
                    <a:pt x="350" y="246"/>
                    <a:pt x="361" y="245"/>
                    <a:pt x="363" y="248"/>
                  </a:cubicBezTo>
                  <a:cubicBezTo>
                    <a:pt x="366" y="251"/>
                    <a:pt x="360" y="255"/>
                    <a:pt x="359" y="260"/>
                  </a:cubicBezTo>
                  <a:cubicBezTo>
                    <a:pt x="357" y="265"/>
                    <a:pt x="362" y="275"/>
                    <a:pt x="353" y="281"/>
                  </a:cubicBezTo>
                  <a:cubicBezTo>
                    <a:pt x="344" y="279"/>
                    <a:pt x="344" y="273"/>
                    <a:pt x="335" y="272"/>
                  </a:cubicBezTo>
                  <a:cubicBezTo>
                    <a:pt x="328" y="269"/>
                    <a:pt x="316" y="274"/>
                    <a:pt x="310" y="273"/>
                  </a:cubicBezTo>
                  <a:cubicBezTo>
                    <a:pt x="304" y="272"/>
                    <a:pt x="306" y="264"/>
                    <a:pt x="299" y="263"/>
                  </a:cubicBezTo>
                  <a:cubicBezTo>
                    <a:pt x="288" y="263"/>
                    <a:pt x="276" y="261"/>
                    <a:pt x="265" y="269"/>
                  </a:cubicBezTo>
                  <a:cubicBezTo>
                    <a:pt x="262" y="275"/>
                    <a:pt x="240" y="278"/>
                    <a:pt x="236" y="284"/>
                  </a:cubicBezTo>
                  <a:cubicBezTo>
                    <a:pt x="229" y="288"/>
                    <a:pt x="235" y="292"/>
                    <a:pt x="233" y="294"/>
                  </a:cubicBezTo>
                  <a:cubicBezTo>
                    <a:pt x="231" y="296"/>
                    <a:pt x="224" y="291"/>
                    <a:pt x="223" y="297"/>
                  </a:cubicBezTo>
                  <a:cubicBezTo>
                    <a:pt x="222" y="303"/>
                    <a:pt x="228" y="324"/>
                    <a:pt x="229" y="332"/>
                  </a:cubicBezTo>
                  <a:cubicBezTo>
                    <a:pt x="230" y="340"/>
                    <a:pt x="229" y="344"/>
                    <a:pt x="227" y="347"/>
                  </a:cubicBezTo>
                  <a:cubicBezTo>
                    <a:pt x="225" y="350"/>
                    <a:pt x="222" y="350"/>
                    <a:pt x="218" y="353"/>
                  </a:cubicBezTo>
                  <a:cubicBezTo>
                    <a:pt x="214" y="356"/>
                    <a:pt x="212" y="363"/>
                    <a:pt x="204" y="363"/>
                  </a:cubicBezTo>
                  <a:cubicBezTo>
                    <a:pt x="197" y="363"/>
                    <a:pt x="173" y="354"/>
                    <a:pt x="167" y="351"/>
                  </a:cubicBezTo>
                  <a:cubicBezTo>
                    <a:pt x="161" y="348"/>
                    <a:pt x="170" y="352"/>
                    <a:pt x="168" y="347"/>
                  </a:cubicBezTo>
                  <a:cubicBezTo>
                    <a:pt x="167" y="340"/>
                    <a:pt x="158" y="329"/>
                    <a:pt x="153" y="323"/>
                  </a:cubicBezTo>
                  <a:cubicBezTo>
                    <a:pt x="149" y="317"/>
                    <a:pt x="153" y="322"/>
                    <a:pt x="146" y="317"/>
                  </a:cubicBezTo>
                  <a:cubicBezTo>
                    <a:pt x="143" y="314"/>
                    <a:pt x="139" y="310"/>
                    <a:pt x="133" y="306"/>
                  </a:cubicBezTo>
                  <a:cubicBezTo>
                    <a:pt x="127" y="302"/>
                    <a:pt x="114" y="300"/>
                    <a:pt x="108" y="293"/>
                  </a:cubicBezTo>
                  <a:cubicBezTo>
                    <a:pt x="101" y="282"/>
                    <a:pt x="103" y="273"/>
                    <a:pt x="98" y="261"/>
                  </a:cubicBezTo>
                  <a:cubicBezTo>
                    <a:pt x="95" y="255"/>
                    <a:pt x="79" y="243"/>
                    <a:pt x="72" y="242"/>
                  </a:cubicBezTo>
                  <a:cubicBezTo>
                    <a:pt x="65" y="238"/>
                    <a:pt x="61" y="244"/>
                    <a:pt x="58" y="237"/>
                  </a:cubicBezTo>
                  <a:cubicBezTo>
                    <a:pt x="55" y="227"/>
                    <a:pt x="44" y="208"/>
                    <a:pt x="40" y="200"/>
                  </a:cubicBezTo>
                  <a:cubicBezTo>
                    <a:pt x="36" y="192"/>
                    <a:pt x="36" y="191"/>
                    <a:pt x="35" y="186"/>
                  </a:cubicBezTo>
                  <a:cubicBezTo>
                    <a:pt x="34" y="181"/>
                    <a:pt x="35" y="175"/>
                    <a:pt x="34" y="171"/>
                  </a:cubicBezTo>
                  <a:cubicBezTo>
                    <a:pt x="35" y="167"/>
                    <a:pt x="30" y="166"/>
                    <a:pt x="29" y="162"/>
                  </a:cubicBezTo>
                  <a:cubicBezTo>
                    <a:pt x="28" y="158"/>
                    <a:pt x="27" y="150"/>
                    <a:pt x="26" y="146"/>
                  </a:cubicBezTo>
                  <a:cubicBezTo>
                    <a:pt x="25" y="142"/>
                    <a:pt x="25" y="140"/>
                    <a:pt x="23" y="140"/>
                  </a:cubicBezTo>
                  <a:cubicBezTo>
                    <a:pt x="22" y="138"/>
                    <a:pt x="15" y="147"/>
                    <a:pt x="13" y="144"/>
                  </a:cubicBezTo>
                  <a:cubicBezTo>
                    <a:pt x="11" y="141"/>
                    <a:pt x="14" y="132"/>
                    <a:pt x="12" y="123"/>
                  </a:cubicBezTo>
                  <a:cubicBezTo>
                    <a:pt x="12" y="117"/>
                    <a:pt x="0" y="94"/>
                    <a:pt x="2" y="91"/>
                  </a:cubicBezTo>
                  <a:cubicBezTo>
                    <a:pt x="4" y="88"/>
                    <a:pt x="20" y="108"/>
                    <a:pt x="23" y="107"/>
                  </a:cubicBezTo>
                  <a:cubicBezTo>
                    <a:pt x="24" y="101"/>
                    <a:pt x="30" y="73"/>
                    <a:pt x="17" y="8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3924300" y="2295525"/>
              <a:ext cx="581025" cy="538163"/>
            </a:xfrm>
            <a:custGeom>
              <a:avLst/>
              <a:gdLst>
                <a:gd name="T0" fmla="*/ 9 w 366"/>
                <a:gd name="T1" fmla="*/ 138 h 339"/>
                <a:gd name="T2" fmla="*/ 9 w 366"/>
                <a:gd name="T3" fmla="*/ 129 h 339"/>
                <a:gd name="T4" fmla="*/ 9 w 366"/>
                <a:gd name="T5" fmla="*/ 124 h 339"/>
                <a:gd name="T6" fmla="*/ 20 w 366"/>
                <a:gd name="T7" fmla="*/ 105 h 339"/>
                <a:gd name="T8" fmla="*/ 14 w 366"/>
                <a:gd name="T9" fmla="*/ 66 h 339"/>
                <a:gd name="T10" fmla="*/ 26 w 366"/>
                <a:gd name="T11" fmla="*/ 48 h 339"/>
                <a:gd name="T12" fmla="*/ 57 w 366"/>
                <a:gd name="T13" fmla="*/ 39 h 339"/>
                <a:gd name="T14" fmla="*/ 77 w 366"/>
                <a:gd name="T15" fmla="*/ 28 h 339"/>
                <a:gd name="T16" fmla="*/ 98 w 366"/>
                <a:gd name="T17" fmla="*/ 45 h 339"/>
                <a:gd name="T18" fmla="*/ 134 w 366"/>
                <a:gd name="T19" fmla="*/ 43 h 339"/>
                <a:gd name="T20" fmla="*/ 149 w 366"/>
                <a:gd name="T21" fmla="*/ 49 h 339"/>
                <a:gd name="T22" fmla="*/ 146 w 366"/>
                <a:gd name="T23" fmla="*/ 43 h 339"/>
                <a:gd name="T24" fmla="*/ 152 w 366"/>
                <a:gd name="T25" fmla="*/ 36 h 339"/>
                <a:gd name="T26" fmla="*/ 156 w 366"/>
                <a:gd name="T27" fmla="*/ 21 h 339"/>
                <a:gd name="T28" fmla="*/ 158 w 366"/>
                <a:gd name="T29" fmla="*/ 6 h 339"/>
                <a:gd name="T30" fmla="*/ 163 w 366"/>
                <a:gd name="T31" fmla="*/ 8 h 339"/>
                <a:gd name="T32" fmla="*/ 164 w 366"/>
                <a:gd name="T33" fmla="*/ 0 h 339"/>
                <a:gd name="T34" fmla="*/ 179 w 366"/>
                <a:gd name="T35" fmla="*/ 10 h 339"/>
                <a:gd name="T36" fmla="*/ 179 w 366"/>
                <a:gd name="T37" fmla="*/ 28 h 339"/>
                <a:gd name="T38" fmla="*/ 195 w 366"/>
                <a:gd name="T39" fmla="*/ 43 h 339"/>
                <a:gd name="T40" fmla="*/ 200 w 366"/>
                <a:gd name="T41" fmla="*/ 73 h 339"/>
                <a:gd name="T42" fmla="*/ 239 w 366"/>
                <a:gd name="T43" fmla="*/ 58 h 339"/>
                <a:gd name="T44" fmla="*/ 255 w 366"/>
                <a:gd name="T45" fmla="*/ 73 h 339"/>
                <a:gd name="T46" fmla="*/ 275 w 366"/>
                <a:gd name="T47" fmla="*/ 79 h 339"/>
                <a:gd name="T48" fmla="*/ 282 w 366"/>
                <a:gd name="T49" fmla="*/ 97 h 339"/>
                <a:gd name="T50" fmla="*/ 294 w 366"/>
                <a:gd name="T51" fmla="*/ 108 h 339"/>
                <a:gd name="T52" fmla="*/ 308 w 366"/>
                <a:gd name="T53" fmla="*/ 120 h 339"/>
                <a:gd name="T54" fmla="*/ 326 w 366"/>
                <a:gd name="T55" fmla="*/ 118 h 339"/>
                <a:gd name="T56" fmla="*/ 335 w 366"/>
                <a:gd name="T57" fmla="*/ 133 h 339"/>
                <a:gd name="T58" fmla="*/ 360 w 366"/>
                <a:gd name="T59" fmla="*/ 139 h 339"/>
                <a:gd name="T60" fmla="*/ 357 w 366"/>
                <a:gd name="T61" fmla="*/ 160 h 339"/>
                <a:gd name="T62" fmla="*/ 345 w 366"/>
                <a:gd name="T63" fmla="*/ 183 h 339"/>
                <a:gd name="T64" fmla="*/ 327 w 366"/>
                <a:gd name="T65" fmla="*/ 196 h 339"/>
                <a:gd name="T66" fmla="*/ 324 w 366"/>
                <a:gd name="T67" fmla="*/ 201 h 339"/>
                <a:gd name="T68" fmla="*/ 318 w 366"/>
                <a:gd name="T69" fmla="*/ 204 h 339"/>
                <a:gd name="T70" fmla="*/ 309 w 366"/>
                <a:gd name="T71" fmla="*/ 223 h 339"/>
                <a:gd name="T72" fmla="*/ 291 w 366"/>
                <a:gd name="T73" fmla="*/ 256 h 339"/>
                <a:gd name="T74" fmla="*/ 293 w 366"/>
                <a:gd name="T75" fmla="*/ 277 h 339"/>
                <a:gd name="T76" fmla="*/ 276 w 366"/>
                <a:gd name="T77" fmla="*/ 289 h 339"/>
                <a:gd name="T78" fmla="*/ 281 w 366"/>
                <a:gd name="T79" fmla="*/ 306 h 339"/>
                <a:gd name="T80" fmla="*/ 266 w 366"/>
                <a:gd name="T81" fmla="*/ 316 h 339"/>
                <a:gd name="T82" fmla="*/ 257 w 366"/>
                <a:gd name="T83" fmla="*/ 339 h 339"/>
                <a:gd name="T84" fmla="*/ 233 w 366"/>
                <a:gd name="T85" fmla="*/ 330 h 339"/>
                <a:gd name="T86" fmla="*/ 209 w 366"/>
                <a:gd name="T87" fmla="*/ 330 h 339"/>
                <a:gd name="T88" fmla="*/ 194 w 366"/>
                <a:gd name="T89" fmla="*/ 319 h 339"/>
                <a:gd name="T90" fmla="*/ 158 w 366"/>
                <a:gd name="T91" fmla="*/ 300 h 339"/>
                <a:gd name="T92" fmla="*/ 152 w 366"/>
                <a:gd name="T93" fmla="*/ 291 h 339"/>
                <a:gd name="T94" fmla="*/ 137 w 366"/>
                <a:gd name="T95" fmla="*/ 283 h 339"/>
                <a:gd name="T96" fmla="*/ 128 w 366"/>
                <a:gd name="T97" fmla="*/ 268 h 339"/>
                <a:gd name="T98" fmla="*/ 140 w 366"/>
                <a:gd name="T99" fmla="*/ 259 h 339"/>
                <a:gd name="T100" fmla="*/ 107 w 366"/>
                <a:gd name="T101" fmla="*/ 240 h 339"/>
                <a:gd name="T102" fmla="*/ 87 w 366"/>
                <a:gd name="T103" fmla="*/ 228 h 339"/>
                <a:gd name="T104" fmla="*/ 47 w 366"/>
                <a:gd name="T105" fmla="*/ 244 h 339"/>
                <a:gd name="T106" fmla="*/ 23 w 366"/>
                <a:gd name="T107" fmla="*/ 228 h 339"/>
                <a:gd name="T108" fmla="*/ 15 w 366"/>
                <a:gd name="T109" fmla="*/ 213 h 339"/>
                <a:gd name="T110" fmla="*/ 26 w 366"/>
                <a:gd name="T111" fmla="*/ 198 h 339"/>
                <a:gd name="T112" fmla="*/ 17 w 366"/>
                <a:gd name="T113" fmla="*/ 187 h 339"/>
                <a:gd name="T114" fmla="*/ 35 w 366"/>
                <a:gd name="T115" fmla="*/ 183 h 339"/>
                <a:gd name="T116" fmla="*/ 27 w 366"/>
                <a:gd name="T117" fmla="*/ 151 h 339"/>
                <a:gd name="T118" fmla="*/ 14 w 366"/>
                <a:gd name="T119" fmla="*/ 136 h 339"/>
                <a:gd name="T120" fmla="*/ 9 w 366"/>
                <a:gd name="T121" fmla="*/ 138 h 33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66"/>
                <a:gd name="T184" fmla="*/ 0 h 339"/>
                <a:gd name="T185" fmla="*/ 366 w 366"/>
                <a:gd name="T186" fmla="*/ 339 h 33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66" h="339">
                  <a:moveTo>
                    <a:pt x="9" y="138"/>
                  </a:moveTo>
                  <a:cubicBezTo>
                    <a:pt x="7" y="137"/>
                    <a:pt x="8" y="131"/>
                    <a:pt x="9" y="129"/>
                  </a:cubicBezTo>
                  <a:cubicBezTo>
                    <a:pt x="9" y="127"/>
                    <a:pt x="7" y="128"/>
                    <a:pt x="9" y="124"/>
                  </a:cubicBezTo>
                  <a:cubicBezTo>
                    <a:pt x="9" y="119"/>
                    <a:pt x="17" y="118"/>
                    <a:pt x="20" y="105"/>
                  </a:cubicBezTo>
                  <a:cubicBezTo>
                    <a:pt x="21" y="95"/>
                    <a:pt x="13" y="75"/>
                    <a:pt x="14" y="66"/>
                  </a:cubicBezTo>
                  <a:cubicBezTo>
                    <a:pt x="15" y="57"/>
                    <a:pt x="19" y="52"/>
                    <a:pt x="26" y="48"/>
                  </a:cubicBezTo>
                  <a:cubicBezTo>
                    <a:pt x="30" y="46"/>
                    <a:pt x="50" y="40"/>
                    <a:pt x="57" y="39"/>
                  </a:cubicBezTo>
                  <a:cubicBezTo>
                    <a:pt x="65" y="37"/>
                    <a:pt x="64" y="27"/>
                    <a:pt x="77" y="28"/>
                  </a:cubicBezTo>
                  <a:cubicBezTo>
                    <a:pt x="84" y="29"/>
                    <a:pt x="89" y="43"/>
                    <a:pt x="98" y="45"/>
                  </a:cubicBezTo>
                  <a:cubicBezTo>
                    <a:pt x="107" y="47"/>
                    <a:pt x="126" y="42"/>
                    <a:pt x="134" y="43"/>
                  </a:cubicBezTo>
                  <a:cubicBezTo>
                    <a:pt x="139" y="47"/>
                    <a:pt x="143" y="48"/>
                    <a:pt x="149" y="49"/>
                  </a:cubicBezTo>
                  <a:cubicBezTo>
                    <a:pt x="152" y="50"/>
                    <a:pt x="146" y="45"/>
                    <a:pt x="146" y="43"/>
                  </a:cubicBezTo>
                  <a:cubicBezTo>
                    <a:pt x="146" y="41"/>
                    <a:pt x="150" y="40"/>
                    <a:pt x="152" y="36"/>
                  </a:cubicBezTo>
                  <a:cubicBezTo>
                    <a:pt x="152" y="31"/>
                    <a:pt x="154" y="27"/>
                    <a:pt x="156" y="21"/>
                  </a:cubicBezTo>
                  <a:cubicBezTo>
                    <a:pt x="157" y="16"/>
                    <a:pt x="157" y="8"/>
                    <a:pt x="158" y="6"/>
                  </a:cubicBezTo>
                  <a:cubicBezTo>
                    <a:pt x="159" y="4"/>
                    <a:pt x="162" y="9"/>
                    <a:pt x="163" y="8"/>
                  </a:cubicBezTo>
                  <a:cubicBezTo>
                    <a:pt x="164" y="7"/>
                    <a:pt x="161" y="0"/>
                    <a:pt x="164" y="0"/>
                  </a:cubicBezTo>
                  <a:cubicBezTo>
                    <a:pt x="167" y="2"/>
                    <a:pt x="177" y="5"/>
                    <a:pt x="179" y="10"/>
                  </a:cubicBezTo>
                  <a:cubicBezTo>
                    <a:pt x="181" y="15"/>
                    <a:pt x="176" y="23"/>
                    <a:pt x="179" y="28"/>
                  </a:cubicBezTo>
                  <a:cubicBezTo>
                    <a:pt x="181" y="37"/>
                    <a:pt x="191" y="35"/>
                    <a:pt x="195" y="43"/>
                  </a:cubicBezTo>
                  <a:cubicBezTo>
                    <a:pt x="197" y="52"/>
                    <a:pt x="190" y="71"/>
                    <a:pt x="200" y="73"/>
                  </a:cubicBezTo>
                  <a:cubicBezTo>
                    <a:pt x="238" y="72"/>
                    <a:pt x="219" y="62"/>
                    <a:pt x="239" y="58"/>
                  </a:cubicBezTo>
                  <a:cubicBezTo>
                    <a:pt x="249" y="56"/>
                    <a:pt x="249" y="70"/>
                    <a:pt x="255" y="73"/>
                  </a:cubicBezTo>
                  <a:cubicBezTo>
                    <a:pt x="261" y="76"/>
                    <a:pt x="270" y="75"/>
                    <a:pt x="275" y="79"/>
                  </a:cubicBezTo>
                  <a:cubicBezTo>
                    <a:pt x="276" y="85"/>
                    <a:pt x="278" y="92"/>
                    <a:pt x="282" y="97"/>
                  </a:cubicBezTo>
                  <a:cubicBezTo>
                    <a:pt x="285" y="105"/>
                    <a:pt x="286" y="105"/>
                    <a:pt x="294" y="108"/>
                  </a:cubicBezTo>
                  <a:cubicBezTo>
                    <a:pt x="298" y="110"/>
                    <a:pt x="303" y="118"/>
                    <a:pt x="308" y="120"/>
                  </a:cubicBezTo>
                  <a:cubicBezTo>
                    <a:pt x="313" y="122"/>
                    <a:pt x="322" y="116"/>
                    <a:pt x="326" y="118"/>
                  </a:cubicBezTo>
                  <a:cubicBezTo>
                    <a:pt x="330" y="120"/>
                    <a:pt x="329" y="130"/>
                    <a:pt x="335" y="133"/>
                  </a:cubicBezTo>
                  <a:cubicBezTo>
                    <a:pt x="343" y="137"/>
                    <a:pt x="360" y="139"/>
                    <a:pt x="360" y="139"/>
                  </a:cubicBezTo>
                  <a:cubicBezTo>
                    <a:pt x="366" y="145"/>
                    <a:pt x="359" y="153"/>
                    <a:pt x="357" y="160"/>
                  </a:cubicBezTo>
                  <a:cubicBezTo>
                    <a:pt x="355" y="167"/>
                    <a:pt x="350" y="177"/>
                    <a:pt x="345" y="183"/>
                  </a:cubicBezTo>
                  <a:cubicBezTo>
                    <a:pt x="339" y="188"/>
                    <a:pt x="333" y="192"/>
                    <a:pt x="327" y="196"/>
                  </a:cubicBezTo>
                  <a:cubicBezTo>
                    <a:pt x="326" y="198"/>
                    <a:pt x="325" y="200"/>
                    <a:pt x="324" y="201"/>
                  </a:cubicBezTo>
                  <a:cubicBezTo>
                    <a:pt x="322" y="202"/>
                    <a:pt x="319" y="202"/>
                    <a:pt x="318" y="204"/>
                  </a:cubicBezTo>
                  <a:cubicBezTo>
                    <a:pt x="314" y="209"/>
                    <a:pt x="313" y="218"/>
                    <a:pt x="309" y="223"/>
                  </a:cubicBezTo>
                  <a:cubicBezTo>
                    <a:pt x="306" y="240"/>
                    <a:pt x="310" y="253"/>
                    <a:pt x="291" y="256"/>
                  </a:cubicBezTo>
                  <a:cubicBezTo>
                    <a:pt x="286" y="264"/>
                    <a:pt x="295" y="269"/>
                    <a:pt x="293" y="277"/>
                  </a:cubicBezTo>
                  <a:cubicBezTo>
                    <a:pt x="291" y="282"/>
                    <a:pt x="278" y="284"/>
                    <a:pt x="276" y="289"/>
                  </a:cubicBezTo>
                  <a:cubicBezTo>
                    <a:pt x="274" y="294"/>
                    <a:pt x="283" y="302"/>
                    <a:pt x="281" y="306"/>
                  </a:cubicBezTo>
                  <a:cubicBezTo>
                    <a:pt x="280" y="312"/>
                    <a:pt x="271" y="313"/>
                    <a:pt x="266" y="316"/>
                  </a:cubicBezTo>
                  <a:cubicBezTo>
                    <a:pt x="265" y="331"/>
                    <a:pt x="269" y="333"/>
                    <a:pt x="257" y="339"/>
                  </a:cubicBezTo>
                  <a:cubicBezTo>
                    <a:pt x="242" y="335"/>
                    <a:pt x="244" y="338"/>
                    <a:pt x="233" y="330"/>
                  </a:cubicBezTo>
                  <a:cubicBezTo>
                    <a:pt x="231" y="330"/>
                    <a:pt x="213" y="332"/>
                    <a:pt x="209" y="330"/>
                  </a:cubicBezTo>
                  <a:cubicBezTo>
                    <a:pt x="200" y="325"/>
                    <a:pt x="208" y="322"/>
                    <a:pt x="194" y="319"/>
                  </a:cubicBezTo>
                  <a:cubicBezTo>
                    <a:pt x="180" y="310"/>
                    <a:pt x="176" y="301"/>
                    <a:pt x="158" y="300"/>
                  </a:cubicBezTo>
                  <a:cubicBezTo>
                    <a:pt x="143" y="291"/>
                    <a:pt x="162" y="304"/>
                    <a:pt x="152" y="291"/>
                  </a:cubicBezTo>
                  <a:cubicBezTo>
                    <a:pt x="150" y="288"/>
                    <a:pt x="141" y="285"/>
                    <a:pt x="137" y="283"/>
                  </a:cubicBezTo>
                  <a:cubicBezTo>
                    <a:pt x="132" y="278"/>
                    <a:pt x="129" y="275"/>
                    <a:pt x="128" y="268"/>
                  </a:cubicBezTo>
                  <a:cubicBezTo>
                    <a:pt x="127" y="264"/>
                    <a:pt x="143" y="264"/>
                    <a:pt x="140" y="259"/>
                  </a:cubicBezTo>
                  <a:cubicBezTo>
                    <a:pt x="137" y="254"/>
                    <a:pt x="116" y="245"/>
                    <a:pt x="107" y="240"/>
                  </a:cubicBezTo>
                  <a:cubicBezTo>
                    <a:pt x="101" y="234"/>
                    <a:pt x="95" y="230"/>
                    <a:pt x="87" y="228"/>
                  </a:cubicBezTo>
                  <a:cubicBezTo>
                    <a:pt x="52" y="229"/>
                    <a:pt x="65" y="230"/>
                    <a:pt x="47" y="244"/>
                  </a:cubicBezTo>
                  <a:cubicBezTo>
                    <a:pt x="37" y="242"/>
                    <a:pt x="29" y="237"/>
                    <a:pt x="23" y="228"/>
                  </a:cubicBezTo>
                  <a:cubicBezTo>
                    <a:pt x="20" y="223"/>
                    <a:pt x="15" y="213"/>
                    <a:pt x="15" y="213"/>
                  </a:cubicBezTo>
                  <a:cubicBezTo>
                    <a:pt x="13" y="208"/>
                    <a:pt x="26" y="202"/>
                    <a:pt x="26" y="198"/>
                  </a:cubicBezTo>
                  <a:cubicBezTo>
                    <a:pt x="26" y="194"/>
                    <a:pt x="16" y="189"/>
                    <a:pt x="17" y="187"/>
                  </a:cubicBezTo>
                  <a:cubicBezTo>
                    <a:pt x="20" y="182"/>
                    <a:pt x="31" y="188"/>
                    <a:pt x="35" y="183"/>
                  </a:cubicBezTo>
                  <a:cubicBezTo>
                    <a:pt x="37" y="170"/>
                    <a:pt x="40" y="156"/>
                    <a:pt x="27" y="151"/>
                  </a:cubicBezTo>
                  <a:cubicBezTo>
                    <a:pt x="23" y="146"/>
                    <a:pt x="19" y="139"/>
                    <a:pt x="14" y="136"/>
                  </a:cubicBezTo>
                  <a:cubicBezTo>
                    <a:pt x="12" y="140"/>
                    <a:pt x="0" y="147"/>
                    <a:pt x="9" y="13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2466975" y="2530475"/>
              <a:ext cx="1571625" cy="1420813"/>
            </a:xfrm>
            <a:custGeom>
              <a:avLst/>
              <a:gdLst>
                <a:gd name="T0" fmla="*/ 474 w 990"/>
                <a:gd name="T1" fmla="*/ 12 h 895"/>
                <a:gd name="T2" fmla="*/ 412 w 990"/>
                <a:gd name="T3" fmla="*/ 108 h 895"/>
                <a:gd name="T4" fmla="*/ 382 w 990"/>
                <a:gd name="T5" fmla="*/ 140 h 895"/>
                <a:gd name="T6" fmla="*/ 330 w 990"/>
                <a:gd name="T7" fmla="*/ 188 h 895"/>
                <a:gd name="T8" fmla="*/ 232 w 990"/>
                <a:gd name="T9" fmla="*/ 264 h 895"/>
                <a:gd name="T10" fmla="*/ 120 w 990"/>
                <a:gd name="T11" fmla="*/ 230 h 895"/>
                <a:gd name="T12" fmla="*/ 76 w 990"/>
                <a:gd name="T13" fmla="*/ 294 h 895"/>
                <a:gd name="T14" fmla="*/ 44 w 990"/>
                <a:gd name="T15" fmla="*/ 314 h 895"/>
                <a:gd name="T16" fmla="*/ 0 w 990"/>
                <a:gd name="T17" fmla="*/ 372 h 895"/>
                <a:gd name="T18" fmla="*/ 64 w 990"/>
                <a:gd name="T19" fmla="*/ 416 h 895"/>
                <a:gd name="T20" fmla="*/ 66 w 990"/>
                <a:gd name="T21" fmla="*/ 514 h 895"/>
                <a:gd name="T22" fmla="*/ 114 w 990"/>
                <a:gd name="T23" fmla="*/ 538 h 895"/>
                <a:gd name="T24" fmla="*/ 122 w 990"/>
                <a:gd name="T25" fmla="*/ 582 h 895"/>
                <a:gd name="T26" fmla="*/ 160 w 990"/>
                <a:gd name="T27" fmla="*/ 642 h 895"/>
                <a:gd name="T28" fmla="*/ 184 w 990"/>
                <a:gd name="T29" fmla="*/ 690 h 895"/>
                <a:gd name="T30" fmla="*/ 256 w 990"/>
                <a:gd name="T31" fmla="*/ 690 h 895"/>
                <a:gd name="T32" fmla="*/ 304 w 990"/>
                <a:gd name="T33" fmla="*/ 688 h 895"/>
                <a:gd name="T34" fmla="*/ 348 w 990"/>
                <a:gd name="T35" fmla="*/ 716 h 895"/>
                <a:gd name="T36" fmla="*/ 388 w 990"/>
                <a:gd name="T37" fmla="*/ 704 h 895"/>
                <a:gd name="T38" fmla="*/ 416 w 990"/>
                <a:gd name="T39" fmla="*/ 756 h 895"/>
                <a:gd name="T40" fmla="*/ 424 w 990"/>
                <a:gd name="T41" fmla="*/ 788 h 895"/>
                <a:gd name="T42" fmla="*/ 448 w 990"/>
                <a:gd name="T43" fmla="*/ 830 h 895"/>
                <a:gd name="T44" fmla="*/ 524 w 990"/>
                <a:gd name="T45" fmla="*/ 880 h 895"/>
                <a:gd name="T46" fmla="*/ 560 w 990"/>
                <a:gd name="T47" fmla="*/ 880 h 895"/>
                <a:gd name="T48" fmla="*/ 568 w 990"/>
                <a:gd name="T49" fmla="*/ 848 h 895"/>
                <a:gd name="T50" fmla="*/ 606 w 990"/>
                <a:gd name="T51" fmla="*/ 772 h 895"/>
                <a:gd name="T52" fmla="*/ 582 w 990"/>
                <a:gd name="T53" fmla="*/ 708 h 895"/>
                <a:gd name="T54" fmla="*/ 598 w 990"/>
                <a:gd name="T55" fmla="*/ 650 h 895"/>
                <a:gd name="T56" fmla="*/ 638 w 990"/>
                <a:gd name="T57" fmla="*/ 642 h 895"/>
                <a:gd name="T58" fmla="*/ 662 w 990"/>
                <a:gd name="T59" fmla="*/ 670 h 895"/>
                <a:gd name="T60" fmla="*/ 660 w 990"/>
                <a:gd name="T61" fmla="*/ 686 h 895"/>
                <a:gd name="T62" fmla="*/ 702 w 990"/>
                <a:gd name="T63" fmla="*/ 740 h 895"/>
                <a:gd name="T64" fmla="*/ 690 w 990"/>
                <a:gd name="T65" fmla="*/ 806 h 895"/>
                <a:gd name="T66" fmla="*/ 740 w 990"/>
                <a:gd name="T67" fmla="*/ 758 h 895"/>
                <a:gd name="T68" fmla="*/ 778 w 990"/>
                <a:gd name="T69" fmla="*/ 756 h 895"/>
                <a:gd name="T70" fmla="*/ 816 w 990"/>
                <a:gd name="T71" fmla="*/ 774 h 895"/>
                <a:gd name="T72" fmla="*/ 822 w 990"/>
                <a:gd name="T73" fmla="*/ 714 h 895"/>
                <a:gd name="T74" fmla="*/ 812 w 990"/>
                <a:gd name="T75" fmla="*/ 684 h 895"/>
                <a:gd name="T76" fmla="*/ 884 w 990"/>
                <a:gd name="T77" fmla="*/ 638 h 895"/>
                <a:gd name="T78" fmla="*/ 846 w 990"/>
                <a:gd name="T79" fmla="*/ 620 h 895"/>
                <a:gd name="T80" fmla="*/ 790 w 990"/>
                <a:gd name="T81" fmla="*/ 576 h 895"/>
                <a:gd name="T82" fmla="*/ 804 w 990"/>
                <a:gd name="T83" fmla="*/ 544 h 895"/>
                <a:gd name="T84" fmla="*/ 914 w 990"/>
                <a:gd name="T85" fmla="*/ 474 h 895"/>
                <a:gd name="T86" fmla="*/ 990 w 990"/>
                <a:gd name="T87" fmla="*/ 430 h 895"/>
                <a:gd name="T88" fmla="*/ 908 w 990"/>
                <a:gd name="T89" fmla="*/ 446 h 895"/>
                <a:gd name="T90" fmla="*/ 906 w 990"/>
                <a:gd name="T91" fmla="*/ 370 h 895"/>
                <a:gd name="T92" fmla="*/ 868 w 990"/>
                <a:gd name="T93" fmla="*/ 312 h 895"/>
                <a:gd name="T94" fmla="*/ 822 w 990"/>
                <a:gd name="T95" fmla="*/ 322 h 895"/>
                <a:gd name="T96" fmla="*/ 832 w 990"/>
                <a:gd name="T97" fmla="*/ 266 h 895"/>
                <a:gd name="T98" fmla="*/ 794 w 990"/>
                <a:gd name="T99" fmla="*/ 268 h 895"/>
                <a:gd name="T100" fmla="*/ 750 w 990"/>
                <a:gd name="T101" fmla="*/ 290 h 895"/>
                <a:gd name="T102" fmla="*/ 734 w 990"/>
                <a:gd name="T103" fmla="*/ 250 h 895"/>
                <a:gd name="T104" fmla="*/ 682 w 990"/>
                <a:gd name="T105" fmla="*/ 174 h 895"/>
                <a:gd name="T106" fmla="*/ 616 w 990"/>
                <a:gd name="T107" fmla="*/ 116 h 895"/>
                <a:gd name="T108" fmla="*/ 574 w 990"/>
                <a:gd name="T109" fmla="*/ 54 h 895"/>
                <a:gd name="T110" fmla="*/ 504 w 990"/>
                <a:gd name="T111" fmla="*/ 4 h 89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90"/>
                <a:gd name="T169" fmla="*/ 0 h 895"/>
                <a:gd name="T170" fmla="*/ 990 w 990"/>
                <a:gd name="T171" fmla="*/ 895 h 89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90" h="895">
                  <a:moveTo>
                    <a:pt x="520" y="8"/>
                  </a:moveTo>
                  <a:cubicBezTo>
                    <a:pt x="509" y="6"/>
                    <a:pt x="504" y="2"/>
                    <a:pt x="494" y="0"/>
                  </a:cubicBezTo>
                  <a:cubicBezTo>
                    <a:pt x="482" y="2"/>
                    <a:pt x="483" y="6"/>
                    <a:pt x="474" y="12"/>
                  </a:cubicBezTo>
                  <a:cubicBezTo>
                    <a:pt x="468" y="20"/>
                    <a:pt x="468" y="30"/>
                    <a:pt x="462" y="38"/>
                  </a:cubicBezTo>
                  <a:cubicBezTo>
                    <a:pt x="460" y="49"/>
                    <a:pt x="459" y="52"/>
                    <a:pt x="450" y="58"/>
                  </a:cubicBezTo>
                  <a:cubicBezTo>
                    <a:pt x="434" y="82"/>
                    <a:pt x="445" y="97"/>
                    <a:pt x="412" y="108"/>
                  </a:cubicBezTo>
                  <a:cubicBezTo>
                    <a:pt x="411" y="111"/>
                    <a:pt x="409" y="113"/>
                    <a:pt x="408" y="116"/>
                  </a:cubicBezTo>
                  <a:cubicBezTo>
                    <a:pt x="407" y="121"/>
                    <a:pt x="408" y="126"/>
                    <a:pt x="406" y="130"/>
                  </a:cubicBezTo>
                  <a:cubicBezTo>
                    <a:pt x="403" y="138"/>
                    <a:pt x="388" y="136"/>
                    <a:pt x="382" y="140"/>
                  </a:cubicBezTo>
                  <a:cubicBezTo>
                    <a:pt x="375" y="144"/>
                    <a:pt x="371" y="153"/>
                    <a:pt x="364" y="156"/>
                  </a:cubicBezTo>
                  <a:cubicBezTo>
                    <a:pt x="357" y="159"/>
                    <a:pt x="342" y="164"/>
                    <a:pt x="342" y="164"/>
                  </a:cubicBezTo>
                  <a:cubicBezTo>
                    <a:pt x="337" y="172"/>
                    <a:pt x="334" y="180"/>
                    <a:pt x="330" y="188"/>
                  </a:cubicBezTo>
                  <a:cubicBezTo>
                    <a:pt x="325" y="220"/>
                    <a:pt x="318" y="214"/>
                    <a:pt x="298" y="228"/>
                  </a:cubicBezTo>
                  <a:cubicBezTo>
                    <a:pt x="293" y="235"/>
                    <a:pt x="293" y="248"/>
                    <a:pt x="288" y="254"/>
                  </a:cubicBezTo>
                  <a:cubicBezTo>
                    <a:pt x="278" y="266"/>
                    <a:pt x="244" y="263"/>
                    <a:pt x="232" y="264"/>
                  </a:cubicBezTo>
                  <a:cubicBezTo>
                    <a:pt x="212" y="274"/>
                    <a:pt x="189" y="267"/>
                    <a:pt x="170" y="280"/>
                  </a:cubicBezTo>
                  <a:cubicBezTo>
                    <a:pt x="161" y="278"/>
                    <a:pt x="156" y="273"/>
                    <a:pt x="148" y="270"/>
                  </a:cubicBezTo>
                  <a:cubicBezTo>
                    <a:pt x="145" y="247"/>
                    <a:pt x="139" y="242"/>
                    <a:pt x="120" y="230"/>
                  </a:cubicBezTo>
                  <a:cubicBezTo>
                    <a:pt x="120" y="242"/>
                    <a:pt x="113" y="240"/>
                    <a:pt x="106" y="244"/>
                  </a:cubicBezTo>
                  <a:cubicBezTo>
                    <a:pt x="101" y="248"/>
                    <a:pt x="95" y="248"/>
                    <a:pt x="90" y="256"/>
                  </a:cubicBezTo>
                  <a:cubicBezTo>
                    <a:pt x="89" y="269"/>
                    <a:pt x="81" y="282"/>
                    <a:pt x="76" y="294"/>
                  </a:cubicBezTo>
                  <a:cubicBezTo>
                    <a:pt x="75" y="297"/>
                    <a:pt x="69" y="292"/>
                    <a:pt x="66" y="292"/>
                  </a:cubicBezTo>
                  <a:cubicBezTo>
                    <a:pt x="64" y="292"/>
                    <a:pt x="62" y="295"/>
                    <a:pt x="60" y="296"/>
                  </a:cubicBezTo>
                  <a:cubicBezTo>
                    <a:pt x="56" y="309"/>
                    <a:pt x="56" y="310"/>
                    <a:pt x="44" y="314"/>
                  </a:cubicBezTo>
                  <a:cubicBezTo>
                    <a:pt x="37" y="332"/>
                    <a:pt x="26" y="337"/>
                    <a:pt x="12" y="346"/>
                  </a:cubicBezTo>
                  <a:cubicBezTo>
                    <a:pt x="6" y="364"/>
                    <a:pt x="16" y="336"/>
                    <a:pt x="4" y="360"/>
                  </a:cubicBezTo>
                  <a:cubicBezTo>
                    <a:pt x="2" y="364"/>
                    <a:pt x="0" y="372"/>
                    <a:pt x="0" y="372"/>
                  </a:cubicBezTo>
                  <a:cubicBezTo>
                    <a:pt x="1" y="388"/>
                    <a:pt x="11" y="390"/>
                    <a:pt x="22" y="402"/>
                  </a:cubicBezTo>
                  <a:cubicBezTo>
                    <a:pt x="33" y="413"/>
                    <a:pt x="33" y="419"/>
                    <a:pt x="48" y="422"/>
                  </a:cubicBezTo>
                  <a:cubicBezTo>
                    <a:pt x="55" y="426"/>
                    <a:pt x="59" y="414"/>
                    <a:pt x="64" y="416"/>
                  </a:cubicBezTo>
                  <a:cubicBezTo>
                    <a:pt x="69" y="418"/>
                    <a:pt x="83" y="423"/>
                    <a:pt x="82" y="436"/>
                  </a:cubicBezTo>
                  <a:cubicBezTo>
                    <a:pt x="79" y="459"/>
                    <a:pt x="66" y="472"/>
                    <a:pt x="56" y="492"/>
                  </a:cubicBezTo>
                  <a:cubicBezTo>
                    <a:pt x="60" y="518"/>
                    <a:pt x="60" y="497"/>
                    <a:pt x="66" y="514"/>
                  </a:cubicBezTo>
                  <a:cubicBezTo>
                    <a:pt x="68" y="520"/>
                    <a:pt x="64" y="514"/>
                    <a:pt x="72" y="518"/>
                  </a:cubicBezTo>
                  <a:cubicBezTo>
                    <a:pt x="74" y="522"/>
                    <a:pt x="73" y="535"/>
                    <a:pt x="80" y="538"/>
                  </a:cubicBezTo>
                  <a:cubicBezTo>
                    <a:pt x="87" y="541"/>
                    <a:pt x="106" y="539"/>
                    <a:pt x="114" y="538"/>
                  </a:cubicBezTo>
                  <a:cubicBezTo>
                    <a:pt x="119" y="539"/>
                    <a:pt x="128" y="530"/>
                    <a:pt x="130" y="534"/>
                  </a:cubicBezTo>
                  <a:cubicBezTo>
                    <a:pt x="133" y="540"/>
                    <a:pt x="123" y="558"/>
                    <a:pt x="128" y="562"/>
                  </a:cubicBezTo>
                  <a:cubicBezTo>
                    <a:pt x="135" y="573"/>
                    <a:pt x="136" y="579"/>
                    <a:pt x="122" y="582"/>
                  </a:cubicBezTo>
                  <a:cubicBezTo>
                    <a:pt x="123" y="587"/>
                    <a:pt x="132" y="592"/>
                    <a:pt x="138" y="596"/>
                  </a:cubicBezTo>
                  <a:cubicBezTo>
                    <a:pt x="143" y="599"/>
                    <a:pt x="148" y="612"/>
                    <a:pt x="148" y="612"/>
                  </a:cubicBezTo>
                  <a:cubicBezTo>
                    <a:pt x="150" y="621"/>
                    <a:pt x="155" y="633"/>
                    <a:pt x="160" y="642"/>
                  </a:cubicBezTo>
                  <a:cubicBezTo>
                    <a:pt x="163" y="653"/>
                    <a:pt x="161" y="672"/>
                    <a:pt x="164" y="678"/>
                  </a:cubicBezTo>
                  <a:cubicBezTo>
                    <a:pt x="166" y="685"/>
                    <a:pt x="173" y="674"/>
                    <a:pt x="176" y="676"/>
                  </a:cubicBezTo>
                  <a:cubicBezTo>
                    <a:pt x="179" y="678"/>
                    <a:pt x="181" y="689"/>
                    <a:pt x="184" y="690"/>
                  </a:cubicBezTo>
                  <a:cubicBezTo>
                    <a:pt x="188" y="693"/>
                    <a:pt x="192" y="685"/>
                    <a:pt x="196" y="682"/>
                  </a:cubicBezTo>
                  <a:cubicBezTo>
                    <a:pt x="204" y="677"/>
                    <a:pt x="217" y="678"/>
                    <a:pt x="226" y="672"/>
                  </a:cubicBezTo>
                  <a:cubicBezTo>
                    <a:pt x="273" y="676"/>
                    <a:pt x="226" y="670"/>
                    <a:pt x="256" y="690"/>
                  </a:cubicBezTo>
                  <a:cubicBezTo>
                    <a:pt x="280" y="674"/>
                    <a:pt x="287" y="695"/>
                    <a:pt x="270" y="670"/>
                  </a:cubicBezTo>
                  <a:cubicBezTo>
                    <a:pt x="284" y="665"/>
                    <a:pt x="276" y="678"/>
                    <a:pt x="282" y="686"/>
                  </a:cubicBezTo>
                  <a:cubicBezTo>
                    <a:pt x="287" y="691"/>
                    <a:pt x="298" y="684"/>
                    <a:pt x="304" y="688"/>
                  </a:cubicBezTo>
                  <a:cubicBezTo>
                    <a:pt x="310" y="692"/>
                    <a:pt x="314" y="706"/>
                    <a:pt x="320" y="708"/>
                  </a:cubicBezTo>
                  <a:cubicBezTo>
                    <a:pt x="326" y="717"/>
                    <a:pt x="332" y="699"/>
                    <a:pt x="342" y="702"/>
                  </a:cubicBezTo>
                  <a:cubicBezTo>
                    <a:pt x="347" y="705"/>
                    <a:pt x="345" y="712"/>
                    <a:pt x="348" y="716"/>
                  </a:cubicBezTo>
                  <a:cubicBezTo>
                    <a:pt x="351" y="720"/>
                    <a:pt x="357" y="725"/>
                    <a:pt x="362" y="724"/>
                  </a:cubicBezTo>
                  <a:cubicBezTo>
                    <a:pt x="366" y="713"/>
                    <a:pt x="362" y="720"/>
                    <a:pt x="376" y="712"/>
                  </a:cubicBezTo>
                  <a:cubicBezTo>
                    <a:pt x="380" y="710"/>
                    <a:pt x="388" y="704"/>
                    <a:pt x="388" y="704"/>
                  </a:cubicBezTo>
                  <a:cubicBezTo>
                    <a:pt x="392" y="707"/>
                    <a:pt x="397" y="713"/>
                    <a:pt x="402" y="722"/>
                  </a:cubicBezTo>
                  <a:cubicBezTo>
                    <a:pt x="403" y="729"/>
                    <a:pt x="392" y="741"/>
                    <a:pt x="394" y="746"/>
                  </a:cubicBezTo>
                  <a:cubicBezTo>
                    <a:pt x="396" y="751"/>
                    <a:pt x="410" y="753"/>
                    <a:pt x="416" y="756"/>
                  </a:cubicBezTo>
                  <a:cubicBezTo>
                    <a:pt x="425" y="753"/>
                    <a:pt x="423" y="759"/>
                    <a:pt x="432" y="762"/>
                  </a:cubicBezTo>
                  <a:cubicBezTo>
                    <a:pt x="441" y="759"/>
                    <a:pt x="449" y="754"/>
                    <a:pt x="436" y="780"/>
                  </a:cubicBezTo>
                  <a:cubicBezTo>
                    <a:pt x="434" y="784"/>
                    <a:pt x="424" y="788"/>
                    <a:pt x="424" y="788"/>
                  </a:cubicBezTo>
                  <a:cubicBezTo>
                    <a:pt x="420" y="799"/>
                    <a:pt x="422" y="797"/>
                    <a:pt x="428" y="806"/>
                  </a:cubicBezTo>
                  <a:cubicBezTo>
                    <a:pt x="438" y="803"/>
                    <a:pt x="433" y="806"/>
                    <a:pt x="440" y="816"/>
                  </a:cubicBezTo>
                  <a:cubicBezTo>
                    <a:pt x="441" y="825"/>
                    <a:pt x="438" y="845"/>
                    <a:pt x="448" y="830"/>
                  </a:cubicBezTo>
                  <a:cubicBezTo>
                    <a:pt x="461" y="849"/>
                    <a:pt x="451" y="805"/>
                    <a:pt x="466" y="842"/>
                  </a:cubicBezTo>
                  <a:cubicBezTo>
                    <a:pt x="470" y="852"/>
                    <a:pt x="506" y="858"/>
                    <a:pt x="514" y="858"/>
                  </a:cubicBezTo>
                  <a:cubicBezTo>
                    <a:pt x="518" y="874"/>
                    <a:pt x="510" y="872"/>
                    <a:pt x="524" y="880"/>
                  </a:cubicBezTo>
                  <a:cubicBezTo>
                    <a:pt x="526" y="881"/>
                    <a:pt x="530" y="886"/>
                    <a:pt x="532" y="888"/>
                  </a:cubicBezTo>
                  <a:cubicBezTo>
                    <a:pt x="534" y="889"/>
                    <a:pt x="534" y="875"/>
                    <a:pt x="536" y="876"/>
                  </a:cubicBezTo>
                  <a:cubicBezTo>
                    <a:pt x="542" y="895"/>
                    <a:pt x="543" y="884"/>
                    <a:pt x="560" y="880"/>
                  </a:cubicBezTo>
                  <a:cubicBezTo>
                    <a:pt x="554" y="872"/>
                    <a:pt x="547" y="869"/>
                    <a:pt x="538" y="866"/>
                  </a:cubicBezTo>
                  <a:cubicBezTo>
                    <a:pt x="534" y="861"/>
                    <a:pt x="551" y="857"/>
                    <a:pt x="556" y="854"/>
                  </a:cubicBezTo>
                  <a:cubicBezTo>
                    <a:pt x="561" y="851"/>
                    <a:pt x="564" y="851"/>
                    <a:pt x="568" y="848"/>
                  </a:cubicBezTo>
                  <a:cubicBezTo>
                    <a:pt x="571" y="822"/>
                    <a:pt x="567" y="831"/>
                    <a:pt x="582" y="836"/>
                  </a:cubicBezTo>
                  <a:cubicBezTo>
                    <a:pt x="611" y="830"/>
                    <a:pt x="602" y="818"/>
                    <a:pt x="604" y="786"/>
                  </a:cubicBezTo>
                  <a:cubicBezTo>
                    <a:pt x="607" y="775"/>
                    <a:pt x="608" y="776"/>
                    <a:pt x="606" y="772"/>
                  </a:cubicBezTo>
                  <a:cubicBezTo>
                    <a:pt x="604" y="768"/>
                    <a:pt x="599" y="770"/>
                    <a:pt x="594" y="764"/>
                  </a:cubicBezTo>
                  <a:cubicBezTo>
                    <a:pt x="591" y="759"/>
                    <a:pt x="580" y="745"/>
                    <a:pt x="578" y="736"/>
                  </a:cubicBezTo>
                  <a:cubicBezTo>
                    <a:pt x="576" y="727"/>
                    <a:pt x="579" y="716"/>
                    <a:pt x="582" y="708"/>
                  </a:cubicBezTo>
                  <a:cubicBezTo>
                    <a:pt x="589" y="698"/>
                    <a:pt x="593" y="701"/>
                    <a:pt x="596" y="688"/>
                  </a:cubicBezTo>
                  <a:cubicBezTo>
                    <a:pt x="593" y="679"/>
                    <a:pt x="590" y="674"/>
                    <a:pt x="588" y="664"/>
                  </a:cubicBezTo>
                  <a:cubicBezTo>
                    <a:pt x="588" y="660"/>
                    <a:pt x="593" y="650"/>
                    <a:pt x="598" y="650"/>
                  </a:cubicBezTo>
                  <a:cubicBezTo>
                    <a:pt x="603" y="650"/>
                    <a:pt x="610" y="666"/>
                    <a:pt x="616" y="666"/>
                  </a:cubicBezTo>
                  <a:cubicBezTo>
                    <a:pt x="622" y="666"/>
                    <a:pt x="630" y="652"/>
                    <a:pt x="634" y="648"/>
                  </a:cubicBezTo>
                  <a:cubicBezTo>
                    <a:pt x="635" y="646"/>
                    <a:pt x="636" y="642"/>
                    <a:pt x="638" y="642"/>
                  </a:cubicBezTo>
                  <a:cubicBezTo>
                    <a:pt x="645" y="641"/>
                    <a:pt x="644" y="649"/>
                    <a:pt x="646" y="652"/>
                  </a:cubicBezTo>
                  <a:cubicBezTo>
                    <a:pt x="649" y="656"/>
                    <a:pt x="655" y="659"/>
                    <a:pt x="658" y="664"/>
                  </a:cubicBezTo>
                  <a:cubicBezTo>
                    <a:pt x="659" y="666"/>
                    <a:pt x="661" y="668"/>
                    <a:pt x="662" y="670"/>
                  </a:cubicBezTo>
                  <a:cubicBezTo>
                    <a:pt x="659" y="671"/>
                    <a:pt x="657" y="674"/>
                    <a:pt x="654" y="674"/>
                  </a:cubicBezTo>
                  <a:cubicBezTo>
                    <a:pt x="652" y="674"/>
                    <a:pt x="649" y="670"/>
                    <a:pt x="648" y="672"/>
                  </a:cubicBezTo>
                  <a:cubicBezTo>
                    <a:pt x="646" y="675"/>
                    <a:pt x="656" y="686"/>
                    <a:pt x="660" y="686"/>
                  </a:cubicBezTo>
                  <a:cubicBezTo>
                    <a:pt x="679" y="687"/>
                    <a:pt x="697" y="687"/>
                    <a:pt x="716" y="688"/>
                  </a:cubicBezTo>
                  <a:cubicBezTo>
                    <a:pt x="715" y="704"/>
                    <a:pt x="718" y="721"/>
                    <a:pt x="714" y="736"/>
                  </a:cubicBezTo>
                  <a:cubicBezTo>
                    <a:pt x="713" y="740"/>
                    <a:pt x="702" y="740"/>
                    <a:pt x="702" y="740"/>
                  </a:cubicBezTo>
                  <a:cubicBezTo>
                    <a:pt x="701" y="756"/>
                    <a:pt x="705" y="773"/>
                    <a:pt x="700" y="788"/>
                  </a:cubicBezTo>
                  <a:cubicBezTo>
                    <a:pt x="692" y="810"/>
                    <a:pt x="676" y="772"/>
                    <a:pt x="686" y="800"/>
                  </a:cubicBezTo>
                  <a:cubicBezTo>
                    <a:pt x="666" y="786"/>
                    <a:pt x="689" y="804"/>
                    <a:pt x="690" y="806"/>
                  </a:cubicBezTo>
                  <a:cubicBezTo>
                    <a:pt x="700" y="805"/>
                    <a:pt x="711" y="808"/>
                    <a:pt x="720" y="804"/>
                  </a:cubicBezTo>
                  <a:cubicBezTo>
                    <a:pt x="724" y="802"/>
                    <a:pt x="724" y="792"/>
                    <a:pt x="724" y="792"/>
                  </a:cubicBezTo>
                  <a:cubicBezTo>
                    <a:pt x="728" y="744"/>
                    <a:pt x="725" y="781"/>
                    <a:pt x="740" y="758"/>
                  </a:cubicBezTo>
                  <a:cubicBezTo>
                    <a:pt x="741" y="752"/>
                    <a:pt x="744" y="757"/>
                    <a:pt x="748" y="752"/>
                  </a:cubicBezTo>
                  <a:cubicBezTo>
                    <a:pt x="751" y="749"/>
                    <a:pt x="750" y="741"/>
                    <a:pt x="754" y="742"/>
                  </a:cubicBezTo>
                  <a:cubicBezTo>
                    <a:pt x="759" y="741"/>
                    <a:pt x="770" y="754"/>
                    <a:pt x="778" y="756"/>
                  </a:cubicBezTo>
                  <a:cubicBezTo>
                    <a:pt x="786" y="758"/>
                    <a:pt x="797" y="751"/>
                    <a:pt x="802" y="752"/>
                  </a:cubicBezTo>
                  <a:cubicBezTo>
                    <a:pt x="806" y="754"/>
                    <a:pt x="805" y="759"/>
                    <a:pt x="806" y="764"/>
                  </a:cubicBezTo>
                  <a:cubicBezTo>
                    <a:pt x="808" y="768"/>
                    <a:pt x="812" y="775"/>
                    <a:pt x="816" y="774"/>
                  </a:cubicBezTo>
                  <a:cubicBezTo>
                    <a:pt x="820" y="773"/>
                    <a:pt x="834" y="766"/>
                    <a:pt x="832" y="760"/>
                  </a:cubicBezTo>
                  <a:cubicBezTo>
                    <a:pt x="829" y="752"/>
                    <a:pt x="812" y="746"/>
                    <a:pt x="806" y="740"/>
                  </a:cubicBezTo>
                  <a:cubicBezTo>
                    <a:pt x="804" y="735"/>
                    <a:pt x="816" y="716"/>
                    <a:pt x="822" y="714"/>
                  </a:cubicBezTo>
                  <a:cubicBezTo>
                    <a:pt x="828" y="712"/>
                    <a:pt x="840" y="730"/>
                    <a:pt x="842" y="726"/>
                  </a:cubicBezTo>
                  <a:cubicBezTo>
                    <a:pt x="852" y="716"/>
                    <a:pt x="848" y="695"/>
                    <a:pt x="836" y="692"/>
                  </a:cubicBezTo>
                  <a:cubicBezTo>
                    <a:pt x="814" y="695"/>
                    <a:pt x="814" y="708"/>
                    <a:pt x="812" y="684"/>
                  </a:cubicBezTo>
                  <a:cubicBezTo>
                    <a:pt x="815" y="673"/>
                    <a:pt x="817" y="676"/>
                    <a:pt x="826" y="670"/>
                  </a:cubicBezTo>
                  <a:cubicBezTo>
                    <a:pt x="816" y="639"/>
                    <a:pt x="837" y="650"/>
                    <a:pt x="872" y="648"/>
                  </a:cubicBezTo>
                  <a:cubicBezTo>
                    <a:pt x="876" y="646"/>
                    <a:pt x="882" y="642"/>
                    <a:pt x="884" y="638"/>
                  </a:cubicBezTo>
                  <a:cubicBezTo>
                    <a:pt x="886" y="634"/>
                    <a:pt x="888" y="626"/>
                    <a:pt x="888" y="626"/>
                  </a:cubicBezTo>
                  <a:cubicBezTo>
                    <a:pt x="885" y="612"/>
                    <a:pt x="882" y="612"/>
                    <a:pt x="868" y="614"/>
                  </a:cubicBezTo>
                  <a:cubicBezTo>
                    <a:pt x="862" y="615"/>
                    <a:pt x="860" y="620"/>
                    <a:pt x="846" y="620"/>
                  </a:cubicBezTo>
                  <a:cubicBezTo>
                    <a:pt x="837" y="621"/>
                    <a:pt x="824" y="621"/>
                    <a:pt x="816" y="618"/>
                  </a:cubicBezTo>
                  <a:cubicBezTo>
                    <a:pt x="808" y="615"/>
                    <a:pt x="804" y="609"/>
                    <a:pt x="800" y="602"/>
                  </a:cubicBezTo>
                  <a:cubicBezTo>
                    <a:pt x="797" y="592"/>
                    <a:pt x="792" y="588"/>
                    <a:pt x="790" y="576"/>
                  </a:cubicBezTo>
                  <a:cubicBezTo>
                    <a:pt x="786" y="569"/>
                    <a:pt x="790" y="560"/>
                    <a:pt x="788" y="556"/>
                  </a:cubicBezTo>
                  <a:cubicBezTo>
                    <a:pt x="789" y="551"/>
                    <a:pt x="791" y="550"/>
                    <a:pt x="794" y="548"/>
                  </a:cubicBezTo>
                  <a:cubicBezTo>
                    <a:pt x="793" y="543"/>
                    <a:pt x="789" y="554"/>
                    <a:pt x="804" y="544"/>
                  </a:cubicBezTo>
                  <a:cubicBezTo>
                    <a:pt x="811" y="537"/>
                    <a:pt x="823" y="518"/>
                    <a:pt x="836" y="508"/>
                  </a:cubicBezTo>
                  <a:cubicBezTo>
                    <a:pt x="849" y="498"/>
                    <a:pt x="869" y="492"/>
                    <a:pt x="882" y="486"/>
                  </a:cubicBezTo>
                  <a:cubicBezTo>
                    <a:pt x="893" y="482"/>
                    <a:pt x="902" y="477"/>
                    <a:pt x="914" y="474"/>
                  </a:cubicBezTo>
                  <a:cubicBezTo>
                    <a:pt x="924" y="468"/>
                    <a:pt x="935" y="466"/>
                    <a:pt x="944" y="460"/>
                  </a:cubicBezTo>
                  <a:cubicBezTo>
                    <a:pt x="951" y="449"/>
                    <a:pt x="970" y="450"/>
                    <a:pt x="982" y="448"/>
                  </a:cubicBezTo>
                  <a:cubicBezTo>
                    <a:pt x="987" y="434"/>
                    <a:pt x="984" y="440"/>
                    <a:pt x="990" y="430"/>
                  </a:cubicBezTo>
                  <a:cubicBezTo>
                    <a:pt x="975" y="420"/>
                    <a:pt x="983" y="423"/>
                    <a:pt x="968" y="420"/>
                  </a:cubicBezTo>
                  <a:cubicBezTo>
                    <a:pt x="946" y="426"/>
                    <a:pt x="960" y="426"/>
                    <a:pt x="924" y="424"/>
                  </a:cubicBezTo>
                  <a:cubicBezTo>
                    <a:pt x="922" y="417"/>
                    <a:pt x="908" y="446"/>
                    <a:pt x="908" y="446"/>
                  </a:cubicBezTo>
                  <a:cubicBezTo>
                    <a:pt x="907" y="442"/>
                    <a:pt x="898" y="441"/>
                    <a:pt x="898" y="428"/>
                  </a:cubicBezTo>
                  <a:cubicBezTo>
                    <a:pt x="900" y="417"/>
                    <a:pt x="917" y="390"/>
                    <a:pt x="918" y="380"/>
                  </a:cubicBezTo>
                  <a:cubicBezTo>
                    <a:pt x="919" y="370"/>
                    <a:pt x="909" y="375"/>
                    <a:pt x="906" y="370"/>
                  </a:cubicBezTo>
                  <a:cubicBezTo>
                    <a:pt x="904" y="363"/>
                    <a:pt x="902" y="357"/>
                    <a:pt x="900" y="350"/>
                  </a:cubicBezTo>
                  <a:cubicBezTo>
                    <a:pt x="896" y="342"/>
                    <a:pt x="889" y="338"/>
                    <a:pt x="884" y="332"/>
                  </a:cubicBezTo>
                  <a:cubicBezTo>
                    <a:pt x="879" y="326"/>
                    <a:pt x="874" y="314"/>
                    <a:pt x="868" y="312"/>
                  </a:cubicBezTo>
                  <a:cubicBezTo>
                    <a:pt x="855" y="315"/>
                    <a:pt x="862" y="312"/>
                    <a:pt x="848" y="322"/>
                  </a:cubicBezTo>
                  <a:cubicBezTo>
                    <a:pt x="846" y="323"/>
                    <a:pt x="842" y="326"/>
                    <a:pt x="842" y="326"/>
                  </a:cubicBezTo>
                  <a:cubicBezTo>
                    <a:pt x="835" y="325"/>
                    <a:pt x="826" y="327"/>
                    <a:pt x="822" y="322"/>
                  </a:cubicBezTo>
                  <a:cubicBezTo>
                    <a:pt x="820" y="320"/>
                    <a:pt x="824" y="301"/>
                    <a:pt x="826" y="296"/>
                  </a:cubicBezTo>
                  <a:cubicBezTo>
                    <a:pt x="828" y="290"/>
                    <a:pt x="832" y="282"/>
                    <a:pt x="832" y="282"/>
                  </a:cubicBezTo>
                  <a:cubicBezTo>
                    <a:pt x="831" y="277"/>
                    <a:pt x="835" y="271"/>
                    <a:pt x="832" y="266"/>
                  </a:cubicBezTo>
                  <a:cubicBezTo>
                    <a:pt x="829" y="261"/>
                    <a:pt x="821" y="252"/>
                    <a:pt x="816" y="252"/>
                  </a:cubicBezTo>
                  <a:cubicBezTo>
                    <a:pt x="811" y="251"/>
                    <a:pt x="804" y="265"/>
                    <a:pt x="800" y="268"/>
                  </a:cubicBezTo>
                  <a:cubicBezTo>
                    <a:pt x="796" y="271"/>
                    <a:pt x="800" y="271"/>
                    <a:pt x="794" y="268"/>
                  </a:cubicBezTo>
                  <a:cubicBezTo>
                    <a:pt x="788" y="265"/>
                    <a:pt x="768" y="251"/>
                    <a:pt x="764" y="252"/>
                  </a:cubicBezTo>
                  <a:cubicBezTo>
                    <a:pt x="760" y="253"/>
                    <a:pt x="772" y="268"/>
                    <a:pt x="770" y="274"/>
                  </a:cubicBezTo>
                  <a:cubicBezTo>
                    <a:pt x="759" y="285"/>
                    <a:pt x="765" y="280"/>
                    <a:pt x="750" y="290"/>
                  </a:cubicBezTo>
                  <a:cubicBezTo>
                    <a:pt x="748" y="291"/>
                    <a:pt x="744" y="294"/>
                    <a:pt x="744" y="294"/>
                  </a:cubicBezTo>
                  <a:cubicBezTo>
                    <a:pt x="740" y="300"/>
                    <a:pt x="737" y="318"/>
                    <a:pt x="732" y="304"/>
                  </a:cubicBezTo>
                  <a:cubicBezTo>
                    <a:pt x="729" y="296"/>
                    <a:pt x="739" y="264"/>
                    <a:pt x="734" y="250"/>
                  </a:cubicBezTo>
                  <a:cubicBezTo>
                    <a:pt x="729" y="236"/>
                    <a:pt x="711" y="232"/>
                    <a:pt x="702" y="222"/>
                  </a:cubicBezTo>
                  <a:cubicBezTo>
                    <a:pt x="699" y="204"/>
                    <a:pt x="696" y="202"/>
                    <a:pt x="682" y="192"/>
                  </a:cubicBezTo>
                  <a:cubicBezTo>
                    <a:pt x="676" y="174"/>
                    <a:pt x="685" y="203"/>
                    <a:pt x="682" y="174"/>
                  </a:cubicBezTo>
                  <a:cubicBezTo>
                    <a:pt x="681" y="167"/>
                    <a:pt x="675" y="155"/>
                    <a:pt x="672" y="148"/>
                  </a:cubicBezTo>
                  <a:cubicBezTo>
                    <a:pt x="670" y="118"/>
                    <a:pt x="674" y="121"/>
                    <a:pt x="652" y="110"/>
                  </a:cubicBezTo>
                  <a:cubicBezTo>
                    <a:pt x="629" y="111"/>
                    <a:pt x="627" y="100"/>
                    <a:pt x="616" y="116"/>
                  </a:cubicBezTo>
                  <a:cubicBezTo>
                    <a:pt x="606" y="112"/>
                    <a:pt x="598" y="100"/>
                    <a:pt x="590" y="108"/>
                  </a:cubicBezTo>
                  <a:cubicBezTo>
                    <a:pt x="585" y="93"/>
                    <a:pt x="585" y="100"/>
                    <a:pt x="588" y="86"/>
                  </a:cubicBezTo>
                  <a:cubicBezTo>
                    <a:pt x="582" y="47"/>
                    <a:pt x="586" y="73"/>
                    <a:pt x="574" y="54"/>
                  </a:cubicBezTo>
                  <a:cubicBezTo>
                    <a:pt x="577" y="43"/>
                    <a:pt x="581" y="48"/>
                    <a:pt x="584" y="38"/>
                  </a:cubicBezTo>
                  <a:cubicBezTo>
                    <a:pt x="568" y="27"/>
                    <a:pt x="552" y="31"/>
                    <a:pt x="532" y="30"/>
                  </a:cubicBezTo>
                  <a:cubicBezTo>
                    <a:pt x="511" y="19"/>
                    <a:pt x="524" y="11"/>
                    <a:pt x="504" y="4"/>
                  </a:cubicBezTo>
                  <a:cubicBezTo>
                    <a:pt x="495" y="6"/>
                    <a:pt x="498" y="5"/>
                    <a:pt x="492" y="8"/>
                  </a:cubicBezTo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3798888" y="2506663"/>
              <a:ext cx="1379537" cy="1303337"/>
            </a:xfrm>
            <a:custGeom>
              <a:avLst/>
              <a:gdLst>
                <a:gd name="T0" fmla="*/ 395 w 869"/>
                <a:gd name="T1" fmla="*/ 225 h 821"/>
                <a:gd name="T2" fmla="*/ 421 w 869"/>
                <a:gd name="T3" fmla="*/ 225 h 821"/>
                <a:gd name="T4" fmla="*/ 479 w 869"/>
                <a:gd name="T5" fmla="*/ 259 h 821"/>
                <a:gd name="T6" fmla="*/ 529 w 869"/>
                <a:gd name="T7" fmla="*/ 301 h 821"/>
                <a:gd name="T8" fmla="*/ 563 w 869"/>
                <a:gd name="T9" fmla="*/ 301 h 821"/>
                <a:gd name="T10" fmla="*/ 597 w 869"/>
                <a:gd name="T11" fmla="*/ 329 h 821"/>
                <a:gd name="T12" fmla="*/ 699 w 869"/>
                <a:gd name="T13" fmla="*/ 369 h 821"/>
                <a:gd name="T14" fmla="*/ 745 w 869"/>
                <a:gd name="T15" fmla="*/ 369 h 821"/>
                <a:gd name="T16" fmla="*/ 779 w 869"/>
                <a:gd name="T17" fmla="*/ 389 h 821"/>
                <a:gd name="T18" fmla="*/ 811 w 869"/>
                <a:gd name="T19" fmla="*/ 441 h 821"/>
                <a:gd name="T20" fmla="*/ 819 w 869"/>
                <a:gd name="T21" fmla="*/ 475 h 821"/>
                <a:gd name="T22" fmla="*/ 793 w 869"/>
                <a:gd name="T23" fmla="*/ 493 h 821"/>
                <a:gd name="T24" fmla="*/ 811 w 869"/>
                <a:gd name="T25" fmla="*/ 519 h 821"/>
                <a:gd name="T26" fmla="*/ 805 w 869"/>
                <a:gd name="T27" fmla="*/ 543 h 821"/>
                <a:gd name="T28" fmla="*/ 851 w 869"/>
                <a:gd name="T29" fmla="*/ 559 h 821"/>
                <a:gd name="T30" fmla="*/ 795 w 869"/>
                <a:gd name="T31" fmla="*/ 593 h 821"/>
                <a:gd name="T32" fmla="*/ 735 w 869"/>
                <a:gd name="T33" fmla="*/ 653 h 821"/>
                <a:gd name="T34" fmla="*/ 739 w 869"/>
                <a:gd name="T35" fmla="*/ 711 h 821"/>
                <a:gd name="T36" fmla="*/ 723 w 869"/>
                <a:gd name="T37" fmla="*/ 795 h 821"/>
                <a:gd name="T38" fmla="*/ 721 w 869"/>
                <a:gd name="T39" fmla="*/ 799 h 821"/>
                <a:gd name="T40" fmla="*/ 689 w 869"/>
                <a:gd name="T41" fmla="*/ 821 h 821"/>
                <a:gd name="T42" fmla="*/ 655 w 869"/>
                <a:gd name="T43" fmla="*/ 791 h 821"/>
                <a:gd name="T44" fmla="*/ 657 w 869"/>
                <a:gd name="T45" fmla="*/ 743 h 821"/>
                <a:gd name="T46" fmla="*/ 623 w 869"/>
                <a:gd name="T47" fmla="*/ 739 h 821"/>
                <a:gd name="T48" fmla="*/ 563 w 869"/>
                <a:gd name="T49" fmla="*/ 703 h 821"/>
                <a:gd name="T50" fmla="*/ 527 w 869"/>
                <a:gd name="T51" fmla="*/ 661 h 821"/>
                <a:gd name="T52" fmla="*/ 485 w 869"/>
                <a:gd name="T53" fmla="*/ 659 h 821"/>
                <a:gd name="T54" fmla="*/ 447 w 869"/>
                <a:gd name="T55" fmla="*/ 683 h 821"/>
                <a:gd name="T56" fmla="*/ 409 w 869"/>
                <a:gd name="T57" fmla="*/ 675 h 821"/>
                <a:gd name="T58" fmla="*/ 381 w 869"/>
                <a:gd name="T59" fmla="*/ 683 h 821"/>
                <a:gd name="T60" fmla="*/ 337 w 869"/>
                <a:gd name="T61" fmla="*/ 651 h 821"/>
                <a:gd name="T62" fmla="*/ 271 w 869"/>
                <a:gd name="T63" fmla="*/ 679 h 821"/>
                <a:gd name="T64" fmla="*/ 225 w 869"/>
                <a:gd name="T65" fmla="*/ 661 h 821"/>
                <a:gd name="T66" fmla="*/ 209 w 869"/>
                <a:gd name="T67" fmla="*/ 621 h 821"/>
                <a:gd name="T68" fmla="*/ 187 w 869"/>
                <a:gd name="T69" fmla="*/ 659 h 821"/>
                <a:gd name="T70" fmla="*/ 201 w 869"/>
                <a:gd name="T71" fmla="*/ 727 h 821"/>
                <a:gd name="T72" fmla="*/ 225 w 869"/>
                <a:gd name="T73" fmla="*/ 755 h 821"/>
                <a:gd name="T74" fmla="*/ 155 w 869"/>
                <a:gd name="T75" fmla="*/ 775 h 821"/>
                <a:gd name="T76" fmla="*/ 145 w 869"/>
                <a:gd name="T77" fmla="*/ 667 h 821"/>
                <a:gd name="T78" fmla="*/ 159 w 869"/>
                <a:gd name="T79" fmla="*/ 613 h 821"/>
                <a:gd name="T80" fmla="*/ 225 w 869"/>
                <a:gd name="T81" fmla="*/ 553 h 821"/>
                <a:gd name="T82" fmla="*/ 231 w 869"/>
                <a:gd name="T83" fmla="*/ 481 h 821"/>
                <a:gd name="T84" fmla="*/ 171 w 869"/>
                <a:gd name="T85" fmla="*/ 451 h 821"/>
                <a:gd name="T86" fmla="*/ 139 w 869"/>
                <a:gd name="T87" fmla="*/ 457 h 821"/>
                <a:gd name="T88" fmla="*/ 81 w 869"/>
                <a:gd name="T89" fmla="*/ 447 h 821"/>
                <a:gd name="T90" fmla="*/ 61 w 869"/>
                <a:gd name="T91" fmla="*/ 393 h 821"/>
                <a:gd name="T92" fmla="*/ 51 w 869"/>
                <a:gd name="T93" fmla="*/ 367 h 821"/>
                <a:gd name="T94" fmla="*/ 51 w 869"/>
                <a:gd name="T95" fmla="*/ 321 h 821"/>
                <a:gd name="T96" fmla="*/ 19 w 869"/>
                <a:gd name="T97" fmla="*/ 187 h 821"/>
                <a:gd name="T98" fmla="*/ 29 w 869"/>
                <a:gd name="T99" fmla="*/ 53 h 821"/>
                <a:gd name="T100" fmla="*/ 89 w 869"/>
                <a:gd name="T101" fmla="*/ 3 h 821"/>
                <a:gd name="T102" fmla="*/ 101 w 869"/>
                <a:gd name="T103" fmla="*/ 55 h 821"/>
                <a:gd name="T104" fmla="*/ 151 w 869"/>
                <a:gd name="T105" fmla="*/ 93 h 821"/>
                <a:gd name="T106" fmla="*/ 223 w 869"/>
                <a:gd name="T107" fmla="*/ 157 h 821"/>
                <a:gd name="T108" fmla="*/ 265 w 869"/>
                <a:gd name="T109" fmla="*/ 189 h 821"/>
                <a:gd name="T110" fmla="*/ 305 w 869"/>
                <a:gd name="T111" fmla="*/ 199 h 821"/>
                <a:gd name="T112" fmla="*/ 341 w 869"/>
                <a:gd name="T113" fmla="*/ 209 h 821"/>
                <a:gd name="T114" fmla="*/ 373 w 869"/>
                <a:gd name="T115" fmla="*/ 217 h 8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69"/>
                <a:gd name="T175" fmla="*/ 0 h 821"/>
                <a:gd name="T176" fmla="*/ 869 w 869"/>
                <a:gd name="T177" fmla="*/ 821 h 8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69" h="821">
                  <a:moveTo>
                    <a:pt x="349" y="201"/>
                  </a:moveTo>
                  <a:cubicBezTo>
                    <a:pt x="358" y="198"/>
                    <a:pt x="362" y="200"/>
                    <a:pt x="369" y="205"/>
                  </a:cubicBezTo>
                  <a:cubicBezTo>
                    <a:pt x="373" y="216"/>
                    <a:pt x="385" y="222"/>
                    <a:pt x="395" y="225"/>
                  </a:cubicBezTo>
                  <a:cubicBezTo>
                    <a:pt x="400" y="218"/>
                    <a:pt x="400" y="214"/>
                    <a:pt x="407" y="209"/>
                  </a:cubicBezTo>
                  <a:cubicBezTo>
                    <a:pt x="408" y="213"/>
                    <a:pt x="406" y="218"/>
                    <a:pt x="409" y="221"/>
                  </a:cubicBezTo>
                  <a:cubicBezTo>
                    <a:pt x="412" y="224"/>
                    <a:pt x="421" y="225"/>
                    <a:pt x="421" y="225"/>
                  </a:cubicBezTo>
                  <a:cubicBezTo>
                    <a:pt x="433" y="244"/>
                    <a:pt x="430" y="251"/>
                    <a:pt x="457" y="253"/>
                  </a:cubicBezTo>
                  <a:cubicBezTo>
                    <a:pt x="470" y="273"/>
                    <a:pt x="447" y="227"/>
                    <a:pt x="477" y="249"/>
                  </a:cubicBezTo>
                  <a:cubicBezTo>
                    <a:pt x="480" y="251"/>
                    <a:pt x="477" y="256"/>
                    <a:pt x="479" y="259"/>
                  </a:cubicBezTo>
                  <a:cubicBezTo>
                    <a:pt x="481" y="263"/>
                    <a:pt x="490" y="264"/>
                    <a:pt x="493" y="265"/>
                  </a:cubicBezTo>
                  <a:cubicBezTo>
                    <a:pt x="498" y="288"/>
                    <a:pt x="493" y="285"/>
                    <a:pt x="513" y="289"/>
                  </a:cubicBezTo>
                  <a:cubicBezTo>
                    <a:pt x="516" y="298"/>
                    <a:pt x="520" y="299"/>
                    <a:pt x="529" y="301"/>
                  </a:cubicBezTo>
                  <a:cubicBezTo>
                    <a:pt x="530" y="304"/>
                    <a:pt x="529" y="309"/>
                    <a:pt x="531" y="311"/>
                  </a:cubicBezTo>
                  <a:cubicBezTo>
                    <a:pt x="534" y="314"/>
                    <a:pt x="543" y="315"/>
                    <a:pt x="543" y="315"/>
                  </a:cubicBezTo>
                  <a:cubicBezTo>
                    <a:pt x="549" y="315"/>
                    <a:pt x="557" y="301"/>
                    <a:pt x="563" y="301"/>
                  </a:cubicBezTo>
                  <a:cubicBezTo>
                    <a:pt x="569" y="301"/>
                    <a:pt x="577" y="311"/>
                    <a:pt x="581" y="315"/>
                  </a:cubicBezTo>
                  <a:cubicBezTo>
                    <a:pt x="585" y="317"/>
                    <a:pt x="584" y="326"/>
                    <a:pt x="589" y="327"/>
                  </a:cubicBezTo>
                  <a:cubicBezTo>
                    <a:pt x="592" y="328"/>
                    <a:pt x="594" y="328"/>
                    <a:pt x="597" y="329"/>
                  </a:cubicBezTo>
                  <a:cubicBezTo>
                    <a:pt x="611" y="338"/>
                    <a:pt x="618" y="337"/>
                    <a:pt x="639" y="335"/>
                  </a:cubicBezTo>
                  <a:cubicBezTo>
                    <a:pt x="649" y="338"/>
                    <a:pt x="647" y="365"/>
                    <a:pt x="651" y="365"/>
                  </a:cubicBezTo>
                  <a:cubicBezTo>
                    <a:pt x="682" y="368"/>
                    <a:pt x="666" y="366"/>
                    <a:pt x="699" y="369"/>
                  </a:cubicBezTo>
                  <a:cubicBezTo>
                    <a:pt x="703" y="382"/>
                    <a:pt x="716" y="375"/>
                    <a:pt x="725" y="369"/>
                  </a:cubicBezTo>
                  <a:cubicBezTo>
                    <a:pt x="726" y="367"/>
                    <a:pt x="725" y="363"/>
                    <a:pt x="727" y="363"/>
                  </a:cubicBezTo>
                  <a:cubicBezTo>
                    <a:pt x="733" y="362"/>
                    <a:pt x="745" y="369"/>
                    <a:pt x="745" y="369"/>
                  </a:cubicBezTo>
                  <a:cubicBezTo>
                    <a:pt x="754" y="367"/>
                    <a:pt x="761" y="362"/>
                    <a:pt x="769" y="365"/>
                  </a:cubicBezTo>
                  <a:cubicBezTo>
                    <a:pt x="773" y="365"/>
                    <a:pt x="775" y="369"/>
                    <a:pt x="777" y="373"/>
                  </a:cubicBezTo>
                  <a:cubicBezTo>
                    <a:pt x="779" y="377"/>
                    <a:pt x="778" y="383"/>
                    <a:pt x="779" y="389"/>
                  </a:cubicBezTo>
                  <a:cubicBezTo>
                    <a:pt x="782" y="395"/>
                    <a:pt x="785" y="407"/>
                    <a:pt x="785" y="407"/>
                  </a:cubicBezTo>
                  <a:cubicBezTo>
                    <a:pt x="786" y="411"/>
                    <a:pt x="789" y="431"/>
                    <a:pt x="793" y="435"/>
                  </a:cubicBezTo>
                  <a:cubicBezTo>
                    <a:pt x="798" y="439"/>
                    <a:pt x="805" y="439"/>
                    <a:pt x="811" y="441"/>
                  </a:cubicBezTo>
                  <a:cubicBezTo>
                    <a:pt x="813" y="442"/>
                    <a:pt x="817" y="443"/>
                    <a:pt x="817" y="443"/>
                  </a:cubicBezTo>
                  <a:cubicBezTo>
                    <a:pt x="824" y="450"/>
                    <a:pt x="830" y="448"/>
                    <a:pt x="827" y="457"/>
                  </a:cubicBezTo>
                  <a:cubicBezTo>
                    <a:pt x="844" y="469"/>
                    <a:pt x="841" y="472"/>
                    <a:pt x="819" y="475"/>
                  </a:cubicBezTo>
                  <a:cubicBezTo>
                    <a:pt x="814" y="474"/>
                    <a:pt x="809" y="469"/>
                    <a:pt x="805" y="471"/>
                  </a:cubicBezTo>
                  <a:cubicBezTo>
                    <a:pt x="799" y="474"/>
                    <a:pt x="806" y="481"/>
                    <a:pt x="791" y="485"/>
                  </a:cubicBezTo>
                  <a:cubicBezTo>
                    <a:pt x="792" y="488"/>
                    <a:pt x="791" y="491"/>
                    <a:pt x="793" y="493"/>
                  </a:cubicBezTo>
                  <a:cubicBezTo>
                    <a:pt x="794" y="495"/>
                    <a:pt x="798" y="493"/>
                    <a:pt x="799" y="495"/>
                  </a:cubicBezTo>
                  <a:cubicBezTo>
                    <a:pt x="809" y="509"/>
                    <a:pt x="793" y="502"/>
                    <a:pt x="807" y="507"/>
                  </a:cubicBezTo>
                  <a:cubicBezTo>
                    <a:pt x="808" y="511"/>
                    <a:pt x="815" y="518"/>
                    <a:pt x="811" y="519"/>
                  </a:cubicBezTo>
                  <a:cubicBezTo>
                    <a:pt x="807" y="520"/>
                    <a:pt x="799" y="523"/>
                    <a:pt x="799" y="523"/>
                  </a:cubicBezTo>
                  <a:cubicBezTo>
                    <a:pt x="794" y="531"/>
                    <a:pt x="794" y="534"/>
                    <a:pt x="803" y="537"/>
                  </a:cubicBezTo>
                  <a:cubicBezTo>
                    <a:pt x="804" y="539"/>
                    <a:pt x="803" y="542"/>
                    <a:pt x="805" y="543"/>
                  </a:cubicBezTo>
                  <a:cubicBezTo>
                    <a:pt x="808" y="545"/>
                    <a:pt x="817" y="547"/>
                    <a:pt x="817" y="547"/>
                  </a:cubicBezTo>
                  <a:cubicBezTo>
                    <a:pt x="828" y="563"/>
                    <a:pt x="820" y="560"/>
                    <a:pt x="841" y="557"/>
                  </a:cubicBezTo>
                  <a:cubicBezTo>
                    <a:pt x="844" y="558"/>
                    <a:pt x="849" y="556"/>
                    <a:pt x="851" y="559"/>
                  </a:cubicBezTo>
                  <a:cubicBezTo>
                    <a:pt x="861" y="571"/>
                    <a:pt x="845" y="574"/>
                    <a:pt x="859" y="569"/>
                  </a:cubicBezTo>
                  <a:cubicBezTo>
                    <a:pt x="869" y="585"/>
                    <a:pt x="823" y="584"/>
                    <a:pt x="813" y="585"/>
                  </a:cubicBezTo>
                  <a:cubicBezTo>
                    <a:pt x="799" y="590"/>
                    <a:pt x="805" y="587"/>
                    <a:pt x="795" y="593"/>
                  </a:cubicBezTo>
                  <a:cubicBezTo>
                    <a:pt x="790" y="601"/>
                    <a:pt x="784" y="607"/>
                    <a:pt x="779" y="615"/>
                  </a:cubicBezTo>
                  <a:cubicBezTo>
                    <a:pt x="774" y="634"/>
                    <a:pt x="772" y="629"/>
                    <a:pt x="747" y="631"/>
                  </a:cubicBezTo>
                  <a:cubicBezTo>
                    <a:pt x="742" y="638"/>
                    <a:pt x="738" y="645"/>
                    <a:pt x="735" y="653"/>
                  </a:cubicBezTo>
                  <a:cubicBezTo>
                    <a:pt x="728" y="651"/>
                    <a:pt x="729" y="649"/>
                    <a:pt x="725" y="657"/>
                  </a:cubicBezTo>
                  <a:cubicBezTo>
                    <a:pt x="723" y="661"/>
                    <a:pt x="721" y="669"/>
                    <a:pt x="721" y="669"/>
                  </a:cubicBezTo>
                  <a:cubicBezTo>
                    <a:pt x="725" y="684"/>
                    <a:pt x="725" y="702"/>
                    <a:pt x="739" y="711"/>
                  </a:cubicBezTo>
                  <a:cubicBezTo>
                    <a:pt x="743" y="716"/>
                    <a:pt x="747" y="729"/>
                    <a:pt x="747" y="729"/>
                  </a:cubicBezTo>
                  <a:cubicBezTo>
                    <a:pt x="745" y="742"/>
                    <a:pt x="746" y="746"/>
                    <a:pt x="733" y="749"/>
                  </a:cubicBezTo>
                  <a:cubicBezTo>
                    <a:pt x="728" y="764"/>
                    <a:pt x="730" y="780"/>
                    <a:pt x="723" y="795"/>
                  </a:cubicBezTo>
                  <a:cubicBezTo>
                    <a:pt x="722" y="798"/>
                    <a:pt x="722" y="802"/>
                    <a:pt x="721" y="805"/>
                  </a:cubicBezTo>
                  <a:cubicBezTo>
                    <a:pt x="720" y="807"/>
                    <a:pt x="719" y="813"/>
                    <a:pt x="719" y="811"/>
                  </a:cubicBezTo>
                  <a:cubicBezTo>
                    <a:pt x="719" y="807"/>
                    <a:pt x="725" y="799"/>
                    <a:pt x="721" y="799"/>
                  </a:cubicBezTo>
                  <a:cubicBezTo>
                    <a:pt x="717" y="799"/>
                    <a:pt x="719" y="807"/>
                    <a:pt x="717" y="811"/>
                  </a:cubicBezTo>
                  <a:cubicBezTo>
                    <a:pt x="716" y="813"/>
                    <a:pt x="713" y="814"/>
                    <a:pt x="711" y="815"/>
                  </a:cubicBezTo>
                  <a:cubicBezTo>
                    <a:pt x="708" y="815"/>
                    <a:pt x="694" y="821"/>
                    <a:pt x="689" y="821"/>
                  </a:cubicBezTo>
                  <a:cubicBezTo>
                    <a:pt x="684" y="821"/>
                    <a:pt x="687" y="814"/>
                    <a:pt x="683" y="813"/>
                  </a:cubicBezTo>
                  <a:cubicBezTo>
                    <a:pt x="678" y="812"/>
                    <a:pt x="667" y="813"/>
                    <a:pt x="667" y="813"/>
                  </a:cubicBezTo>
                  <a:cubicBezTo>
                    <a:pt x="663" y="807"/>
                    <a:pt x="639" y="789"/>
                    <a:pt x="655" y="791"/>
                  </a:cubicBezTo>
                  <a:cubicBezTo>
                    <a:pt x="652" y="782"/>
                    <a:pt x="647" y="782"/>
                    <a:pt x="653" y="773"/>
                  </a:cubicBezTo>
                  <a:cubicBezTo>
                    <a:pt x="650" y="764"/>
                    <a:pt x="650" y="767"/>
                    <a:pt x="653" y="755"/>
                  </a:cubicBezTo>
                  <a:cubicBezTo>
                    <a:pt x="654" y="751"/>
                    <a:pt x="657" y="743"/>
                    <a:pt x="657" y="743"/>
                  </a:cubicBezTo>
                  <a:cubicBezTo>
                    <a:pt x="656" y="738"/>
                    <a:pt x="658" y="733"/>
                    <a:pt x="655" y="729"/>
                  </a:cubicBezTo>
                  <a:cubicBezTo>
                    <a:pt x="652" y="725"/>
                    <a:pt x="643" y="721"/>
                    <a:pt x="643" y="721"/>
                  </a:cubicBezTo>
                  <a:cubicBezTo>
                    <a:pt x="632" y="725"/>
                    <a:pt x="632" y="733"/>
                    <a:pt x="623" y="739"/>
                  </a:cubicBezTo>
                  <a:cubicBezTo>
                    <a:pt x="599" y="735"/>
                    <a:pt x="618" y="725"/>
                    <a:pt x="599" y="719"/>
                  </a:cubicBezTo>
                  <a:cubicBezTo>
                    <a:pt x="597" y="707"/>
                    <a:pt x="596" y="701"/>
                    <a:pt x="585" y="709"/>
                  </a:cubicBezTo>
                  <a:cubicBezTo>
                    <a:pt x="581" y="708"/>
                    <a:pt x="567" y="709"/>
                    <a:pt x="563" y="703"/>
                  </a:cubicBezTo>
                  <a:cubicBezTo>
                    <a:pt x="559" y="697"/>
                    <a:pt x="562" y="687"/>
                    <a:pt x="555" y="683"/>
                  </a:cubicBezTo>
                  <a:cubicBezTo>
                    <a:pt x="550" y="680"/>
                    <a:pt x="537" y="677"/>
                    <a:pt x="537" y="677"/>
                  </a:cubicBezTo>
                  <a:cubicBezTo>
                    <a:pt x="532" y="663"/>
                    <a:pt x="537" y="667"/>
                    <a:pt x="527" y="661"/>
                  </a:cubicBezTo>
                  <a:cubicBezTo>
                    <a:pt x="519" y="664"/>
                    <a:pt x="520" y="668"/>
                    <a:pt x="513" y="673"/>
                  </a:cubicBezTo>
                  <a:cubicBezTo>
                    <a:pt x="508" y="666"/>
                    <a:pt x="505" y="664"/>
                    <a:pt x="497" y="661"/>
                  </a:cubicBezTo>
                  <a:cubicBezTo>
                    <a:pt x="493" y="661"/>
                    <a:pt x="489" y="655"/>
                    <a:pt x="485" y="659"/>
                  </a:cubicBezTo>
                  <a:cubicBezTo>
                    <a:pt x="481" y="663"/>
                    <a:pt x="476" y="680"/>
                    <a:pt x="471" y="687"/>
                  </a:cubicBezTo>
                  <a:cubicBezTo>
                    <a:pt x="495" y="695"/>
                    <a:pt x="466" y="700"/>
                    <a:pt x="457" y="701"/>
                  </a:cubicBezTo>
                  <a:cubicBezTo>
                    <a:pt x="445" y="705"/>
                    <a:pt x="449" y="692"/>
                    <a:pt x="447" y="683"/>
                  </a:cubicBezTo>
                  <a:cubicBezTo>
                    <a:pt x="450" y="675"/>
                    <a:pt x="453" y="663"/>
                    <a:pt x="441" y="667"/>
                  </a:cubicBezTo>
                  <a:cubicBezTo>
                    <a:pt x="439" y="677"/>
                    <a:pt x="438" y="683"/>
                    <a:pt x="427" y="679"/>
                  </a:cubicBezTo>
                  <a:cubicBezTo>
                    <a:pt x="420" y="672"/>
                    <a:pt x="418" y="669"/>
                    <a:pt x="409" y="675"/>
                  </a:cubicBezTo>
                  <a:cubicBezTo>
                    <a:pt x="405" y="676"/>
                    <a:pt x="397" y="674"/>
                    <a:pt x="395" y="677"/>
                  </a:cubicBezTo>
                  <a:cubicBezTo>
                    <a:pt x="393" y="680"/>
                    <a:pt x="401" y="692"/>
                    <a:pt x="399" y="693"/>
                  </a:cubicBezTo>
                  <a:cubicBezTo>
                    <a:pt x="392" y="691"/>
                    <a:pt x="381" y="683"/>
                    <a:pt x="381" y="683"/>
                  </a:cubicBezTo>
                  <a:cubicBezTo>
                    <a:pt x="378" y="675"/>
                    <a:pt x="378" y="672"/>
                    <a:pt x="387" y="669"/>
                  </a:cubicBezTo>
                  <a:cubicBezTo>
                    <a:pt x="385" y="656"/>
                    <a:pt x="375" y="640"/>
                    <a:pt x="361" y="635"/>
                  </a:cubicBezTo>
                  <a:cubicBezTo>
                    <a:pt x="351" y="645"/>
                    <a:pt x="353" y="648"/>
                    <a:pt x="337" y="651"/>
                  </a:cubicBezTo>
                  <a:cubicBezTo>
                    <a:pt x="326" y="658"/>
                    <a:pt x="332" y="666"/>
                    <a:pt x="319" y="669"/>
                  </a:cubicBezTo>
                  <a:cubicBezTo>
                    <a:pt x="311" y="674"/>
                    <a:pt x="298" y="668"/>
                    <a:pt x="287" y="667"/>
                  </a:cubicBezTo>
                  <a:cubicBezTo>
                    <a:pt x="277" y="660"/>
                    <a:pt x="280" y="673"/>
                    <a:pt x="271" y="679"/>
                  </a:cubicBezTo>
                  <a:cubicBezTo>
                    <a:pt x="263" y="667"/>
                    <a:pt x="268" y="660"/>
                    <a:pt x="253" y="655"/>
                  </a:cubicBezTo>
                  <a:cubicBezTo>
                    <a:pt x="248" y="669"/>
                    <a:pt x="253" y="666"/>
                    <a:pt x="243" y="669"/>
                  </a:cubicBezTo>
                  <a:cubicBezTo>
                    <a:pt x="237" y="660"/>
                    <a:pt x="235" y="658"/>
                    <a:pt x="225" y="661"/>
                  </a:cubicBezTo>
                  <a:cubicBezTo>
                    <a:pt x="220" y="660"/>
                    <a:pt x="214" y="663"/>
                    <a:pt x="211" y="659"/>
                  </a:cubicBezTo>
                  <a:cubicBezTo>
                    <a:pt x="206" y="652"/>
                    <a:pt x="217" y="633"/>
                    <a:pt x="217" y="633"/>
                  </a:cubicBezTo>
                  <a:cubicBezTo>
                    <a:pt x="216" y="628"/>
                    <a:pt x="214" y="612"/>
                    <a:pt x="209" y="621"/>
                  </a:cubicBezTo>
                  <a:cubicBezTo>
                    <a:pt x="193" y="648"/>
                    <a:pt x="217" y="630"/>
                    <a:pt x="201" y="641"/>
                  </a:cubicBezTo>
                  <a:cubicBezTo>
                    <a:pt x="191" y="640"/>
                    <a:pt x="182" y="636"/>
                    <a:pt x="173" y="639"/>
                  </a:cubicBezTo>
                  <a:cubicBezTo>
                    <a:pt x="175" y="653"/>
                    <a:pt x="173" y="656"/>
                    <a:pt x="187" y="659"/>
                  </a:cubicBezTo>
                  <a:cubicBezTo>
                    <a:pt x="189" y="670"/>
                    <a:pt x="175" y="678"/>
                    <a:pt x="185" y="685"/>
                  </a:cubicBezTo>
                  <a:cubicBezTo>
                    <a:pt x="188" y="694"/>
                    <a:pt x="205" y="696"/>
                    <a:pt x="199" y="705"/>
                  </a:cubicBezTo>
                  <a:cubicBezTo>
                    <a:pt x="200" y="712"/>
                    <a:pt x="198" y="720"/>
                    <a:pt x="201" y="727"/>
                  </a:cubicBezTo>
                  <a:cubicBezTo>
                    <a:pt x="203" y="731"/>
                    <a:pt x="213" y="735"/>
                    <a:pt x="213" y="735"/>
                  </a:cubicBezTo>
                  <a:cubicBezTo>
                    <a:pt x="218" y="720"/>
                    <a:pt x="216" y="738"/>
                    <a:pt x="215" y="741"/>
                  </a:cubicBezTo>
                  <a:cubicBezTo>
                    <a:pt x="218" y="750"/>
                    <a:pt x="222" y="746"/>
                    <a:pt x="225" y="755"/>
                  </a:cubicBezTo>
                  <a:cubicBezTo>
                    <a:pt x="223" y="774"/>
                    <a:pt x="223" y="774"/>
                    <a:pt x="205" y="777"/>
                  </a:cubicBezTo>
                  <a:cubicBezTo>
                    <a:pt x="190" y="775"/>
                    <a:pt x="183" y="767"/>
                    <a:pt x="171" y="759"/>
                  </a:cubicBezTo>
                  <a:cubicBezTo>
                    <a:pt x="160" y="763"/>
                    <a:pt x="166" y="771"/>
                    <a:pt x="155" y="775"/>
                  </a:cubicBezTo>
                  <a:cubicBezTo>
                    <a:pt x="141" y="754"/>
                    <a:pt x="153" y="730"/>
                    <a:pt x="131" y="715"/>
                  </a:cubicBezTo>
                  <a:cubicBezTo>
                    <a:pt x="128" y="707"/>
                    <a:pt x="128" y="702"/>
                    <a:pt x="137" y="699"/>
                  </a:cubicBezTo>
                  <a:cubicBezTo>
                    <a:pt x="144" y="689"/>
                    <a:pt x="140" y="677"/>
                    <a:pt x="145" y="667"/>
                  </a:cubicBezTo>
                  <a:cubicBezTo>
                    <a:pt x="159" y="639"/>
                    <a:pt x="149" y="666"/>
                    <a:pt x="155" y="649"/>
                  </a:cubicBezTo>
                  <a:cubicBezTo>
                    <a:pt x="150" y="642"/>
                    <a:pt x="149" y="637"/>
                    <a:pt x="143" y="631"/>
                  </a:cubicBezTo>
                  <a:cubicBezTo>
                    <a:pt x="143" y="625"/>
                    <a:pt x="154" y="617"/>
                    <a:pt x="159" y="613"/>
                  </a:cubicBezTo>
                  <a:cubicBezTo>
                    <a:pt x="164" y="609"/>
                    <a:pt x="169" y="611"/>
                    <a:pt x="175" y="609"/>
                  </a:cubicBezTo>
                  <a:cubicBezTo>
                    <a:pt x="190" y="604"/>
                    <a:pt x="183" y="606"/>
                    <a:pt x="195" y="603"/>
                  </a:cubicBezTo>
                  <a:cubicBezTo>
                    <a:pt x="210" y="593"/>
                    <a:pt x="210" y="558"/>
                    <a:pt x="225" y="553"/>
                  </a:cubicBezTo>
                  <a:cubicBezTo>
                    <a:pt x="229" y="542"/>
                    <a:pt x="225" y="535"/>
                    <a:pt x="229" y="525"/>
                  </a:cubicBezTo>
                  <a:cubicBezTo>
                    <a:pt x="232" y="519"/>
                    <a:pt x="235" y="507"/>
                    <a:pt x="235" y="507"/>
                  </a:cubicBezTo>
                  <a:cubicBezTo>
                    <a:pt x="231" y="501"/>
                    <a:pt x="231" y="481"/>
                    <a:pt x="231" y="481"/>
                  </a:cubicBezTo>
                  <a:cubicBezTo>
                    <a:pt x="226" y="457"/>
                    <a:pt x="221" y="461"/>
                    <a:pt x="197" y="453"/>
                  </a:cubicBezTo>
                  <a:cubicBezTo>
                    <a:pt x="190" y="458"/>
                    <a:pt x="190" y="462"/>
                    <a:pt x="183" y="467"/>
                  </a:cubicBezTo>
                  <a:cubicBezTo>
                    <a:pt x="172" y="463"/>
                    <a:pt x="179" y="456"/>
                    <a:pt x="171" y="451"/>
                  </a:cubicBezTo>
                  <a:cubicBezTo>
                    <a:pt x="167" y="449"/>
                    <a:pt x="163" y="449"/>
                    <a:pt x="159" y="447"/>
                  </a:cubicBezTo>
                  <a:cubicBezTo>
                    <a:pt x="157" y="446"/>
                    <a:pt x="155" y="444"/>
                    <a:pt x="153" y="443"/>
                  </a:cubicBezTo>
                  <a:cubicBezTo>
                    <a:pt x="144" y="457"/>
                    <a:pt x="150" y="453"/>
                    <a:pt x="139" y="457"/>
                  </a:cubicBezTo>
                  <a:cubicBezTo>
                    <a:pt x="128" y="449"/>
                    <a:pt x="137" y="444"/>
                    <a:pt x="121" y="447"/>
                  </a:cubicBezTo>
                  <a:cubicBezTo>
                    <a:pt x="116" y="461"/>
                    <a:pt x="121" y="460"/>
                    <a:pt x="111" y="457"/>
                  </a:cubicBezTo>
                  <a:cubicBezTo>
                    <a:pt x="107" y="444"/>
                    <a:pt x="94" y="448"/>
                    <a:pt x="81" y="447"/>
                  </a:cubicBezTo>
                  <a:cubicBezTo>
                    <a:pt x="76" y="440"/>
                    <a:pt x="66" y="468"/>
                    <a:pt x="59" y="463"/>
                  </a:cubicBezTo>
                  <a:cubicBezTo>
                    <a:pt x="56" y="454"/>
                    <a:pt x="63" y="417"/>
                    <a:pt x="71" y="411"/>
                  </a:cubicBezTo>
                  <a:cubicBezTo>
                    <a:pt x="79" y="399"/>
                    <a:pt x="70" y="399"/>
                    <a:pt x="61" y="393"/>
                  </a:cubicBezTo>
                  <a:cubicBezTo>
                    <a:pt x="60" y="391"/>
                    <a:pt x="60" y="388"/>
                    <a:pt x="59" y="387"/>
                  </a:cubicBezTo>
                  <a:cubicBezTo>
                    <a:pt x="58" y="386"/>
                    <a:pt x="54" y="387"/>
                    <a:pt x="53" y="385"/>
                  </a:cubicBezTo>
                  <a:cubicBezTo>
                    <a:pt x="51" y="383"/>
                    <a:pt x="53" y="372"/>
                    <a:pt x="51" y="367"/>
                  </a:cubicBezTo>
                  <a:cubicBezTo>
                    <a:pt x="49" y="362"/>
                    <a:pt x="45" y="361"/>
                    <a:pt x="41" y="355"/>
                  </a:cubicBezTo>
                  <a:cubicBezTo>
                    <a:pt x="39" y="351"/>
                    <a:pt x="25" y="339"/>
                    <a:pt x="27" y="333"/>
                  </a:cubicBezTo>
                  <a:cubicBezTo>
                    <a:pt x="29" y="327"/>
                    <a:pt x="48" y="333"/>
                    <a:pt x="51" y="321"/>
                  </a:cubicBezTo>
                  <a:cubicBezTo>
                    <a:pt x="52" y="308"/>
                    <a:pt x="61" y="266"/>
                    <a:pt x="45" y="261"/>
                  </a:cubicBezTo>
                  <a:cubicBezTo>
                    <a:pt x="41" y="241"/>
                    <a:pt x="39" y="219"/>
                    <a:pt x="35" y="207"/>
                  </a:cubicBezTo>
                  <a:cubicBezTo>
                    <a:pt x="31" y="195"/>
                    <a:pt x="21" y="194"/>
                    <a:pt x="19" y="187"/>
                  </a:cubicBezTo>
                  <a:cubicBezTo>
                    <a:pt x="20" y="180"/>
                    <a:pt x="20" y="172"/>
                    <a:pt x="21" y="165"/>
                  </a:cubicBezTo>
                  <a:cubicBezTo>
                    <a:pt x="22" y="161"/>
                    <a:pt x="25" y="153"/>
                    <a:pt x="25" y="153"/>
                  </a:cubicBezTo>
                  <a:cubicBezTo>
                    <a:pt x="0" y="136"/>
                    <a:pt x="20" y="81"/>
                    <a:pt x="29" y="53"/>
                  </a:cubicBezTo>
                  <a:cubicBezTo>
                    <a:pt x="33" y="42"/>
                    <a:pt x="57" y="33"/>
                    <a:pt x="57" y="33"/>
                  </a:cubicBezTo>
                  <a:cubicBezTo>
                    <a:pt x="61" y="22"/>
                    <a:pt x="58" y="20"/>
                    <a:pt x="71" y="17"/>
                  </a:cubicBezTo>
                  <a:cubicBezTo>
                    <a:pt x="73" y="2"/>
                    <a:pt x="74" y="0"/>
                    <a:pt x="89" y="3"/>
                  </a:cubicBezTo>
                  <a:cubicBezTo>
                    <a:pt x="93" y="5"/>
                    <a:pt x="98" y="6"/>
                    <a:pt x="101" y="9"/>
                  </a:cubicBezTo>
                  <a:cubicBezTo>
                    <a:pt x="108" y="14"/>
                    <a:pt x="105" y="20"/>
                    <a:pt x="113" y="25"/>
                  </a:cubicBezTo>
                  <a:cubicBezTo>
                    <a:pt x="109" y="62"/>
                    <a:pt x="111" y="32"/>
                    <a:pt x="101" y="55"/>
                  </a:cubicBezTo>
                  <a:cubicBezTo>
                    <a:pt x="99" y="59"/>
                    <a:pt x="97" y="67"/>
                    <a:pt x="97" y="67"/>
                  </a:cubicBezTo>
                  <a:cubicBezTo>
                    <a:pt x="99" y="92"/>
                    <a:pt x="97" y="95"/>
                    <a:pt x="115" y="107"/>
                  </a:cubicBezTo>
                  <a:cubicBezTo>
                    <a:pt x="166" y="103"/>
                    <a:pt x="129" y="108"/>
                    <a:pt x="151" y="93"/>
                  </a:cubicBezTo>
                  <a:cubicBezTo>
                    <a:pt x="169" y="95"/>
                    <a:pt x="178" y="102"/>
                    <a:pt x="195" y="105"/>
                  </a:cubicBezTo>
                  <a:cubicBezTo>
                    <a:pt x="199" y="111"/>
                    <a:pt x="207" y="123"/>
                    <a:pt x="207" y="123"/>
                  </a:cubicBezTo>
                  <a:cubicBezTo>
                    <a:pt x="211" y="133"/>
                    <a:pt x="219" y="150"/>
                    <a:pt x="223" y="157"/>
                  </a:cubicBezTo>
                  <a:cubicBezTo>
                    <a:pt x="227" y="164"/>
                    <a:pt x="224" y="166"/>
                    <a:pt x="229" y="169"/>
                  </a:cubicBezTo>
                  <a:cubicBezTo>
                    <a:pt x="234" y="173"/>
                    <a:pt x="247" y="172"/>
                    <a:pt x="253" y="175"/>
                  </a:cubicBezTo>
                  <a:cubicBezTo>
                    <a:pt x="259" y="178"/>
                    <a:pt x="261" y="187"/>
                    <a:pt x="265" y="189"/>
                  </a:cubicBezTo>
                  <a:cubicBezTo>
                    <a:pt x="268" y="193"/>
                    <a:pt x="273" y="187"/>
                    <a:pt x="277" y="189"/>
                  </a:cubicBezTo>
                  <a:cubicBezTo>
                    <a:pt x="281" y="191"/>
                    <a:pt x="286" y="199"/>
                    <a:pt x="291" y="201"/>
                  </a:cubicBezTo>
                  <a:cubicBezTo>
                    <a:pt x="296" y="200"/>
                    <a:pt x="300" y="199"/>
                    <a:pt x="305" y="199"/>
                  </a:cubicBezTo>
                  <a:cubicBezTo>
                    <a:pt x="309" y="199"/>
                    <a:pt x="317" y="203"/>
                    <a:pt x="317" y="203"/>
                  </a:cubicBezTo>
                  <a:cubicBezTo>
                    <a:pt x="323" y="209"/>
                    <a:pt x="326" y="206"/>
                    <a:pt x="333" y="211"/>
                  </a:cubicBezTo>
                  <a:cubicBezTo>
                    <a:pt x="339" y="210"/>
                    <a:pt x="337" y="213"/>
                    <a:pt x="341" y="209"/>
                  </a:cubicBezTo>
                  <a:cubicBezTo>
                    <a:pt x="358" y="192"/>
                    <a:pt x="340" y="197"/>
                    <a:pt x="365" y="203"/>
                  </a:cubicBezTo>
                  <a:cubicBezTo>
                    <a:pt x="366" y="206"/>
                    <a:pt x="365" y="210"/>
                    <a:pt x="367" y="213"/>
                  </a:cubicBezTo>
                  <a:cubicBezTo>
                    <a:pt x="368" y="215"/>
                    <a:pt x="373" y="217"/>
                    <a:pt x="373" y="217"/>
                  </a:cubicBezTo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5764213" y="2882900"/>
              <a:ext cx="169862" cy="238125"/>
            </a:xfrm>
            <a:custGeom>
              <a:avLst/>
              <a:gdLst>
                <a:gd name="T0" fmla="*/ 15 w 107"/>
                <a:gd name="T1" fmla="*/ 142 h 150"/>
                <a:gd name="T2" fmla="*/ 7 w 107"/>
                <a:gd name="T3" fmla="*/ 124 h 150"/>
                <a:gd name="T4" fmla="*/ 7 w 107"/>
                <a:gd name="T5" fmla="*/ 90 h 150"/>
                <a:gd name="T6" fmla="*/ 17 w 107"/>
                <a:gd name="T7" fmla="*/ 68 h 150"/>
                <a:gd name="T8" fmla="*/ 11 w 107"/>
                <a:gd name="T9" fmla="*/ 46 h 150"/>
                <a:gd name="T10" fmla="*/ 23 w 107"/>
                <a:gd name="T11" fmla="*/ 38 h 150"/>
                <a:gd name="T12" fmla="*/ 33 w 107"/>
                <a:gd name="T13" fmla="*/ 42 h 150"/>
                <a:gd name="T14" fmla="*/ 45 w 107"/>
                <a:gd name="T15" fmla="*/ 42 h 150"/>
                <a:gd name="T16" fmla="*/ 47 w 107"/>
                <a:gd name="T17" fmla="*/ 32 h 150"/>
                <a:gd name="T18" fmla="*/ 51 w 107"/>
                <a:gd name="T19" fmla="*/ 26 h 150"/>
                <a:gd name="T20" fmla="*/ 63 w 107"/>
                <a:gd name="T21" fmla="*/ 18 h 150"/>
                <a:gd name="T22" fmla="*/ 85 w 107"/>
                <a:gd name="T23" fmla="*/ 28 h 150"/>
                <a:gd name="T24" fmla="*/ 105 w 107"/>
                <a:gd name="T25" fmla="*/ 44 h 150"/>
                <a:gd name="T26" fmla="*/ 95 w 107"/>
                <a:gd name="T27" fmla="*/ 50 h 150"/>
                <a:gd name="T28" fmla="*/ 87 w 107"/>
                <a:gd name="T29" fmla="*/ 78 h 150"/>
                <a:gd name="T30" fmla="*/ 87 w 107"/>
                <a:gd name="T31" fmla="*/ 92 h 150"/>
                <a:gd name="T32" fmla="*/ 89 w 107"/>
                <a:gd name="T33" fmla="*/ 102 h 150"/>
                <a:gd name="T34" fmla="*/ 99 w 107"/>
                <a:gd name="T35" fmla="*/ 104 h 150"/>
                <a:gd name="T36" fmla="*/ 91 w 107"/>
                <a:gd name="T37" fmla="*/ 128 h 150"/>
                <a:gd name="T38" fmla="*/ 57 w 107"/>
                <a:gd name="T39" fmla="*/ 142 h 150"/>
                <a:gd name="T40" fmla="*/ 33 w 107"/>
                <a:gd name="T41" fmla="*/ 148 h 150"/>
                <a:gd name="T42" fmla="*/ 13 w 107"/>
                <a:gd name="T43" fmla="*/ 140 h 150"/>
                <a:gd name="T44" fmla="*/ 15 w 107"/>
                <a:gd name="T45" fmla="*/ 142 h 15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7"/>
                <a:gd name="T70" fmla="*/ 0 h 150"/>
                <a:gd name="T71" fmla="*/ 107 w 107"/>
                <a:gd name="T72" fmla="*/ 150 h 15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7" h="150">
                  <a:moveTo>
                    <a:pt x="15" y="142"/>
                  </a:moveTo>
                  <a:cubicBezTo>
                    <a:pt x="12" y="134"/>
                    <a:pt x="14" y="129"/>
                    <a:pt x="7" y="124"/>
                  </a:cubicBezTo>
                  <a:cubicBezTo>
                    <a:pt x="1" y="114"/>
                    <a:pt x="0" y="100"/>
                    <a:pt x="7" y="90"/>
                  </a:cubicBezTo>
                  <a:cubicBezTo>
                    <a:pt x="9" y="79"/>
                    <a:pt x="6" y="72"/>
                    <a:pt x="17" y="68"/>
                  </a:cubicBezTo>
                  <a:cubicBezTo>
                    <a:pt x="16" y="61"/>
                    <a:pt x="11" y="46"/>
                    <a:pt x="11" y="46"/>
                  </a:cubicBezTo>
                  <a:cubicBezTo>
                    <a:pt x="14" y="36"/>
                    <a:pt x="11" y="41"/>
                    <a:pt x="23" y="38"/>
                  </a:cubicBezTo>
                  <a:cubicBezTo>
                    <a:pt x="27" y="37"/>
                    <a:pt x="33" y="42"/>
                    <a:pt x="33" y="42"/>
                  </a:cubicBezTo>
                  <a:cubicBezTo>
                    <a:pt x="33" y="42"/>
                    <a:pt x="41" y="46"/>
                    <a:pt x="45" y="42"/>
                  </a:cubicBezTo>
                  <a:cubicBezTo>
                    <a:pt x="47" y="40"/>
                    <a:pt x="46" y="35"/>
                    <a:pt x="47" y="32"/>
                  </a:cubicBezTo>
                  <a:cubicBezTo>
                    <a:pt x="48" y="30"/>
                    <a:pt x="49" y="28"/>
                    <a:pt x="51" y="26"/>
                  </a:cubicBezTo>
                  <a:cubicBezTo>
                    <a:pt x="55" y="23"/>
                    <a:pt x="63" y="18"/>
                    <a:pt x="63" y="18"/>
                  </a:cubicBezTo>
                  <a:cubicBezTo>
                    <a:pt x="69" y="0"/>
                    <a:pt x="78" y="21"/>
                    <a:pt x="85" y="28"/>
                  </a:cubicBezTo>
                  <a:cubicBezTo>
                    <a:pt x="90" y="32"/>
                    <a:pt x="103" y="40"/>
                    <a:pt x="105" y="44"/>
                  </a:cubicBezTo>
                  <a:cubicBezTo>
                    <a:pt x="107" y="48"/>
                    <a:pt x="98" y="44"/>
                    <a:pt x="95" y="50"/>
                  </a:cubicBezTo>
                  <a:cubicBezTo>
                    <a:pt x="99" y="62"/>
                    <a:pt x="94" y="68"/>
                    <a:pt x="87" y="78"/>
                  </a:cubicBezTo>
                  <a:cubicBezTo>
                    <a:pt x="97" y="81"/>
                    <a:pt x="92" y="85"/>
                    <a:pt x="87" y="92"/>
                  </a:cubicBezTo>
                  <a:cubicBezTo>
                    <a:pt x="88" y="95"/>
                    <a:pt x="87" y="100"/>
                    <a:pt x="89" y="102"/>
                  </a:cubicBezTo>
                  <a:cubicBezTo>
                    <a:pt x="91" y="104"/>
                    <a:pt x="98" y="101"/>
                    <a:pt x="99" y="104"/>
                  </a:cubicBezTo>
                  <a:cubicBezTo>
                    <a:pt x="106" y="125"/>
                    <a:pt x="101" y="125"/>
                    <a:pt x="91" y="128"/>
                  </a:cubicBezTo>
                  <a:cubicBezTo>
                    <a:pt x="82" y="141"/>
                    <a:pt x="73" y="140"/>
                    <a:pt x="57" y="142"/>
                  </a:cubicBezTo>
                  <a:cubicBezTo>
                    <a:pt x="49" y="145"/>
                    <a:pt x="41" y="146"/>
                    <a:pt x="33" y="148"/>
                  </a:cubicBezTo>
                  <a:cubicBezTo>
                    <a:pt x="19" y="146"/>
                    <a:pt x="18" y="150"/>
                    <a:pt x="13" y="140"/>
                  </a:cubicBezTo>
                  <a:cubicBezTo>
                    <a:pt x="13" y="139"/>
                    <a:pt x="14" y="141"/>
                    <a:pt x="15" y="14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5419725" y="3097213"/>
              <a:ext cx="703263" cy="1119187"/>
            </a:xfrm>
            <a:custGeom>
              <a:avLst/>
              <a:gdLst>
                <a:gd name="T0" fmla="*/ 228 w 443"/>
                <a:gd name="T1" fmla="*/ 29 h 705"/>
                <a:gd name="T2" fmla="*/ 242 w 443"/>
                <a:gd name="T3" fmla="*/ 77 h 705"/>
                <a:gd name="T4" fmla="*/ 248 w 443"/>
                <a:gd name="T5" fmla="*/ 113 h 705"/>
                <a:gd name="T6" fmla="*/ 228 w 443"/>
                <a:gd name="T7" fmla="*/ 137 h 705"/>
                <a:gd name="T8" fmla="*/ 232 w 443"/>
                <a:gd name="T9" fmla="*/ 195 h 705"/>
                <a:gd name="T10" fmla="*/ 210 w 443"/>
                <a:gd name="T11" fmla="*/ 237 h 705"/>
                <a:gd name="T12" fmla="*/ 224 w 443"/>
                <a:gd name="T13" fmla="*/ 285 h 705"/>
                <a:gd name="T14" fmla="*/ 210 w 443"/>
                <a:gd name="T15" fmla="*/ 379 h 705"/>
                <a:gd name="T16" fmla="*/ 144 w 443"/>
                <a:gd name="T17" fmla="*/ 431 h 705"/>
                <a:gd name="T18" fmla="*/ 114 w 443"/>
                <a:gd name="T19" fmla="*/ 435 h 705"/>
                <a:gd name="T20" fmla="*/ 66 w 443"/>
                <a:gd name="T21" fmla="*/ 479 h 705"/>
                <a:gd name="T22" fmla="*/ 32 w 443"/>
                <a:gd name="T23" fmla="*/ 475 h 705"/>
                <a:gd name="T24" fmla="*/ 2 w 443"/>
                <a:gd name="T25" fmla="*/ 507 h 705"/>
                <a:gd name="T26" fmla="*/ 40 w 443"/>
                <a:gd name="T27" fmla="*/ 545 h 705"/>
                <a:gd name="T28" fmla="*/ 68 w 443"/>
                <a:gd name="T29" fmla="*/ 573 h 705"/>
                <a:gd name="T30" fmla="*/ 100 w 443"/>
                <a:gd name="T31" fmla="*/ 587 h 705"/>
                <a:gd name="T32" fmla="*/ 114 w 443"/>
                <a:gd name="T33" fmla="*/ 643 h 705"/>
                <a:gd name="T34" fmla="*/ 128 w 443"/>
                <a:gd name="T35" fmla="*/ 653 h 705"/>
                <a:gd name="T36" fmla="*/ 178 w 443"/>
                <a:gd name="T37" fmla="*/ 683 h 705"/>
                <a:gd name="T38" fmla="*/ 212 w 443"/>
                <a:gd name="T39" fmla="*/ 705 h 705"/>
                <a:gd name="T40" fmla="*/ 256 w 443"/>
                <a:gd name="T41" fmla="*/ 693 h 705"/>
                <a:gd name="T42" fmla="*/ 276 w 443"/>
                <a:gd name="T43" fmla="*/ 651 h 705"/>
                <a:gd name="T44" fmla="*/ 332 w 443"/>
                <a:gd name="T45" fmla="*/ 669 h 705"/>
                <a:gd name="T46" fmla="*/ 378 w 443"/>
                <a:gd name="T47" fmla="*/ 645 h 705"/>
                <a:gd name="T48" fmla="*/ 378 w 443"/>
                <a:gd name="T49" fmla="*/ 591 h 705"/>
                <a:gd name="T50" fmla="*/ 350 w 443"/>
                <a:gd name="T51" fmla="*/ 503 h 705"/>
                <a:gd name="T52" fmla="*/ 316 w 443"/>
                <a:gd name="T53" fmla="*/ 447 h 705"/>
                <a:gd name="T54" fmla="*/ 326 w 443"/>
                <a:gd name="T55" fmla="*/ 415 h 705"/>
                <a:gd name="T56" fmla="*/ 324 w 443"/>
                <a:gd name="T57" fmla="*/ 367 h 705"/>
                <a:gd name="T58" fmla="*/ 270 w 443"/>
                <a:gd name="T59" fmla="*/ 343 h 705"/>
                <a:gd name="T60" fmla="*/ 252 w 443"/>
                <a:gd name="T61" fmla="*/ 311 h 705"/>
                <a:gd name="T62" fmla="*/ 282 w 443"/>
                <a:gd name="T63" fmla="*/ 289 h 705"/>
                <a:gd name="T64" fmla="*/ 302 w 443"/>
                <a:gd name="T65" fmla="*/ 257 h 705"/>
                <a:gd name="T66" fmla="*/ 348 w 443"/>
                <a:gd name="T67" fmla="*/ 243 h 705"/>
                <a:gd name="T68" fmla="*/ 310 w 443"/>
                <a:gd name="T69" fmla="*/ 211 h 705"/>
                <a:gd name="T70" fmla="*/ 286 w 443"/>
                <a:gd name="T71" fmla="*/ 195 h 705"/>
                <a:gd name="T72" fmla="*/ 250 w 443"/>
                <a:gd name="T73" fmla="*/ 151 h 705"/>
                <a:gd name="T74" fmla="*/ 272 w 443"/>
                <a:gd name="T75" fmla="*/ 91 h 705"/>
                <a:gd name="T76" fmla="*/ 282 w 443"/>
                <a:gd name="T77" fmla="*/ 87 h 705"/>
                <a:gd name="T78" fmla="*/ 298 w 443"/>
                <a:gd name="T79" fmla="*/ 103 h 705"/>
                <a:gd name="T80" fmla="*/ 330 w 443"/>
                <a:gd name="T81" fmla="*/ 103 h 705"/>
                <a:gd name="T82" fmla="*/ 354 w 443"/>
                <a:gd name="T83" fmla="*/ 109 h 705"/>
                <a:gd name="T84" fmla="*/ 380 w 443"/>
                <a:gd name="T85" fmla="*/ 139 h 705"/>
                <a:gd name="T86" fmla="*/ 404 w 443"/>
                <a:gd name="T87" fmla="*/ 121 h 705"/>
                <a:gd name="T88" fmla="*/ 440 w 443"/>
                <a:gd name="T89" fmla="*/ 95 h 705"/>
                <a:gd name="T90" fmla="*/ 430 w 443"/>
                <a:gd name="T91" fmla="*/ 51 h 705"/>
                <a:gd name="T92" fmla="*/ 400 w 443"/>
                <a:gd name="T93" fmla="*/ 45 h 705"/>
                <a:gd name="T94" fmla="*/ 368 w 443"/>
                <a:gd name="T95" fmla="*/ 33 h 705"/>
                <a:gd name="T96" fmla="*/ 330 w 443"/>
                <a:gd name="T97" fmla="*/ 23 h 705"/>
                <a:gd name="T98" fmla="*/ 298 w 443"/>
                <a:gd name="T99" fmla="*/ 11 h 705"/>
                <a:gd name="T100" fmla="*/ 262 w 443"/>
                <a:gd name="T101" fmla="*/ 15 h 705"/>
                <a:gd name="T102" fmla="*/ 238 w 443"/>
                <a:gd name="T103" fmla="*/ 15 h 70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43"/>
                <a:gd name="T157" fmla="*/ 0 h 705"/>
                <a:gd name="T158" fmla="*/ 443 w 443"/>
                <a:gd name="T159" fmla="*/ 705 h 70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43" h="705">
                  <a:moveTo>
                    <a:pt x="234" y="11"/>
                  </a:moveTo>
                  <a:cubicBezTo>
                    <a:pt x="232" y="18"/>
                    <a:pt x="221" y="21"/>
                    <a:pt x="228" y="29"/>
                  </a:cubicBezTo>
                  <a:cubicBezTo>
                    <a:pt x="231" y="33"/>
                    <a:pt x="240" y="37"/>
                    <a:pt x="240" y="37"/>
                  </a:cubicBezTo>
                  <a:cubicBezTo>
                    <a:pt x="242" y="54"/>
                    <a:pt x="247" y="61"/>
                    <a:pt x="242" y="77"/>
                  </a:cubicBezTo>
                  <a:cubicBezTo>
                    <a:pt x="244" y="89"/>
                    <a:pt x="232" y="100"/>
                    <a:pt x="244" y="103"/>
                  </a:cubicBezTo>
                  <a:cubicBezTo>
                    <a:pt x="250" y="107"/>
                    <a:pt x="258" y="108"/>
                    <a:pt x="248" y="113"/>
                  </a:cubicBezTo>
                  <a:cubicBezTo>
                    <a:pt x="243" y="115"/>
                    <a:pt x="247" y="122"/>
                    <a:pt x="242" y="123"/>
                  </a:cubicBezTo>
                  <a:cubicBezTo>
                    <a:pt x="239" y="132"/>
                    <a:pt x="238" y="135"/>
                    <a:pt x="228" y="137"/>
                  </a:cubicBezTo>
                  <a:cubicBezTo>
                    <a:pt x="221" y="142"/>
                    <a:pt x="217" y="141"/>
                    <a:pt x="214" y="149"/>
                  </a:cubicBezTo>
                  <a:cubicBezTo>
                    <a:pt x="215" y="162"/>
                    <a:pt x="217" y="190"/>
                    <a:pt x="232" y="195"/>
                  </a:cubicBezTo>
                  <a:cubicBezTo>
                    <a:pt x="226" y="204"/>
                    <a:pt x="228" y="216"/>
                    <a:pt x="218" y="219"/>
                  </a:cubicBezTo>
                  <a:cubicBezTo>
                    <a:pt x="214" y="224"/>
                    <a:pt x="210" y="237"/>
                    <a:pt x="210" y="237"/>
                  </a:cubicBezTo>
                  <a:cubicBezTo>
                    <a:pt x="213" y="250"/>
                    <a:pt x="216" y="249"/>
                    <a:pt x="214" y="263"/>
                  </a:cubicBezTo>
                  <a:cubicBezTo>
                    <a:pt x="216" y="271"/>
                    <a:pt x="224" y="285"/>
                    <a:pt x="224" y="285"/>
                  </a:cubicBezTo>
                  <a:cubicBezTo>
                    <a:pt x="225" y="298"/>
                    <a:pt x="234" y="329"/>
                    <a:pt x="220" y="339"/>
                  </a:cubicBezTo>
                  <a:cubicBezTo>
                    <a:pt x="219" y="352"/>
                    <a:pt x="225" y="374"/>
                    <a:pt x="210" y="379"/>
                  </a:cubicBezTo>
                  <a:cubicBezTo>
                    <a:pt x="190" y="409"/>
                    <a:pt x="201" y="410"/>
                    <a:pt x="160" y="413"/>
                  </a:cubicBezTo>
                  <a:cubicBezTo>
                    <a:pt x="149" y="420"/>
                    <a:pt x="157" y="427"/>
                    <a:pt x="144" y="431"/>
                  </a:cubicBezTo>
                  <a:cubicBezTo>
                    <a:pt x="137" y="430"/>
                    <a:pt x="129" y="425"/>
                    <a:pt x="122" y="427"/>
                  </a:cubicBezTo>
                  <a:cubicBezTo>
                    <a:pt x="117" y="429"/>
                    <a:pt x="114" y="435"/>
                    <a:pt x="114" y="435"/>
                  </a:cubicBezTo>
                  <a:cubicBezTo>
                    <a:pt x="106" y="460"/>
                    <a:pt x="104" y="456"/>
                    <a:pt x="76" y="461"/>
                  </a:cubicBezTo>
                  <a:cubicBezTo>
                    <a:pt x="67" y="470"/>
                    <a:pt x="71" y="464"/>
                    <a:pt x="66" y="479"/>
                  </a:cubicBezTo>
                  <a:cubicBezTo>
                    <a:pt x="64" y="485"/>
                    <a:pt x="48" y="487"/>
                    <a:pt x="48" y="487"/>
                  </a:cubicBezTo>
                  <a:cubicBezTo>
                    <a:pt x="41" y="483"/>
                    <a:pt x="40" y="478"/>
                    <a:pt x="32" y="475"/>
                  </a:cubicBezTo>
                  <a:cubicBezTo>
                    <a:pt x="26" y="474"/>
                    <a:pt x="19" y="482"/>
                    <a:pt x="14" y="487"/>
                  </a:cubicBezTo>
                  <a:cubicBezTo>
                    <a:pt x="9" y="492"/>
                    <a:pt x="0" y="500"/>
                    <a:pt x="2" y="507"/>
                  </a:cubicBezTo>
                  <a:cubicBezTo>
                    <a:pt x="5" y="523"/>
                    <a:pt x="13" y="523"/>
                    <a:pt x="28" y="527"/>
                  </a:cubicBezTo>
                  <a:cubicBezTo>
                    <a:pt x="32" y="533"/>
                    <a:pt x="33" y="543"/>
                    <a:pt x="40" y="545"/>
                  </a:cubicBezTo>
                  <a:cubicBezTo>
                    <a:pt x="44" y="546"/>
                    <a:pt x="52" y="549"/>
                    <a:pt x="52" y="549"/>
                  </a:cubicBezTo>
                  <a:cubicBezTo>
                    <a:pt x="75" y="546"/>
                    <a:pt x="75" y="552"/>
                    <a:pt x="68" y="573"/>
                  </a:cubicBezTo>
                  <a:cubicBezTo>
                    <a:pt x="71" y="581"/>
                    <a:pt x="76" y="581"/>
                    <a:pt x="84" y="583"/>
                  </a:cubicBezTo>
                  <a:cubicBezTo>
                    <a:pt x="89" y="584"/>
                    <a:pt x="100" y="587"/>
                    <a:pt x="100" y="587"/>
                  </a:cubicBezTo>
                  <a:cubicBezTo>
                    <a:pt x="104" y="605"/>
                    <a:pt x="100" y="603"/>
                    <a:pt x="122" y="605"/>
                  </a:cubicBezTo>
                  <a:cubicBezTo>
                    <a:pt x="123" y="617"/>
                    <a:pt x="130" y="638"/>
                    <a:pt x="114" y="643"/>
                  </a:cubicBezTo>
                  <a:cubicBezTo>
                    <a:pt x="113" y="645"/>
                    <a:pt x="111" y="648"/>
                    <a:pt x="112" y="649"/>
                  </a:cubicBezTo>
                  <a:cubicBezTo>
                    <a:pt x="116" y="653"/>
                    <a:pt x="123" y="650"/>
                    <a:pt x="128" y="653"/>
                  </a:cubicBezTo>
                  <a:cubicBezTo>
                    <a:pt x="140" y="660"/>
                    <a:pt x="141" y="662"/>
                    <a:pt x="154" y="665"/>
                  </a:cubicBezTo>
                  <a:cubicBezTo>
                    <a:pt x="151" y="682"/>
                    <a:pt x="163" y="681"/>
                    <a:pt x="178" y="683"/>
                  </a:cubicBezTo>
                  <a:cubicBezTo>
                    <a:pt x="181" y="694"/>
                    <a:pt x="183" y="694"/>
                    <a:pt x="194" y="697"/>
                  </a:cubicBezTo>
                  <a:cubicBezTo>
                    <a:pt x="199" y="701"/>
                    <a:pt x="212" y="705"/>
                    <a:pt x="212" y="705"/>
                  </a:cubicBezTo>
                  <a:cubicBezTo>
                    <a:pt x="212" y="705"/>
                    <a:pt x="242" y="702"/>
                    <a:pt x="244" y="701"/>
                  </a:cubicBezTo>
                  <a:cubicBezTo>
                    <a:pt x="248" y="699"/>
                    <a:pt x="256" y="693"/>
                    <a:pt x="256" y="693"/>
                  </a:cubicBezTo>
                  <a:cubicBezTo>
                    <a:pt x="259" y="681"/>
                    <a:pt x="255" y="668"/>
                    <a:pt x="266" y="661"/>
                  </a:cubicBezTo>
                  <a:cubicBezTo>
                    <a:pt x="266" y="661"/>
                    <a:pt x="273" y="648"/>
                    <a:pt x="276" y="651"/>
                  </a:cubicBezTo>
                  <a:cubicBezTo>
                    <a:pt x="287" y="662"/>
                    <a:pt x="271" y="673"/>
                    <a:pt x="294" y="681"/>
                  </a:cubicBezTo>
                  <a:cubicBezTo>
                    <a:pt x="316" y="679"/>
                    <a:pt x="322" y="684"/>
                    <a:pt x="332" y="669"/>
                  </a:cubicBezTo>
                  <a:cubicBezTo>
                    <a:pt x="335" y="649"/>
                    <a:pt x="333" y="654"/>
                    <a:pt x="348" y="649"/>
                  </a:cubicBezTo>
                  <a:cubicBezTo>
                    <a:pt x="356" y="650"/>
                    <a:pt x="368" y="648"/>
                    <a:pt x="378" y="645"/>
                  </a:cubicBezTo>
                  <a:cubicBezTo>
                    <a:pt x="388" y="630"/>
                    <a:pt x="373" y="620"/>
                    <a:pt x="368" y="605"/>
                  </a:cubicBezTo>
                  <a:cubicBezTo>
                    <a:pt x="371" y="596"/>
                    <a:pt x="375" y="600"/>
                    <a:pt x="378" y="591"/>
                  </a:cubicBezTo>
                  <a:cubicBezTo>
                    <a:pt x="374" y="585"/>
                    <a:pt x="366" y="573"/>
                    <a:pt x="366" y="573"/>
                  </a:cubicBezTo>
                  <a:cubicBezTo>
                    <a:pt x="368" y="548"/>
                    <a:pt x="374" y="519"/>
                    <a:pt x="350" y="503"/>
                  </a:cubicBezTo>
                  <a:cubicBezTo>
                    <a:pt x="347" y="499"/>
                    <a:pt x="341" y="498"/>
                    <a:pt x="340" y="493"/>
                  </a:cubicBezTo>
                  <a:cubicBezTo>
                    <a:pt x="334" y="468"/>
                    <a:pt x="343" y="452"/>
                    <a:pt x="316" y="447"/>
                  </a:cubicBezTo>
                  <a:cubicBezTo>
                    <a:pt x="312" y="437"/>
                    <a:pt x="306" y="428"/>
                    <a:pt x="308" y="423"/>
                  </a:cubicBezTo>
                  <a:cubicBezTo>
                    <a:pt x="310" y="418"/>
                    <a:pt x="322" y="421"/>
                    <a:pt x="326" y="415"/>
                  </a:cubicBezTo>
                  <a:cubicBezTo>
                    <a:pt x="327" y="405"/>
                    <a:pt x="341" y="394"/>
                    <a:pt x="334" y="385"/>
                  </a:cubicBezTo>
                  <a:cubicBezTo>
                    <a:pt x="334" y="377"/>
                    <a:pt x="332" y="371"/>
                    <a:pt x="324" y="367"/>
                  </a:cubicBezTo>
                  <a:cubicBezTo>
                    <a:pt x="316" y="363"/>
                    <a:pt x="295" y="363"/>
                    <a:pt x="286" y="359"/>
                  </a:cubicBezTo>
                  <a:cubicBezTo>
                    <a:pt x="280" y="353"/>
                    <a:pt x="275" y="349"/>
                    <a:pt x="270" y="343"/>
                  </a:cubicBezTo>
                  <a:cubicBezTo>
                    <a:pt x="266" y="339"/>
                    <a:pt x="258" y="331"/>
                    <a:pt x="258" y="331"/>
                  </a:cubicBezTo>
                  <a:cubicBezTo>
                    <a:pt x="256" y="326"/>
                    <a:pt x="251" y="318"/>
                    <a:pt x="252" y="311"/>
                  </a:cubicBezTo>
                  <a:cubicBezTo>
                    <a:pt x="253" y="304"/>
                    <a:pt x="257" y="293"/>
                    <a:pt x="262" y="289"/>
                  </a:cubicBezTo>
                  <a:cubicBezTo>
                    <a:pt x="267" y="285"/>
                    <a:pt x="278" y="294"/>
                    <a:pt x="282" y="289"/>
                  </a:cubicBezTo>
                  <a:cubicBezTo>
                    <a:pt x="287" y="285"/>
                    <a:pt x="283" y="262"/>
                    <a:pt x="286" y="257"/>
                  </a:cubicBezTo>
                  <a:cubicBezTo>
                    <a:pt x="289" y="252"/>
                    <a:pt x="296" y="258"/>
                    <a:pt x="302" y="257"/>
                  </a:cubicBezTo>
                  <a:cubicBezTo>
                    <a:pt x="308" y="248"/>
                    <a:pt x="310" y="246"/>
                    <a:pt x="320" y="249"/>
                  </a:cubicBezTo>
                  <a:cubicBezTo>
                    <a:pt x="325" y="268"/>
                    <a:pt x="344" y="256"/>
                    <a:pt x="348" y="243"/>
                  </a:cubicBezTo>
                  <a:cubicBezTo>
                    <a:pt x="346" y="233"/>
                    <a:pt x="340" y="224"/>
                    <a:pt x="330" y="221"/>
                  </a:cubicBezTo>
                  <a:cubicBezTo>
                    <a:pt x="327" y="208"/>
                    <a:pt x="322" y="209"/>
                    <a:pt x="310" y="211"/>
                  </a:cubicBezTo>
                  <a:cubicBezTo>
                    <a:pt x="304" y="210"/>
                    <a:pt x="298" y="211"/>
                    <a:pt x="292" y="209"/>
                  </a:cubicBezTo>
                  <a:cubicBezTo>
                    <a:pt x="287" y="207"/>
                    <a:pt x="288" y="198"/>
                    <a:pt x="286" y="195"/>
                  </a:cubicBezTo>
                  <a:cubicBezTo>
                    <a:pt x="278" y="183"/>
                    <a:pt x="261" y="178"/>
                    <a:pt x="250" y="171"/>
                  </a:cubicBezTo>
                  <a:cubicBezTo>
                    <a:pt x="244" y="162"/>
                    <a:pt x="236" y="156"/>
                    <a:pt x="250" y="151"/>
                  </a:cubicBezTo>
                  <a:cubicBezTo>
                    <a:pt x="252" y="139"/>
                    <a:pt x="250" y="133"/>
                    <a:pt x="262" y="129"/>
                  </a:cubicBezTo>
                  <a:cubicBezTo>
                    <a:pt x="263" y="115"/>
                    <a:pt x="257" y="96"/>
                    <a:pt x="272" y="91"/>
                  </a:cubicBezTo>
                  <a:cubicBezTo>
                    <a:pt x="276" y="103"/>
                    <a:pt x="250" y="130"/>
                    <a:pt x="264" y="125"/>
                  </a:cubicBezTo>
                  <a:cubicBezTo>
                    <a:pt x="268" y="112"/>
                    <a:pt x="263" y="82"/>
                    <a:pt x="282" y="87"/>
                  </a:cubicBezTo>
                  <a:cubicBezTo>
                    <a:pt x="287" y="82"/>
                    <a:pt x="281" y="100"/>
                    <a:pt x="284" y="103"/>
                  </a:cubicBezTo>
                  <a:cubicBezTo>
                    <a:pt x="287" y="106"/>
                    <a:pt x="293" y="100"/>
                    <a:pt x="298" y="103"/>
                  </a:cubicBezTo>
                  <a:cubicBezTo>
                    <a:pt x="305" y="117"/>
                    <a:pt x="302" y="114"/>
                    <a:pt x="316" y="123"/>
                  </a:cubicBezTo>
                  <a:cubicBezTo>
                    <a:pt x="336" y="120"/>
                    <a:pt x="328" y="120"/>
                    <a:pt x="330" y="103"/>
                  </a:cubicBezTo>
                  <a:cubicBezTo>
                    <a:pt x="335" y="100"/>
                    <a:pt x="344" y="96"/>
                    <a:pt x="348" y="97"/>
                  </a:cubicBezTo>
                  <a:cubicBezTo>
                    <a:pt x="352" y="98"/>
                    <a:pt x="351" y="106"/>
                    <a:pt x="354" y="109"/>
                  </a:cubicBezTo>
                  <a:cubicBezTo>
                    <a:pt x="358" y="112"/>
                    <a:pt x="366" y="117"/>
                    <a:pt x="366" y="117"/>
                  </a:cubicBezTo>
                  <a:cubicBezTo>
                    <a:pt x="372" y="126"/>
                    <a:pt x="371" y="133"/>
                    <a:pt x="380" y="139"/>
                  </a:cubicBezTo>
                  <a:cubicBezTo>
                    <a:pt x="391" y="138"/>
                    <a:pt x="402" y="139"/>
                    <a:pt x="412" y="137"/>
                  </a:cubicBezTo>
                  <a:cubicBezTo>
                    <a:pt x="418" y="135"/>
                    <a:pt x="403" y="127"/>
                    <a:pt x="404" y="121"/>
                  </a:cubicBezTo>
                  <a:cubicBezTo>
                    <a:pt x="406" y="116"/>
                    <a:pt x="420" y="107"/>
                    <a:pt x="426" y="103"/>
                  </a:cubicBezTo>
                  <a:cubicBezTo>
                    <a:pt x="428" y="98"/>
                    <a:pt x="440" y="95"/>
                    <a:pt x="440" y="95"/>
                  </a:cubicBezTo>
                  <a:cubicBezTo>
                    <a:pt x="443" y="86"/>
                    <a:pt x="442" y="82"/>
                    <a:pt x="434" y="77"/>
                  </a:cubicBezTo>
                  <a:cubicBezTo>
                    <a:pt x="427" y="66"/>
                    <a:pt x="428" y="65"/>
                    <a:pt x="430" y="51"/>
                  </a:cubicBezTo>
                  <a:cubicBezTo>
                    <a:pt x="423" y="49"/>
                    <a:pt x="412" y="41"/>
                    <a:pt x="412" y="41"/>
                  </a:cubicBezTo>
                  <a:cubicBezTo>
                    <a:pt x="407" y="37"/>
                    <a:pt x="407" y="46"/>
                    <a:pt x="400" y="45"/>
                  </a:cubicBezTo>
                  <a:cubicBezTo>
                    <a:pt x="395" y="44"/>
                    <a:pt x="389" y="35"/>
                    <a:pt x="384" y="33"/>
                  </a:cubicBezTo>
                  <a:cubicBezTo>
                    <a:pt x="379" y="31"/>
                    <a:pt x="375" y="32"/>
                    <a:pt x="368" y="33"/>
                  </a:cubicBezTo>
                  <a:cubicBezTo>
                    <a:pt x="353" y="37"/>
                    <a:pt x="362" y="42"/>
                    <a:pt x="344" y="39"/>
                  </a:cubicBezTo>
                  <a:cubicBezTo>
                    <a:pt x="340" y="34"/>
                    <a:pt x="335" y="27"/>
                    <a:pt x="330" y="23"/>
                  </a:cubicBezTo>
                  <a:cubicBezTo>
                    <a:pt x="326" y="20"/>
                    <a:pt x="318" y="15"/>
                    <a:pt x="318" y="15"/>
                  </a:cubicBezTo>
                  <a:cubicBezTo>
                    <a:pt x="313" y="0"/>
                    <a:pt x="312" y="8"/>
                    <a:pt x="298" y="11"/>
                  </a:cubicBezTo>
                  <a:cubicBezTo>
                    <a:pt x="288" y="18"/>
                    <a:pt x="289" y="11"/>
                    <a:pt x="278" y="7"/>
                  </a:cubicBezTo>
                  <a:cubicBezTo>
                    <a:pt x="271" y="7"/>
                    <a:pt x="268" y="15"/>
                    <a:pt x="262" y="15"/>
                  </a:cubicBezTo>
                  <a:cubicBezTo>
                    <a:pt x="256" y="15"/>
                    <a:pt x="246" y="9"/>
                    <a:pt x="242" y="9"/>
                  </a:cubicBezTo>
                  <a:cubicBezTo>
                    <a:pt x="240" y="9"/>
                    <a:pt x="240" y="14"/>
                    <a:pt x="238" y="15"/>
                  </a:cubicBezTo>
                  <a:cubicBezTo>
                    <a:pt x="236" y="16"/>
                    <a:pt x="233" y="12"/>
                    <a:pt x="234" y="1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4946650" y="3067050"/>
              <a:ext cx="866775" cy="650875"/>
            </a:xfrm>
            <a:custGeom>
              <a:avLst/>
              <a:gdLst>
                <a:gd name="T0" fmla="*/ 70 w 546"/>
                <a:gd name="T1" fmla="*/ 0 h 410"/>
                <a:gd name="T2" fmla="*/ 136 w 546"/>
                <a:gd name="T3" fmla="*/ 14 h 410"/>
                <a:gd name="T4" fmla="*/ 148 w 546"/>
                <a:gd name="T5" fmla="*/ 54 h 410"/>
                <a:gd name="T6" fmla="*/ 174 w 546"/>
                <a:gd name="T7" fmla="*/ 62 h 410"/>
                <a:gd name="T8" fmla="*/ 196 w 546"/>
                <a:gd name="T9" fmla="*/ 78 h 410"/>
                <a:gd name="T10" fmla="*/ 234 w 546"/>
                <a:gd name="T11" fmla="*/ 86 h 410"/>
                <a:gd name="T12" fmla="*/ 250 w 546"/>
                <a:gd name="T13" fmla="*/ 70 h 410"/>
                <a:gd name="T14" fmla="*/ 286 w 546"/>
                <a:gd name="T15" fmla="*/ 112 h 410"/>
                <a:gd name="T16" fmla="*/ 312 w 546"/>
                <a:gd name="T17" fmla="*/ 112 h 410"/>
                <a:gd name="T18" fmla="*/ 322 w 546"/>
                <a:gd name="T19" fmla="*/ 98 h 410"/>
                <a:gd name="T20" fmla="*/ 330 w 546"/>
                <a:gd name="T21" fmla="*/ 102 h 410"/>
                <a:gd name="T22" fmla="*/ 378 w 546"/>
                <a:gd name="T23" fmla="*/ 126 h 410"/>
                <a:gd name="T24" fmla="*/ 418 w 546"/>
                <a:gd name="T25" fmla="*/ 106 h 410"/>
                <a:gd name="T26" fmla="*/ 482 w 546"/>
                <a:gd name="T27" fmla="*/ 124 h 410"/>
                <a:gd name="T28" fmla="*/ 508 w 546"/>
                <a:gd name="T29" fmla="*/ 104 h 410"/>
                <a:gd name="T30" fmla="*/ 524 w 546"/>
                <a:gd name="T31" fmla="*/ 108 h 410"/>
                <a:gd name="T32" fmla="*/ 530 w 546"/>
                <a:gd name="T33" fmla="*/ 148 h 410"/>
                <a:gd name="T34" fmla="*/ 516 w 546"/>
                <a:gd name="T35" fmla="*/ 204 h 410"/>
                <a:gd name="T36" fmla="*/ 508 w 546"/>
                <a:gd name="T37" fmla="*/ 244 h 410"/>
                <a:gd name="T38" fmla="*/ 456 w 546"/>
                <a:gd name="T39" fmla="*/ 278 h 410"/>
                <a:gd name="T40" fmla="*/ 434 w 546"/>
                <a:gd name="T41" fmla="*/ 320 h 410"/>
                <a:gd name="T42" fmla="*/ 396 w 546"/>
                <a:gd name="T43" fmla="*/ 358 h 410"/>
                <a:gd name="T44" fmla="*/ 346 w 546"/>
                <a:gd name="T45" fmla="*/ 390 h 410"/>
                <a:gd name="T46" fmla="*/ 322 w 546"/>
                <a:gd name="T47" fmla="*/ 362 h 410"/>
                <a:gd name="T48" fmla="*/ 284 w 546"/>
                <a:gd name="T49" fmla="*/ 338 h 410"/>
                <a:gd name="T50" fmla="*/ 262 w 546"/>
                <a:gd name="T51" fmla="*/ 362 h 410"/>
                <a:gd name="T52" fmla="*/ 210 w 546"/>
                <a:gd name="T53" fmla="*/ 380 h 410"/>
                <a:gd name="T54" fmla="*/ 178 w 546"/>
                <a:gd name="T55" fmla="*/ 384 h 410"/>
                <a:gd name="T56" fmla="*/ 154 w 546"/>
                <a:gd name="T57" fmla="*/ 398 h 410"/>
                <a:gd name="T58" fmla="*/ 138 w 546"/>
                <a:gd name="T59" fmla="*/ 404 h 410"/>
                <a:gd name="T60" fmla="*/ 114 w 546"/>
                <a:gd name="T61" fmla="*/ 382 h 410"/>
                <a:gd name="T62" fmla="*/ 84 w 546"/>
                <a:gd name="T63" fmla="*/ 376 h 410"/>
                <a:gd name="T64" fmla="*/ 60 w 546"/>
                <a:gd name="T65" fmla="*/ 388 h 410"/>
                <a:gd name="T66" fmla="*/ 6 w 546"/>
                <a:gd name="T67" fmla="*/ 350 h 410"/>
                <a:gd name="T68" fmla="*/ 44 w 546"/>
                <a:gd name="T69" fmla="*/ 274 h 410"/>
                <a:gd name="T70" fmla="*/ 60 w 546"/>
                <a:gd name="T71" fmla="*/ 246 h 410"/>
                <a:gd name="T72" fmla="*/ 82 w 546"/>
                <a:gd name="T73" fmla="*/ 226 h 410"/>
                <a:gd name="T74" fmla="*/ 134 w 546"/>
                <a:gd name="T75" fmla="*/ 216 h 410"/>
                <a:gd name="T76" fmla="*/ 80 w 546"/>
                <a:gd name="T77" fmla="*/ 186 h 410"/>
                <a:gd name="T78" fmla="*/ 74 w 546"/>
                <a:gd name="T79" fmla="*/ 144 h 410"/>
                <a:gd name="T80" fmla="*/ 82 w 546"/>
                <a:gd name="T81" fmla="*/ 108 h 410"/>
                <a:gd name="T82" fmla="*/ 116 w 546"/>
                <a:gd name="T83" fmla="*/ 110 h 410"/>
                <a:gd name="T84" fmla="*/ 84 w 546"/>
                <a:gd name="T85" fmla="*/ 84 h 410"/>
                <a:gd name="T86" fmla="*/ 68 w 546"/>
                <a:gd name="T87" fmla="*/ 66 h 410"/>
                <a:gd name="T88" fmla="*/ 58 w 546"/>
                <a:gd name="T89" fmla="*/ 14 h 41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46"/>
                <a:gd name="T136" fmla="*/ 0 h 410"/>
                <a:gd name="T137" fmla="*/ 546 w 546"/>
                <a:gd name="T138" fmla="*/ 410 h 41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46" h="410">
                  <a:moveTo>
                    <a:pt x="58" y="14"/>
                  </a:moveTo>
                  <a:cubicBezTo>
                    <a:pt x="61" y="6"/>
                    <a:pt x="62" y="3"/>
                    <a:pt x="70" y="0"/>
                  </a:cubicBezTo>
                  <a:cubicBezTo>
                    <a:pt x="79" y="0"/>
                    <a:pt x="105" y="18"/>
                    <a:pt x="116" y="20"/>
                  </a:cubicBezTo>
                  <a:cubicBezTo>
                    <a:pt x="127" y="22"/>
                    <a:pt x="130" y="12"/>
                    <a:pt x="136" y="14"/>
                  </a:cubicBezTo>
                  <a:cubicBezTo>
                    <a:pt x="139" y="28"/>
                    <a:pt x="141" y="23"/>
                    <a:pt x="152" y="30"/>
                  </a:cubicBezTo>
                  <a:cubicBezTo>
                    <a:pt x="155" y="36"/>
                    <a:pt x="144" y="49"/>
                    <a:pt x="148" y="54"/>
                  </a:cubicBezTo>
                  <a:cubicBezTo>
                    <a:pt x="150" y="59"/>
                    <a:pt x="158" y="59"/>
                    <a:pt x="162" y="60"/>
                  </a:cubicBezTo>
                  <a:cubicBezTo>
                    <a:pt x="166" y="61"/>
                    <a:pt x="170" y="60"/>
                    <a:pt x="174" y="62"/>
                  </a:cubicBezTo>
                  <a:cubicBezTo>
                    <a:pt x="176" y="72"/>
                    <a:pt x="174" y="70"/>
                    <a:pt x="184" y="74"/>
                  </a:cubicBezTo>
                  <a:cubicBezTo>
                    <a:pt x="188" y="76"/>
                    <a:pt x="196" y="78"/>
                    <a:pt x="196" y="78"/>
                  </a:cubicBezTo>
                  <a:cubicBezTo>
                    <a:pt x="205" y="75"/>
                    <a:pt x="207" y="78"/>
                    <a:pt x="210" y="86"/>
                  </a:cubicBezTo>
                  <a:cubicBezTo>
                    <a:pt x="222" y="82"/>
                    <a:pt x="223" y="78"/>
                    <a:pt x="234" y="86"/>
                  </a:cubicBezTo>
                  <a:cubicBezTo>
                    <a:pt x="239" y="72"/>
                    <a:pt x="232" y="88"/>
                    <a:pt x="242" y="82"/>
                  </a:cubicBezTo>
                  <a:cubicBezTo>
                    <a:pt x="245" y="81"/>
                    <a:pt x="246" y="69"/>
                    <a:pt x="250" y="70"/>
                  </a:cubicBezTo>
                  <a:cubicBezTo>
                    <a:pt x="254" y="71"/>
                    <a:pt x="262" y="83"/>
                    <a:pt x="268" y="90"/>
                  </a:cubicBezTo>
                  <a:cubicBezTo>
                    <a:pt x="271" y="107"/>
                    <a:pt x="271" y="107"/>
                    <a:pt x="286" y="112"/>
                  </a:cubicBezTo>
                  <a:cubicBezTo>
                    <a:pt x="291" y="115"/>
                    <a:pt x="292" y="96"/>
                    <a:pt x="296" y="96"/>
                  </a:cubicBezTo>
                  <a:cubicBezTo>
                    <a:pt x="300" y="96"/>
                    <a:pt x="310" y="112"/>
                    <a:pt x="312" y="112"/>
                  </a:cubicBezTo>
                  <a:cubicBezTo>
                    <a:pt x="313" y="110"/>
                    <a:pt x="308" y="94"/>
                    <a:pt x="310" y="94"/>
                  </a:cubicBezTo>
                  <a:cubicBezTo>
                    <a:pt x="314" y="93"/>
                    <a:pt x="326" y="108"/>
                    <a:pt x="322" y="98"/>
                  </a:cubicBezTo>
                  <a:cubicBezTo>
                    <a:pt x="324" y="97"/>
                    <a:pt x="326" y="95"/>
                    <a:pt x="328" y="96"/>
                  </a:cubicBezTo>
                  <a:cubicBezTo>
                    <a:pt x="330" y="97"/>
                    <a:pt x="328" y="101"/>
                    <a:pt x="330" y="102"/>
                  </a:cubicBezTo>
                  <a:cubicBezTo>
                    <a:pt x="336" y="106"/>
                    <a:pt x="345" y="105"/>
                    <a:pt x="352" y="106"/>
                  </a:cubicBezTo>
                  <a:cubicBezTo>
                    <a:pt x="359" y="113"/>
                    <a:pt x="370" y="121"/>
                    <a:pt x="378" y="126"/>
                  </a:cubicBezTo>
                  <a:cubicBezTo>
                    <a:pt x="392" y="124"/>
                    <a:pt x="393" y="113"/>
                    <a:pt x="406" y="110"/>
                  </a:cubicBezTo>
                  <a:cubicBezTo>
                    <a:pt x="412" y="101"/>
                    <a:pt x="408" y="103"/>
                    <a:pt x="418" y="106"/>
                  </a:cubicBezTo>
                  <a:cubicBezTo>
                    <a:pt x="421" y="131"/>
                    <a:pt x="429" y="122"/>
                    <a:pt x="456" y="120"/>
                  </a:cubicBezTo>
                  <a:cubicBezTo>
                    <a:pt x="461" y="105"/>
                    <a:pt x="479" y="111"/>
                    <a:pt x="482" y="124"/>
                  </a:cubicBezTo>
                  <a:cubicBezTo>
                    <a:pt x="504" y="120"/>
                    <a:pt x="481" y="114"/>
                    <a:pt x="506" y="110"/>
                  </a:cubicBezTo>
                  <a:cubicBezTo>
                    <a:pt x="507" y="108"/>
                    <a:pt x="506" y="104"/>
                    <a:pt x="508" y="104"/>
                  </a:cubicBezTo>
                  <a:cubicBezTo>
                    <a:pt x="509" y="103"/>
                    <a:pt x="513" y="113"/>
                    <a:pt x="516" y="114"/>
                  </a:cubicBezTo>
                  <a:cubicBezTo>
                    <a:pt x="519" y="115"/>
                    <a:pt x="520" y="106"/>
                    <a:pt x="524" y="108"/>
                  </a:cubicBezTo>
                  <a:cubicBezTo>
                    <a:pt x="528" y="133"/>
                    <a:pt x="528" y="112"/>
                    <a:pt x="542" y="126"/>
                  </a:cubicBezTo>
                  <a:cubicBezTo>
                    <a:pt x="546" y="137"/>
                    <a:pt x="539" y="141"/>
                    <a:pt x="530" y="148"/>
                  </a:cubicBezTo>
                  <a:cubicBezTo>
                    <a:pt x="526" y="151"/>
                    <a:pt x="518" y="156"/>
                    <a:pt x="518" y="156"/>
                  </a:cubicBezTo>
                  <a:cubicBezTo>
                    <a:pt x="507" y="172"/>
                    <a:pt x="509" y="167"/>
                    <a:pt x="516" y="204"/>
                  </a:cubicBezTo>
                  <a:cubicBezTo>
                    <a:pt x="517" y="209"/>
                    <a:pt x="524" y="216"/>
                    <a:pt x="524" y="216"/>
                  </a:cubicBezTo>
                  <a:cubicBezTo>
                    <a:pt x="522" y="229"/>
                    <a:pt x="519" y="237"/>
                    <a:pt x="508" y="244"/>
                  </a:cubicBezTo>
                  <a:cubicBezTo>
                    <a:pt x="499" y="257"/>
                    <a:pt x="498" y="261"/>
                    <a:pt x="482" y="264"/>
                  </a:cubicBezTo>
                  <a:cubicBezTo>
                    <a:pt x="472" y="270"/>
                    <a:pt x="467" y="274"/>
                    <a:pt x="456" y="278"/>
                  </a:cubicBezTo>
                  <a:cubicBezTo>
                    <a:pt x="454" y="289"/>
                    <a:pt x="453" y="290"/>
                    <a:pt x="442" y="294"/>
                  </a:cubicBezTo>
                  <a:cubicBezTo>
                    <a:pt x="439" y="303"/>
                    <a:pt x="437" y="311"/>
                    <a:pt x="434" y="320"/>
                  </a:cubicBezTo>
                  <a:cubicBezTo>
                    <a:pt x="431" y="343"/>
                    <a:pt x="433" y="358"/>
                    <a:pt x="410" y="364"/>
                  </a:cubicBezTo>
                  <a:cubicBezTo>
                    <a:pt x="405" y="363"/>
                    <a:pt x="401" y="358"/>
                    <a:pt x="396" y="358"/>
                  </a:cubicBezTo>
                  <a:cubicBezTo>
                    <a:pt x="385" y="358"/>
                    <a:pt x="373" y="367"/>
                    <a:pt x="366" y="374"/>
                  </a:cubicBezTo>
                  <a:cubicBezTo>
                    <a:pt x="363" y="386"/>
                    <a:pt x="355" y="384"/>
                    <a:pt x="346" y="390"/>
                  </a:cubicBezTo>
                  <a:cubicBezTo>
                    <a:pt x="341" y="389"/>
                    <a:pt x="342" y="367"/>
                    <a:pt x="338" y="362"/>
                  </a:cubicBezTo>
                  <a:cubicBezTo>
                    <a:pt x="334" y="357"/>
                    <a:pt x="326" y="366"/>
                    <a:pt x="322" y="362"/>
                  </a:cubicBezTo>
                  <a:cubicBezTo>
                    <a:pt x="317" y="347"/>
                    <a:pt x="319" y="354"/>
                    <a:pt x="316" y="340"/>
                  </a:cubicBezTo>
                  <a:cubicBezTo>
                    <a:pt x="308" y="352"/>
                    <a:pt x="294" y="345"/>
                    <a:pt x="284" y="338"/>
                  </a:cubicBezTo>
                  <a:cubicBezTo>
                    <a:pt x="275" y="341"/>
                    <a:pt x="275" y="350"/>
                    <a:pt x="270" y="358"/>
                  </a:cubicBezTo>
                  <a:cubicBezTo>
                    <a:pt x="267" y="363"/>
                    <a:pt x="268" y="359"/>
                    <a:pt x="262" y="362"/>
                  </a:cubicBezTo>
                  <a:cubicBezTo>
                    <a:pt x="256" y="365"/>
                    <a:pt x="243" y="371"/>
                    <a:pt x="234" y="374"/>
                  </a:cubicBezTo>
                  <a:cubicBezTo>
                    <a:pt x="226" y="379"/>
                    <a:pt x="220" y="377"/>
                    <a:pt x="210" y="380"/>
                  </a:cubicBezTo>
                  <a:cubicBezTo>
                    <a:pt x="203" y="382"/>
                    <a:pt x="194" y="388"/>
                    <a:pt x="194" y="388"/>
                  </a:cubicBezTo>
                  <a:cubicBezTo>
                    <a:pt x="184" y="386"/>
                    <a:pt x="181" y="393"/>
                    <a:pt x="178" y="384"/>
                  </a:cubicBezTo>
                  <a:cubicBezTo>
                    <a:pt x="172" y="385"/>
                    <a:pt x="166" y="384"/>
                    <a:pt x="160" y="386"/>
                  </a:cubicBezTo>
                  <a:cubicBezTo>
                    <a:pt x="155" y="388"/>
                    <a:pt x="156" y="395"/>
                    <a:pt x="154" y="398"/>
                  </a:cubicBezTo>
                  <a:cubicBezTo>
                    <a:pt x="151" y="401"/>
                    <a:pt x="147" y="389"/>
                    <a:pt x="144" y="390"/>
                  </a:cubicBezTo>
                  <a:cubicBezTo>
                    <a:pt x="141" y="391"/>
                    <a:pt x="143" y="401"/>
                    <a:pt x="138" y="404"/>
                  </a:cubicBezTo>
                  <a:cubicBezTo>
                    <a:pt x="129" y="410"/>
                    <a:pt x="127" y="410"/>
                    <a:pt x="116" y="408"/>
                  </a:cubicBezTo>
                  <a:cubicBezTo>
                    <a:pt x="115" y="399"/>
                    <a:pt x="120" y="388"/>
                    <a:pt x="114" y="382"/>
                  </a:cubicBezTo>
                  <a:cubicBezTo>
                    <a:pt x="110" y="376"/>
                    <a:pt x="99" y="383"/>
                    <a:pt x="94" y="380"/>
                  </a:cubicBezTo>
                  <a:cubicBezTo>
                    <a:pt x="89" y="379"/>
                    <a:pt x="87" y="378"/>
                    <a:pt x="84" y="376"/>
                  </a:cubicBezTo>
                  <a:cubicBezTo>
                    <a:pt x="81" y="376"/>
                    <a:pt x="80" y="366"/>
                    <a:pt x="76" y="368"/>
                  </a:cubicBezTo>
                  <a:cubicBezTo>
                    <a:pt x="72" y="370"/>
                    <a:pt x="68" y="386"/>
                    <a:pt x="60" y="388"/>
                  </a:cubicBezTo>
                  <a:cubicBezTo>
                    <a:pt x="48" y="386"/>
                    <a:pt x="38" y="383"/>
                    <a:pt x="26" y="382"/>
                  </a:cubicBezTo>
                  <a:cubicBezTo>
                    <a:pt x="23" y="369"/>
                    <a:pt x="17" y="357"/>
                    <a:pt x="6" y="350"/>
                  </a:cubicBezTo>
                  <a:cubicBezTo>
                    <a:pt x="1" y="334"/>
                    <a:pt x="3" y="342"/>
                    <a:pt x="0" y="324"/>
                  </a:cubicBezTo>
                  <a:cubicBezTo>
                    <a:pt x="3" y="296"/>
                    <a:pt x="14" y="278"/>
                    <a:pt x="44" y="274"/>
                  </a:cubicBezTo>
                  <a:cubicBezTo>
                    <a:pt x="50" y="265"/>
                    <a:pt x="56" y="258"/>
                    <a:pt x="52" y="250"/>
                  </a:cubicBezTo>
                  <a:cubicBezTo>
                    <a:pt x="54" y="245"/>
                    <a:pt x="56" y="249"/>
                    <a:pt x="60" y="246"/>
                  </a:cubicBezTo>
                  <a:cubicBezTo>
                    <a:pt x="64" y="243"/>
                    <a:pt x="72" y="233"/>
                    <a:pt x="76" y="230"/>
                  </a:cubicBezTo>
                  <a:cubicBezTo>
                    <a:pt x="78" y="229"/>
                    <a:pt x="82" y="226"/>
                    <a:pt x="82" y="226"/>
                  </a:cubicBezTo>
                  <a:cubicBezTo>
                    <a:pt x="86" y="223"/>
                    <a:pt x="97" y="232"/>
                    <a:pt x="106" y="230"/>
                  </a:cubicBezTo>
                  <a:cubicBezTo>
                    <a:pt x="115" y="228"/>
                    <a:pt x="135" y="221"/>
                    <a:pt x="134" y="216"/>
                  </a:cubicBezTo>
                  <a:cubicBezTo>
                    <a:pt x="125" y="203"/>
                    <a:pt x="113" y="202"/>
                    <a:pt x="98" y="200"/>
                  </a:cubicBezTo>
                  <a:cubicBezTo>
                    <a:pt x="93" y="195"/>
                    <a:pt x="80" y="186"/>
                    <a:pt x="80" y="186"/>
                  </a:cubicBezTo>
                  <a:cubicBezTo>
                    <a:pt x="77" y="177"/>
                    <a:pt x="69" y="170"/>
                    <a:pt x="82" y="166"/>
                  </a:cubicBezTo>
                  <a:cubicBezTo>
                    <a:pt x="78" y="155"/>
                    <a:pt x="85" y="151"/>
                    <a:pt x="74" y="144"/>
                  </a:cubicBezTo>
                  <a:cubicBezTo>
                    <a:pt x="71" y="134"/>
                    <a:pt x="62" y="139"/>
                    <a:pt x="72" y="132"/>
                  </a:cubicBezTo>
                  <a:cubicBezTo>
                    <a:pt x="75" y="123"/>
                    <a:pt x="77" y="116"/>
                    <a:pt x="82" y="108"/>
                  </a:cubicBezTo>
                  <a:cubicBezTo>
                    <a:pt x="85" y="104"/>
                    <a:pt x="86" y="115"/>
                    <a:pt x="90" y="116"/>
                  </a:cubicBezTo>
                  <a:cubicBezTo>
                    <a:pt x="96" y="116"/>
                    <a:pt x="113" y="114"/>
                    <a:pt x="116" y="110"/>
                  </a:cubicBezTo>
                  <a:cubicBezTo>
                    <a:pt x="119" y="106"/>
                    <a:pt x="111" y="94"/>
                    <a:pt x="106" y="90"/>
                  </a:cubicBezTo>
                  <a:cubicBezTo>
                    <a:pt x="103" y="83"/>
                    <a:pt x="92" y="85"/>
                    <a:pt x="84" y="84"/>
                  </a:cubicBezTo>
                  <a:cubicBezTo>
                    <a:pt x="81" y="83"/>
                    <a:pt x="74" y="81"/>
                    <a:pt x="72" y="78"/>
                  </a:cubicBezTo>
                  <a:cubicBezTo>
                    <a:pt x="70" y="74"/>
                    <a:pt x="68" y="66"/>
                    <a:pt x="68" y="66"/>
                  </a:cubicBezTo>
                  <a:cubicBezTo>
                    <a:pt x="66" y="48"/>
                    <a:pt x="59" y="40"/>
                    <a:pt x="54" y="24"/>
                  </a:cubicBezTo>
                  <a:cubicBezTo>
                    <a:pt x="55" y="20"/>
                    <a:pt x="73" y="4"/>
                    <a:pt x="58" y="1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4946650" y="3451225"/>
              <a:ext cx="828675" cy="715963"/>
            </a:xfrm>
            <a:custGeom>
              <a:avLst/>
              <a:gdLst>
                <a:gd name="T0" fmla="*/ 16 w 522"/>
                <a:gd name="T1" fmla="*/ 202 h 451"/>
                <a:gd name="T2" fmla="*/ 28 w 522"/>
                <a:gd name="T3" fmla="*/ 218 h 451"/>
                <a:gd name="T4" fmla="*/ 60 w 522"/>
                <a:gd name="T5" fmla="*/ 252 h 451"/>
                <a:gd name="T6" fmla="*/ 88 w 522"/>
                <a:gd name="T7" fmla="*/ 300 h 451"/>
                <a:gd name="T8" fmla="*/ 114 w 522"/>
                <a:gd name="T9" fmla="*/ 340 h 451"/>
                <a:gd name="T10" fmla="*/ 106 w 522"/>
                <a:gd name="T11" fmla="*/ 366 h 451"/>
                <a:gd name="T12" fmla="*/ 108 w 522"/>
                <a:gd name="T13" fmla="*/ 408 h 451"/>
                <a:gd name="T14" fmla="*/ 186 w 522"/>
                <a:gd name="T15" fmla="*/ 390 h 451"/>
                <a:gd name="T16" fmla="*/ 218 w 522"/>
                <a:gd name="T17" fmla="*/ 418 h 451"/>
                <a:gd name="T18" fmla="*/ 278 w 522"/>
                <a:gd name="T19" fmla="*/ 438 h 451"/>
                <a:gd name="T20" fmla="*/ 324 w 522"/>
                <a:gd name="T21" fmla="*/ 438 h 451"/>
                <a:gd name="T22" fmla="*/ 314 w 522"/>
                <a:gd name="T23" fmla="*/ 390 h 451"/>
                <a:gd name="T24" fmla="*/ 374 w 522"/>
                <a:gd name="T25" fmla="*/ 396 h 451"/>
                <a:gd name="T26" fmla="*/ 394 w 522"/>
                <a:gd name="T27" fmla="*/ 412 h 451"/>
                <a:gd name="T28" fmla="*/ 420 w 522"/>
                <a:gd name="T29" fmla="*/ 402 h 451"/>
                <a:gd name="T30" fmla="*/ 368 w 522"/>
                <a:gd name="T31" fmla="*/ 356 h 451"/>
                <a:gd name="T32" fmla="*/ 330 w 522"/>
                <a:gd name="T33" fmla="*/ 310 h 451"/>
                <a:gd name="T34" fmla="*/ 300 w 522"/>
                <a:gd name="T35" fmla="*/ 280 h 451"/>
                <a:gd name="T36" fmla="*/ 360 w 522"/>
                <a:gd name="T37" fmla="*/ 256 h 451"/>
                <a:gd name="T38" fmla="*/ 406 w 522"/>
                <a:gd name="T39" fmla="*/ 226 h 451"/>
                <a:gd name="T40" fmla="*/ 458 w 522"/>
                <a:gd name="T41" fmla="*/ 186 h 451"/>
                <a:gd name="T42" fmla="*/ 484 w 522"/>
                <a:gd name="T43" fmla="*/ 178 h 451"/>
                <a:gd name="T44" fmla="*/ 492 w 522"/>
                <a:gd name="T45" fmla="*/ 188 h 451"/>
                <a:gd name="T46" fmla="*/ 516 w 522"/>
                <a:gd name="T47" fmla="*/ 136 h 451"/>
                <a:gd name="T48" fmla="*/ 518 w 522"/>
                <a:gd name="T49" fmla="*/ 66 h 451"/>
                <a:gd name="T50" fmla="*/ 516 w 522"/>
                <a:gd name="T51" fmla="*/ 48 h 451"/>
                <a:gd name="T52" fmla="*/ 508 w 522"/>
                <a:gd name="T53" fmla="*/ 4 h 451"/>
                <a:gd name="T54" fmla="*/ 464 w 522"/>
                <a:gd name="T55" fmla="*/ 26 h 451"/>
                <a:gd name="T56" fmla="*/ 438 w 522"/>
                <a:gd name="T57" fmla="*/ 50 h 451"/>
                <a:gd name="T58" fmla="*/ 418 w 522"/>
                <a:gd name="T59" fmla="*/ 116 h 451"/>
                <a:gd name="T60" fmla="*/ 356 w 522"/>
                <a:gd name="T61" fmla="*/ 136 h 451"/>
                <a:gd name="T62" fmla="*/ 346 w 522"/>
                <a:gd name="T63" fmla="*/ 132 h 451"/>
                <a:gd name="T64" fmla="*/ 318 w 522"/>
                <a:gd name="T65" fmla="*/ 104 h 451"/>
                <a:gd name="T66" fmla="*/ 270 w 522"/>
                <a:gd name="T67" fmla="*/ 112 h 451"/>
                <a:gd name="T68" fmla="*/ 264 w 522"/>
                <a:gd name="T69" fmla="*/ 122 h 451"/>
                <a:gd name="T70" fmla="*/ 246 w 522"/>
                <a:gd name="T71" fmla="*/ 130 h 451"/>
                <a:gd name="T72" fmla="*/ 216 w 522"/>
                <a:gd name="T73" fmla="*/ 134 h 451"/>
                <a:gd name="T74" fmla="*/ 198 w 522"/>
                <a:gd name="T75" fmla="*/ 152 h 451"/>
                <a:gd name="T76" fmla="*/ 152 w 522"/>
                <a:gd name="T77" fmla="*/ 156 h 451"/>
                <a:gd name="T78" fmla="*/ 130 w 522"/>
                <a:gd name="T79" fmla="*/ 162 h 451"/>
                <a:gd name="T80" fmla="*/ 112 w 522"/>
                <a:gd name="T81" fmla="*/ 138 h 451"/>
                <a:gd name="T82" fmla="*/ 50 w 522"/>
                <a:gd name="T83" fmla="*/ 150 h 451"/>
                <a:gd name="T84" fmla="*/ 4 w 522"/>
                <a:gd name="T85" fmla="*/ 172 h 45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22"/>
                <a:gd name="T130" fmla="*/ 0 h 451"/>
                <a:gd name="T131" fmla="*/ 522 w 522"/>
                <a:gd name="T132" fmla="*/ 451 h 45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22" h="451">
                  <a:moveTo>
                    <a:pt x="4" y="178"/>
                  </a:moveTo>
                  <a:cubicBezTo>
                    <a:pt x="10" y="195"/>
                    <a:pt x="6" y="186"/>
                    <a:pt x="16" y="202"/>
                  </a:cubicBezTo>
                  <a:cubicBezTo>
                    <a:pt x="19" y="206"/>
                    <a:pt x="17" y="213"/>
                    <a:pt x="20" y="216"/>
                  </a:cubicBezTo>
                  <a:cubicBezTo>
                    <a:pt x="22" y="218"/>
                    <a:pt x="25" y="217"/>
                    <a:pt x="28" y="218"/>
                  </a:cubicBezTo>
                  <a:cubicBezTo>
                    <a:pt x="36" y="224"/>
                    <a:pt x="37" y="233"/>
                    <a:pt x="46" y="236"/>
                  </a:cubicBezTo>
                  <a:cubicBezTo>
                    <a:pt x="52" y="245"/>
                    <a:pt x="49" y="249"/>
                    <a:pt x="60" y="252"/>
                  </a:cubicBezTo>
                  <a:cubicBezTo>
                    <a:pt x="63" y="257"/>
                    <a:pt x="76" y="262"/>
                    <a:pt x="76" y="262"/>
                  </a:cubicBezTo>
                  <a:cubicBezTo>
                    <a:pt x="78" y="284"/>
                    <a:pt x="73" y="290"/>
                    <a:pt x="88" y="300"/>
                  </a:cubicBezTo>
                  <a:cubicBezTo>
                    <a:pt x="90" y="317"/>
                    <a:pt x="92" y="312"/>
                    <a:pt x="100" y="324"/>
                  </a:cubicBezTo>
                  <a:cubicBezTo>
                    <a:pt x="103" y="336"/>
                    <a:pt x="108" y="330"/>
                    <a:pt x="114" y="340"/>
                  </a:cubicBezTo>
                  <a:cubicBezTo>
                    <a:pt x="117" y="331"/>
                    <a:pt x="120" y="331"/>
                    <a:pt x="128" y="336"/>
                  </a:cubicBezTo>
                  <a:cubicBezTo>
                    <a:pt x="126" y="357"/>
                    <a:pt x="127" y="362"/>
                    <a:pt x="106" y="366"/>
                  </a:cubicBezTo>
                  <a:cubicBezTo>
                    <a:pt x="101" y="373"/>
                    <a:pt x="98" y="383"/>
                    <a:pt x="90" y="386"/>
                  </a:cubicBezTo>
                  <a:cubicBezTo>
                    <a:pt x="86" y="399"/>
                    <a:pt x="97" y="404"/>
                    <a:pt x="108" y="408"/>
                  </a:cubicBezTo>
                  <a:cubicBezTo>
                    <a:pt x="119" y="425"/>
                    <a:pt x="132" y="409"/>
                    <a:pt x="142" y="402"/>
                  </a:cubicBezTo>
                  <a:cubicBezTo>
                    <a:pt x="166" y="405"/>
                    <a:pt x="173" y="409"/>
                    <a:pt x="186" y="390"/>
                  </a:cubicBezTo>
                  <a:cubicBezTo>
                    <a:pt x="194" y="392"/>
                    <a:pt x="198" y="389"/>
                    <a:pt x="206" y="392"/>
                  </a:cubicBezTo>
                  <a:cubicBezTo>
                    <a:pt x="208" y="406"/>
                    <a:pt x="208" y="408"/>
                    <a:pt x="218" y="418"/>
                  </a:cubicBezTo>
                  <a:cubicBezTo>
                    <a:pt x="214" y="451"/>
                    <a:pt x="189" y="447"/>
                    <a:pt x="240" y="444"/>
                  </a:cubicBezTo>
                  <a:cubicBezTo>
                    <a:pt x="244" y="427"/>
                    <a:pt x="264" y="437"/>
                    <a:pt x="278" y="438"/>
                  </a:cubicBezTo>
                  <a:cubicBezTo>
                    <a:pt x="285" y="443"/>
                    <a:pt x="290" y="444"/>
                    <a:pt x="298" y="446"/>
                  </a:cubicBezTo>
                  <a:cubicBezTo>
                    <a:pt x="307" y="440"/>
                    <a:pt x="312" y="440"/>
                    <a:pt x="324" y="438"/>
                  </a:cubicBezTo>
                  <a:cubicBezTo>
                    <a:pt x="329" y="424"/>
                    <a:pt x="332" y="428"/>
                    <a:pt x="322" y="422"/>
                  </a:cubicBezTo>
                  <a:cubicBezTo>
                    <a:pt x="318" y="411"/>
                    <a:pt x="318" y="401"/>
                    <a:pt x="314" y="390"/>
                  </a:cubicBezTo>
                  <a:cubicBezTo>
                    <a:pt x="317" y="380"/>
                    <a:pt x="322" y="380"/>
                    <a:pt x="332" y="378"/>
                  </a:cubicBezTo>
                  <a:cubicBezTo>
                    <a:pt x="349" y="381"/>
                    <a:pt x="357" y="393"/>
                    <a:pt x="374" y="396"/>
                  </a:cubicBezTo>
                  <a:cubicBezTo>
                    <a:pt x="379" y="411"/>
                    <a:pt x="371" y="392"/>
                    <a:pt x="392" y="404"/>
                  </a:cubicBezTo>
                  <a:cubicBezTo>
                    <a:pt x="394" y="405"/>
                    <a:pt x="393" y="409"/>
                    <a:pt x="394" y="412"/>
                  </a:cubicBezTo>
                  <a:cubicBezTo>
                    <a:pt x="397" y="418"/>
                    <a:pt x="399" y="418"/>
                    <a:pt x="404" y="422"/>
                  </a:cubicBezTo>
                  <a:cubicBezTo>
                    <a:pt x="414" y="419"/>
                    <a:pt x="414" y="410"/>
                    <a:pt x="420" y="402"/>
                  </a:cubicBezTo>
                  <a:cubicBezTo>
                    <a:pt x="417" y="376"/>
                    <a:pt x="418" y="389"/>
                    <a:pt x="402" y="378"/>
                  </a:cubicBezTo>
                  <a:cubicBezTo>
                    <a:pt x="391" y="361"/>
                    <a:pt x="389" y="359"/>
                    <a:pt x="368" y="356"/>
                  </a:cubicBezTo>
                  <a:cubicBezTo>
                    <a:pt x="366" y="327"/>
                    <a:pt x="371" y="328"/>
                    <a:pt x="346" y="324"/>
                  </a:cubicBezTo>
                  <a:cubicBezTo>
                    <a:pt x="339" y="320"/>
                    <a:pt x="337" y="314"/>
                    <a:pt x="330" y="310"/>
                  </a:cubicBezTo>
                  <a:cubicBezTo>
                    <a:pt x="324" y="304"/>
                    <a:pt x="313" y="295"/>
                    <a:pt x="308" y="290"/>
                  </a:cubicBezTo>
                  <a:cubicBezTo>
                    <a:pt x="303" y="285"/>
                    <a:pt x="297" y="287"/>
                    <a:pt x="300" y="280"/>
                  </a:cubicBezTo>
                  <a:cubicBezTo>
                    <a:pt x="303" y="265"/>
                    <a:pt x="315" y="256"/>
                    <a:pt x="326" y="248"/>
                  </a:cubicBezTo>
                  <a:cubicBezTo>
                    <a:pt x="343" y="250"/>
                    <a:pt x="347" y="265"/>
                    <a:pt x="360" y="256"/>
                  </a:cubicBezTo>
                  <a:cubicBezTo>
                    <a:pt x="363" y="243"/>
                    <a:pt x="371" y="239"/>
                    <a:pt x="384" y="236"/>
                  </a:cubicBezTo>
                  <a:cubicBezTo>
                    <a:pt x="390" y="230"/>
                    <a:pt x="406" y="226"/>
                    <a:pt x="406" y="226"/>
                  </a:cubicBezTo>
                  <a:cubicBezTo>
                    <a:pt x="415" y="198"/>
                    <a:pt x="406" y="206"/>
                    <a:pt x="452" y="204"/>
                  </a:cubicBezTo>
                  <a:cubicBezTo>
                    <a:pt x="461" y="198"/>
                    <a:pt x="455" y="190"/>
                    <a:pt x="458" y="186"/>
                  </a:cubicBezTo>
                  <a:cubicBezTo>
                    <a:pt x="462" y="183"/>
                    <a:pt x="474" y="185"/>
                    <a:pt x="478" y="184"/>
                  </a:cubicBezTo>
                  <a:cubicBezTo>
                    <a:pt x="482" y="183"/>
                    <a:pt x="484" y="178"/>
                    <a:pt x="484" y="178"/>
                  </a:cubicBezTo>
                  <a:cubicBezTo>
                    <a:pt x="485" y="177"/>
                    <a:pt x="477" y="187"/>
                    <a:pt x="478" y="186"/>
                  </a:cubicBezTo>
                  <a:cubicBezTo>
                    <a:pt x="479" y="188"/>
                    <a:pt x="488" y="192"/>
                    <a:pt x="492" y="188"/>
                  </a:cubicBezTo>
                  <a:cubicBezTo>
                    <a:pt x="496" y="184"/>
                    <a:pt x="500" y="173"/>
                    <a:pt x="504" y="164"/>
                  </a:cubicBezTo>
                  <a:cubicBezTo>
                    <a:pt x="512" y="153"/>
                    <a:pt x="512" y="149"/>
                    <a:pt x="516" y="136"/>
                  </a:cubicBezTo>
                  <a:cubicBezTo>
                    <a:pt x="518" y="122"/>
                    <a:pt x="518" y="107"/>
                    <a:pt x="522" y="94"/>
                  </a:cubicBezTo>
                  <a:cubicBezTo>
                    <a:pt x="521" y="82"/>
                    <a:pt x="521" y="74"/>
                    <a:pt x="518" y="66"/>
                  </a:cubicBezTo>
                  <a:cubicBezTo>
                    <a:pt x="516" y="61"/>
                    <a:pt x="512" y="65"/>
                    <a:pt x="512" y="62"/>
                  </a:cubicBezTo>
                  <a:cubicBezTo>
                    <a:pt x="512" y="59"/>
                    <a:pt x="517" y="52"/>
                    <a:pt x="516" y="48"/>
                  </a:cubicBezTo>
                  <a:cubicBezTo>
                    <a:pt x="515" y="44"/>
                    <a:pt x="507" y="47"/>
                    <a:pt x="506" y="40"/>
                  </a:cubicBezTo>
                  <a:cubicBezTo>
                    <a:pt x="518" y="38"/>
                    <a:pt x="511" y="12"/>
                    <a:pt x="508" y="4"/>
                  </a:cubicBezTo>
                  <a:cubicBezTo>
                    <a:pt x="506" y="0"/>
                    <a:pt x="502" y="11"/>
                    <a:pt x="498" y="14"/>
                  </a:cubicBezTo>
                  <a:cubicBezTo>
                    <a:pt x="489" y="21"/>
                    <a:pt x="474" y="19"/>
                    <a:pt x="464" y="26"/>
                  </a:cubicBezTo>
                  <a:cubicBezTo>
                    <a:pt x="456" y="31"/>
                    <a:pt x="456" y="40"/>
                    <a:pt x="452" y="44"/>
                  </a:cubicBezTo>
                  <a:cubicBezTo>
                    <a:pt x="448" y="48"/>
                    <a:pt x="443" y="40"/>
                    <a:pt x="438" y="50"/>
                  </a:cubicBezTo>
                  <a:cubicBezTo>
                    <a:pt x="432" y="68"/>
                    <a:pt x="433" y="87"/>
                    <a:pt x="424" y="104"/>
                  </a:cubicBezTo>
                  <a:cubicBezTo>
                    <a:pt x="423" y="106"/>
                    <a:pt x="421" y="115"/>
                    <a:pt x="418" y="116"/>
                  </a:cubicBezTo>
                  <a:cubicBezTo>
                    <a:pt x="409" y="118"/>
                    <a:pt x="399" y="117"/>
                    <a:pt x="390" y="118"/>
                  </a:cubicBezTo>
                  <a:cubicBezTo>
                    <a:pt x="378" y="122"/>
                    <a:pt x="367" y="129"/>
                    <a:pt x="356" y="136"/>
                  </a:cubicBezTo>
                  <a:cubicBezTo>
                    <a:pt x="355" y="141"/>
                    <a:pt x="351" y="147"/>
                    <a:pt x="348" y="144"/>
                  </a:cubicBezTo>
                  <a:cubicBezTo>
                    <a:pt x="345" y="141"/>
                    <a:pt x="347" y="136"/>
                    <a:pt x="346" y="132"/>
                  </a:cubicBezTo>
                  <a:cubicBezTo>
                    <a:pt x="343" y="123"/>
                    <a:pt x="334" y="124"/>
                    <a:pt x="326" y="122"/>
                  </a:cubicBezTo>
                  <a:cubicBezTo>
                    <a:pt x="321" y="108"/>
                    <a:pt x="324" y="114"/>
                    <a:pt x="318" y="104"/>
                  </a:cubicBezTo>
                  <a:cubicBezTo>
                    <a:pt x="305" y="108"/>
                    <a:pt x="290" y="110"/>
                    <a:pt x="282" y="98"/>
                  </a:cubicBezTo>
                  <a:cubicBezTo>
                    <a:pt x="274" y="98"/>
                    <a:pt x="272" y="110"/>
                    <a:pt x="270" y="112"/>
                  </a:cubicBezTo>
                  <a:cubicBezTo>
                    <a:pt x="268" y="114"/>
                    <a:pt x="267" y="106"/>
                    <a:pt x="266" y="108"/>
                  </a:cubicBezTo>
                  <a:cubicBezTo>
                    <a:pt x="265" y="113"/>
                    <a:pt x="268" y="119"/>
                    <a:pt x="264" y="122"/>
                  </a:cubicBezTo>
                  <a:cubicBezTo>
                    <a:pt x="260" y="126"/>
                    <a:pt x="253" y="122"/>
                    <a:pt x="248" y="124"/>
                  </a:cubicBezTo>
                  <a:cubicBezTo>
                    <a:pt x="246" y="125"/>
                    <a:pt x="247" y="128"/>
                    <a:pt x="246" y="130"/>
                  </a:cubicBezTo>
                  <a:cubicBezTo>
                    <a:pt x="244" y="132"/>
                    <a:pt x="242" y="133"/>
                    <a:pt x="240" y="134"/>
                  </a:cubicBezTo>
                  <a:cubicBezTo>
                    <a:pt x="235" y="136"/>
                    <a:pt x="224" y="132"/>
                    <a:pt x="216" y="134"/>
                  </a:cubicBezTo>
                  <a:cubicBezTo>
                    <a:pt x="210" y="135"/>
                    <a:pt x="205" y="139"/>
                    <a:pt x="202" y="142"/>
                  </a:cubicBezTo>
                  <a:cubicBezTo>
                    <a:pt x="199" y="145"/>
                    <a:pt x="200" y="151"/>
                    <a:pt x="198" y="152"/>
                  </a:cubicBezTo>
                  <a:cubicBezTo>
                    <a:pt x="196" y="153"/>
                    <a:pt x="200" y="147"/>
                    <a:pt x="192" y="148"/>
                  </a:cubicBezTo>
                  <a:cubicBezTo>
                    <a:pt x="185" y="147"/>
                    <a:pt x="160" y="138"/>
                    <a:pt x="152" y="156"/>
                  </a:cubicBezTo>
                  <a:cubicBezTo>
                    <a:pt x="144" y="157"/>
                    <a:pt x="146" y="149"/>
                    <a:pt x="142" y="150"/>
                  </a:cubicBezTo>
                  <a:cubicBezTo>
                    <a:pt x="138" y="151"/>
                    <a:pt x="134" y="160"/>
                    <a:pt x="130" y="162"/>
                  </a:cubicBezTo>
                  <a:cubicBezTo>
                    <a:pt x="126" y="164"/>
                    <a:pt x="121" y="168"/>
                    <a:pt x="118" y="164"/>
                  </a:cubicBezTo>
                  <a:cubicBezTo>
                    <a:pt x="115" y="160"/>
                    <a:pt x="119" y="144"/>
                    <a:pt x="112" y="138"/>
                  </a:cubicBezTo>
                  <a:cubicBezTo>
                    <a:pt x="92" y="145"/>
                    <a:pt x="85" y="140"/>
                    <a:pt x="76" y="126"/>
                  </a:cubicBezTo>
                  <a:cubicBezTo>
                    <a:pt x="65" y="133"/>
                    <a:pt x="63" y="146"/>
                    <a:pt x="50" y="150"/>
                  </a:cubicBezTo>
                  <a:cubicBezTo>
                    <a:pt x="40" y="147"/>
                    <a:pt x="29" y="148"/>
                    <a:pt x="20" y="142"/>
                  </a:cubicBezTo>
                  <a:cubicBezTo>
                    <a:pt x="5" y="147"/>
                    <a:pt x="17" y="163"/>
                    <a:pt x="4" y="172"/>
                  </a:cubicBezTo>
                  <a:cubicBezTo>
                    <a:pt x="2" y="179"/>
                    <a:pt x="0" y="178"/>
                    <a:pt x="4" y="17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2197100" y="3584575"/>
              <a:ext cx="1138238" cy="938213"/>
            </a:xfrm>
            <a:custGeom>
              <a:avLst/>
              <a:gdLst>
                <a:gd name="T0" fmla="*/ 326 w 717"/>
                <a:gd name="T1" fmla="*/ 13 h 591"/>
                <a:gd name="T2" fmla="*/ 298 w 717"/>
                <a:gd name="T3" fmla="*/ 61 h 591"/>
                <a:gd name="T4" fmla="*/ 260 w 717"/>
                <a:gd name="T5" fmla="*/ 33 h 591"/>
                <a:gd name="T6" fmla="*/ 230 w 717"/>
                <a:gd name="T7" fmla="*/ 43 h 591"/>
                <a:gd name="T8" fmla="*/ 182 w 717"/>
                <a:gd name="T9" fmla="*/ 57 h 591"/>
                <a:gd name="T10" fmla="*/ 108 w 717"/>
                <a:gd name="T11" fmla="*/ 31 h 591"/>
                <a:gd name="T12" fmla="*/ 70 w 717"/>
                <a:gd name="T13" fmla="*/ 37 h 591"/>
                <a:gd name="T14" fmla="*/ 26 w 717"/>
                <a:gd name="T15" fmla="*/ 63 h 591"/>
                <a:gd name="T16" fmla="*/ 28 w 717"/>
                <a:gd name="T17" fmla="*/ 97 h 591"/>
                <a:gd name="T18" fmla="*/ 62 w 717"/>
                <a:gd name="T19" fmla="*/ 97 h 591"/>
                <a:gd name="T20" fmla="*/ 28 w 717"/>
                <a:gd name="T21" fmla="*/ 127 h 591"/>
                <a:gd name="T22" fmla="*/ 52 w 717"/>
                <a:gd name="T23" fmla="*/ 189 h 591"/>
                <a:gd name="T24" fmla="*/ 108 w 717"/>
                <a:gd name="T25" fmla="*/ 221 h 591"/>
                <a:gd name="T26" fmla="*/ 184 w 717"/>
                <a:gd name="T27" fmla="*/ 217 h 591"/>
                <a:gd name="T28" fmla="*/ 236 w 717"/>
                <a:gd name="T29" fmla="*/ 187 h 591"/>
                <a:gd name="T30" fmla="*/ 268 w 717"/>
                <a:gd name="T31" fmla="*/ 203 h 591"/>
                <a:gd name="T32" fmla="*/ 216 w 717"/>
                <a:gd name="T33" fmla="*/ 261 h 591"/>
                <a:gd name="T34" fmla="*/ 150 w 717"/>
                <a:gd name="T35" fmla="*/ 281 h 591"/>
                <a:gd name="T36" fmla="*/ 98 w 717"/>
                <a:gd name="T37" fmla="*/ 297 h 591"/>
                <a:gd name="T38" fmla="*/ 80 w 717"/>
                <a:gd name="T39" fmla="*/ 305 h 591"/>
                <a:gd name="T40" fmla="*/ 138 w 717"/>
                <a:gd name="T41" fmla="*/ 365 h 591"/>
                <a:gd name="T42" fmla="*/ 186 w 717"/>
                <a:gd name="T43" fmla="*/ 429 h 591"/>
                <a:gd name="T44" fmla="*/ 252 w 717"/>
                <a:gd name="T45" fmla="*/ 491 h 591"/>
                <a:gd name="T46" fmla="*/ 348 w 717"/>
                <a:gd name="T47" fmla="*/ 485 h 591"/>
                <a:gd name="T48" fmla="*/ 420 w 717"/>
                <a:gd name="T49" fmla="*/ 455 h 591"/>
                <a:gd name="T50" fmla="*/ 448 w 717"/>
                <a:gd name="T51" fmla="*/ 415 h 591"/>
                <a:gd name="T52" fmla="*/ 436 w 717"/>
                <a:gd name="T53" fmla="*/ 359 h 591"/>
                <a:gd name="T54" fmla="*/ 472 w 717"/>
                <a:gd name="T55" fmla="*/ 305 h 591"/>
                <a:gd name="T56" fmla="*/ 488 w 717"/>
                <a:gd name="T57" fmla="*/ 333 h 591"/>
                <a:gd name="T58" fmla="*/ 496 w 717"/>
                <a:gd name="T59" fmla="*/ 369 h 591"/>
                <a:gd name="T60" fmla="*/ 524 w 717"/>
                <a:gd name="T61" fmla="*/ 403 h 591"/>
                <a:gd name="T62" fmla="*/ 500 w 717"/>
                <a:gd name="T63" fmla="*/ 437 h 591"/>
                <a:gd name="T64" fmla="*/ 512 w 717"/>
                <a:gd name="T65" fmla="*/ 573 h 591"/>
                <a:gd name="T66" fmla="*/ 544 w 717"/>
                <a:gd name="T67" fmla="*/ 591 h 591"/>
                <a:gd name="T68" fmla="*/ 594 w 717"/>
                <a:gd name="T69" fmla="*/ 539 h 591"/>
                <a:gd name="T70" fmla="*/ 606 w 717"/>
                <a:gd name="T71" fmla="*/ 529 h 591"/>
                <a:gd name="T72" fmla="*/ 638 w 717"/>
                <a:gd name="T73" fmla="*/ 499 h 591"/>
                <a:gd name="T74" fmla="*/ 608 w 717"/>
                <a:gd name="T75" fmla="*/ 457 h 591"/>
                <a:gd name="T76" fmla="*/ 662 w 717"/>
                <a:gd name="T77" fmla="*/ 417 h 591"/>
                <a:gd name="T78" fmla="*/ 664 w 717"/>
                <a:gd name="T79" fmla="*/ 367 h 591"/>
                <a:gd name="T80" fmla="*/ 666 w 717"/>
                <a:gd name="T81" fmla="*/ 371 h 591"/>
                <a:gd name="T82" fmla="*/ 668 w 717"/>
                <a:gd name="T83" fmla="*/ 297 h 591"/>
                <a:gd name="T84" fmla="*/ 712 w 717"/>
                <a:gd name="T85" fmla="*/ 267 h 591"/>
                <a:gd name="T86" fmla="*/ 708 w 717"/>
                <a:gd name="T87" fmla="*/ 207 h 591"/>
                <a:gd name="T88" fmla="*/ 682 w 717"/>
                <a:gd name="T89" fmla="*/ 207 h 591"/>
                <a:gd name="T90" fmla="*/ 612 w 717"/>
                <a:gd name="T91" fmla="*/ 143 h 591"/>
                <a:gd name="T92" fmla="*/ 618 w 717"/>
                <a:gd name="T93" fmla="*/ 105 h 591"/>
                <a:gd name="T94" fmla="*/ 572 w 717"/>
                <a:gd name="T95" fmla="*/ 65 h 591"/>
                <a:gd name="T96" fmla="*/ 536 w 717"/>
                <a:gd name="T97" fmla="*/ 61 h 591"/>
                <a:gd name="T98" fmla="*/ 484 w 717"/>
                <a:gd name="T99" fmla="*/ 39 h 591"/>
                <a:gd name="T100" fmla="*/ 452 w 717"/>
                <a:gd name="T101" fmla="*/ 15 h 591"/>
                <a:gd name="T102" fmla="*/ 394 w 717"/>
                <a:gd name="T103" fmla="*/ 11 h 591"/>
                <a:gd name="T104" fmla="*/ 342 w 717"/>
                <a:gd name="T105" fmla="*/ 15 h 59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17"/>
                <a:gd name="T160" fmla="*/ 0 h 591"/>
                <a:gd name="T161" fmla="*/ 717 w 717"/>
                <a:gd name="T162" fmla="*/ 591 h 59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17" h="591">
                  <a:moveTo>
                    <a:pt x="336" y="3"/>
                  </a:moveTo>
                  <a:cubicBezTo>
                    <a:pt x="334" y="2"/>
                    <a:pt x="331" y="0"/>
                    <a:pt x="330" y="1"/>
                  </a:cubicBezTo>
                  <a:cubicBezTo>
                    <a:pt x="327" y="4"/>
                    <a:pt x="326" y="13"/>
                    <a:pt x="326" y="13"/>
                  </a:cubicBezTo>
                  <a:cubicBezTo>
                    <a:pt x="329" y="22"/>
                    <a:pt x="330" y="28"/>
                    <a:pt x="320" y="31"/>
                  </a:cubicBezTo>
                  <a:cubicBezTo>
                    <a:pt x="330" y="38"/>
                    <a:pt x="332" y="42"/>
                    <a:pt x="318" y="45"/>
                  </a:cubicBezTo>
                  <a:cubicBezTo>
                    <a:pt x="309" y="51"/>
                    <a:pt x="309" y="57"/>
                    <a:pt x="298" y="61"/>
                  </a:cubicBezTo>
                  <a:cubicBezTo>
                    <a:pt x="291" y="56"/>
                    <a:pt x="287" y="56"/>
                    <a:pt x="282" y="49"/>
                  </a:cubicBezTo>
                  <a:cubicBezTo>
                    <a:pt x="280" y="38"/>
                    <a:pt x="277" y="33"/>
                    <a:pt x="266" y="29"/>
                  </a:cubicBezTo>
                  <a:cubicBezTo>
                    <a:pt x="264" y="30"/>
                    <a:pt x="262" y="32"/>
                    <a:pt x="260" y="33"/>
                  </a:cubicBezTo>
                  <a:cubicBezTo>
                    <a:pt x="255" y="34"/>
                    <a:pt x="250" y="33"/>
                    <a:pt x="246" y="35"/>
                  </a:cubicBezTo>
                  <a:cubicBezTo>
                    <a:pt x="244" y="36"/>
                    <a:pt x="246" y="40"/>
                    <a:pt x="244" y="41"/>
                  </a:cubicBezTo>
                  <a:cubicBezTo>
                    <a:pt x="240" y="43"/>
                    <a:pt x="235" y="42"/>
                    <a:pt x="230" y="43"/>
                  </a:cubicBezTo>
                  <a:cubicBezTo>
                    <a:pt x="221" y="46"/>
                    <a:pt x="221" y="50"/>
                    <a:pt x="216" y="57"/>
                  </a:cubicBezTo>
                  <a:cubicBezTo>
                    <a:pt x="212" y="62"/>
                    <a:pt x="198" y="65"/>
                    <a:pt x="198" y="65"/>
                  </a:cubicBezTo>
                  <a:cubicBezTo>
                    <a:pt x="193" y="58"/>
                    <a:pt x="191" y="54"/>
                    <a:pt x="182" y="57"/>
                  </a:cubicBezTo>
                  <a:cubicBezTo>
                    <a:pt x="177" y="50"/>
                    <a:pt x="179" y="44"/>
                    <a:pt x="170" y="41"/>
                  </a:cubicBezTo>
                  <a:cubicBezTo>
                    <a:pt x="153" y="43"/>
                    <a:pt x="143" y="48"/>
                    <a:pt x="130" y="39"/>
                  </a:cubicBezTo>
                  <a:cubicBezTo>
                    <a:pt x="118" y="57"/>
                    <a:pt x="118" y="38"/>
                    <a:pt x="108" y="31"/>
                  </a:cubicBezTo>
                  <a:cubicBezTo>
                    <a:pt x="106" y="35"/>
                    <a:pt x="106" y="44"/>
                    <a:pt x="102" y="43"/>
                  </a:cubicBezTo>
                  <a:cubicBezTo>
                    <a:pt x="97" y="42"/>
                    <a:pt x="90" y="35"/>
                    <a:pt x="90" y="35"/>
                  </a:cubicBezTo>
                  <a:cubicBezTo>
                    <a:pt x="83" y="36"/>
                    <a:pt x="76" y="34"/>
                    <a:pt x="70" y="37"/>
                  </a:cubicBezTo>
                  <a:cubicBezTo>
                    <a:pt x="66" y="39"/>
                    <a:pt x="66" y="49"/>
                    <a:pt x="66" y="49"/>
                  </a:cubicBezTo>
                  <a:cubicBezTo>
                    <a:pt x="64" y="77"/>
                    <a:pt x="71" y="72"/>
                    <a:pt x="44" y="69"/>
                  </a:cubicBezTo>
                  <a:cubicBezTo>
                    <a:pt x="36" y="66"/>
                    <a:pt x="32" y="69"/>
                    <a:pt x="26" y="63"/>
                  </a:cubicBezTo>
                  <a:cubicBezTo>
                    <a:pt x="19" y="65"/>
                    <a:pt x="13" y="69"/>
                    <a:pt x="8" y="75"/>
                  </a:cubicBezTo>
                  <a:cubicBezTo>
                    <a:pt x="5" y="79"/>
                    <a:pt x="0" y="87"/>
                    <a:pt x="0" y="87"/>
                  </a:cubicBezTo>
                  <a:cubicBezTo>
                    <a:pt x="4" y="104"/>
                    <a:pt x="11" y="99"/>
                    <a:pt x="28" y="97"/>
                  </a:cubicBezTo>
                  <a:cubicBezTo>
                    <a:pt x="35" y="86"/>
                    <a:pt x="38" y="93"/>
                    <a:pt x="52" y="91"/>
                  </a:cubicBezTo>
                  <a:cubicBezTo>
                    <a:pt x="60" y="88"/>
                    <a:pt x="67" y="77"/>
                    <a:pt x="70" y="87"/>
                  </a:cubicBezTo>
                  <a:cubicBezTo>
                    <a:pt x="65" y="101"/>
                    <a:pt x="72" y="86"/>
                    <a:pt x="62" y="97"/>
                  </a:cubicBezTo>
                  <a:cubicBezTo>
                    <a:pt x="59" y="101"/>
                    <a:pt x="56" y="104"/>
                    <a:pt x="54" y="109"/>
                  </a:cubicBezTo>
                  <a:cubicBezTo>
                    <a:pt x="53" y="111"/>
                    <a:pt x="53" y="113"/>
                    <a:pt x="52" y="115"/>
                  </a:cubicBezTo>
                  <a:cubicBezTo>
                    <a:pt x="47" y="122"/>
                    <a:pt x="35" y="122"/>
                    <a:pt x="28" y="127"/>
                  </a:cubicBezTo>
                  <a:cubicBezTo>
                    <a:pt x="29" y="132"/>
                    <a:pt x="33" y="136"/>
                    <a:pt x="34" y="141"/>
                  </a:cubicBezTo>
                  <a:cubicBezTo>
                    <a:pt x="40" y="172"/>
                    <a:pt x="26" y="166"/>
                    <a:pt x="42" y="171"/>
                  </a:cubicBezTo>
                  <a:cubicBezTo>
                    <a:pt x="44" y="178"/>
                    <a:pt x="52" y="189"/>
                    <a:pt x="52" y="189"/>
                  </a:cubicBezTo>
                  <a:cubicBezTo>
                    <a:pt x="55" y="194"/>
                    <a:pt x="58" y="186"/>
                    <a:pt x="64" y="189"/>
                  </a:cubicBezTo>
                  <a:cubicBezTo>
                    <a:pt x="70" y="192"/>
                    <a:pt x="79" y="200"/>
                    <a:pt x="86" y="205"/>
                  </a:cubicBezTo>
                  <a:cubicBezTo>
                    <a:pt x="93" y="209"/>
                    <a:pt x="99" y="218"/>
                    <a:pt x="108" y="221"/>
                  </a:cubicBezTo>
                  <a:cubicBezTo>
                    <a:pt x="117" y="224"/>
                    <a:pt x="130" y="225"/>
                    <a:pt x="142" y="225"/>
                  </a:cubicBezTo>
                  <a:cubicBezTo>
                    <a:pt x="155" y="224"/>
                    <a:pt x="168" y="225"/>
                    <a:pt x="180" y="223"/>
                  </a:cubicBezTo>
                  <a:cubicBezTo>
                    <a:pt x="182" y="223"/>
                    <a:pt x="182" y="218"/>
                    <a:pt x="184" y="217"/>
                  </a:cubicBezTo>
                  <a:cubicBezTo>
                    <a:pt x="192" y="212"/>
                    <a:pt x="208" y="212"/>
                    <a:pt x="216" y="211"/>
                  </a:cubicBezTo>
                  <a:cubicBezTo>
                    <a:pt x="223" y="208"/>
                    <a:pt x="215" y="193"/>
                    <a:pt x="218" y="189"/>
                  </a:cubicBezTo>
                  <a:cubicBezTo>
                    <a:pt x="221" y="185"/>
                    <a:pt x="233" y="188"/>
                    <a:pt x="236" y="187"/>
                  </a:cubicBezTo>
                  <a:cubicBezTo>
                    <a:pt x="239" y="186"/>
                    <a:pt x="228" y="186"/>
                    <a:pt x="236" y="185"/>
                  </a:cubicBezTo>
                  <a:cubicBezTo>
                    <a:pt x="252" y="187"/>
                    <a:pt x="268" y="190"/>
                    <a:pt x="282" y="181"/>
                  </a:cubicBezTo>
                  <a:cubicBezTo>
                    <a:pt x="293" y="197"/>
                    <a:pt x="281" y="199"/>
                    <a:pt x="268" y="203"/>
                  </a:cubicBezTo>
                  <a:cubicBezTo>
                    <a:pt x="258" y="213"/>
                    <a:pt x="267" y="227"/>
                    <a:pt x="254" y="231"/>
                  </a:cubicBezTo>
                  <a:cubicBezTo>
                    <a:pt x="224" y="225"/>
                    <a:pt x="246" y="239"/>
                    <a:pt x="228" y="251"/>
                  </a:cubicBezTo>
                  <a:cubicBezTo>
                    <a:pt x="220" y="257"/>
                    <a:pt x="224" y="253"/>
                    <a:pt x="216" y="261"/>
                  </a:cubicBezTo>
                  <a:cubicBezTo>
                    <a:pt x="212" y="273"/>
                    <a:pt x="202" y="268"/>
                    <a:pt x="192" y="265"/>
                  </a:cubicBezTo>
                  <a:cubicBezTo>
                    <a:pt x="185" y="270"/>
                    <a:pt x="177" y="270"/>
                    <a:pt x="170" y="275"/>
                  </a:cubicBezTo>
                  <a:cubicBezTo>
                    <a:pt x="164" y="283"/>
                    <a:pt x="161" y="279"/>
                    <a:pt x="150" y="281"/>
                  </a:cubicBezTo>
                  <a:cubicBezTo>
                    <a:pt x="143" y="291"/>
                    <a:pt x="131" y="300"/>
                    <a:pt x="124" y="293"/>
                  </a:cubicBezTo>
                  <a:cubicBezTo>
                    <a:pt x="120" y="305"/>
                    <a:pt x="122" y="289"/>
                    <a:pt x="110" y="291"/>
                  </a:cubicBezTo>
                  <a:cubicBezTo>
                    <a:pt x="106" y="292"/>
                    <a:pt x="102" y="299"/>
                    <a:pt x="98" y="297"/>
                  </a:cubicBezTo>
                  <a:cubicBezTo>
                    <a:pt x="92" y="293"/>
                    <a:pt x="86" y="279"/>
                    <a:pt x="86" y="279"/>
                  </a:cubicBezTo>
                  <a:cubicBezTo>
                    <a:pt x="98" y="275"/>
                    <a:pt x="95" y="267"/>
                    <a:pt x="86" y="261"/>
                  </a:cubicBezTo>
                  <a:cubicBezTo>
                    <a:pt x="70" y="266"/>
                    <a:pt x="77" y="292"/>
                    <a:pt x="80" y="305"/>
                  </a:cubicBezTo>
                  <a:cubicBezTo>
                    <a:pt x="81" y="309"/>
                    <a:pt x="99" y="328"/>
                    <a:pt x="100" y="329"/>
                  </a:cubicBezTo>
                  <a:cubicBezTo>
                    <a:pt x="102" y="330"/>
                    <a:pt x="108" y="335"/>
                    <a:pt x="108" y="335"/>
                  </a:cubicBezTo>
                  <a:cubicBezTo>
                    <a:pt x="117" y="348"/>
                    <a:pt x="127" y="354"/>
                    <a:pt x="138" y="365"/>
                  </a:cubicBezTo>
                  <a:cubicBezTo>
                    <a:pt x="143" y="381"/>
                    <a:pt x="135" y="362"/>
                    <a:pt x="146" y="373"/>
                  </a:cubicBezTo>
                  <a:cubicBezTo>
                    <a:pt x="157" y="384"/>
                    <a:pt x="170" y="404"/>
                    <a:pt x="178" y="417"/>
                  </a:cubicBezTo>
                  <a:cubicBezTo>
                    <a:pt x="180" y="421"/>
                    <a:pt x="182" y="426"/>
                    <a:pt x="186" y="429"/>
                  </a:cubicBezTo>
                  <a:cubicBezTo>
                    <a:pt x="190" y="432"/>
                    <a:pt x="198" y="437"/>
                    <a:pt x="198" y="437"/>
                  </a:cubicBezTo>
                  <a:cubicBezTo>
                    <a:pt x="205" y="459"/>
                    <a:pt x="219" y="473"/>
                    <a:pt x="242" y="479"/>
                  </a:cubicBezTo>
                  <a:cubicBezTo>
                    <a:pt x="244" y="483"/>
                    <a:pt x="248" y="489"/>
                    <a:pt x="252" y="491"/>
                  </a:cubicBezTo>
                  <a:cubicBezTo>
                    <a:pt x="258" y="494"/>
                    <a:pt x="270" y="497"/>
                    <a:pt x="270" y="497"/>
                  </a:cubicBezTo>
                  <a:cubicBezTo>
                    <a:pt x="287" y="494"/>
                    <a:pt x="281" y="488"/>
                    <a:pt x="302" y="491"/>
                  </a:cubicBezTo>
                  <a:cubicBezTo>
                    <a:pt x="314" y="495"/>
                    <a:pt x="335" y="486"/>
                    <a:pt x="348" y="485"/>
                  </a:cubicBezTo>
                  <a:cubicBezTo>
                    <a:pt x="361" y="481"/>
                    <a:pt x="351" y="467"/>
                    <a:pt x="364" y="463"/>
                  </a:cubicBezTo>
                  <a:cubicBezTo>
                    <a:pt x="380" y="468"/>
                    <a:pt x="379" y="469"/>
                    <a:pt x="408" y="463"/>
                  </a:cubicBezTo>
                  <a:cubicBezTo>
                    <a:pt x="413" y="462"/>
                    <a:pt x="420" y="455"/>
                    <a:pt x="420" y="455"/>
                  </a:cubicBezTo>
                  <a:cubicBezTo>
                    <a:pt x="424" y="449"/>
                    <a:pt x="430" y="444"/>
                    <a:pt x="432" y="437"/>
                  </a:cubicBezTo>
                  <a:cubicBezTo>
                    <a:pt x="434" y="432"/>
                    <a:pt x="433" y="426"/>
                    <a:pt x="436" y="421"/>
                  </a:cubicBezTo>
                  <a:cubicBezTo>
                    <a:pt x="438" y="418"/>
                    <a:pt x="445" y="416"/>
                    <a:pt x="448" y="415"/>
                  </a:cubicBezTo>
                  <a:cubicBezTo>
                    <a:pt x="453" y="400"/>
                    <a:pt x="456" y="383"/>
                    <a:pt x="438" y="377"/>
                  </a:cubicBezTo>
                  <a:cubicBezTo>
                    <a:pt x="431" y="370"/>
                    <a:pt x="427" y="369"/>
                    <a:pt x="418" y="367"/>
                  </a:cubicBezTo>
                  <a:cubicBezTo>
                    <a:pt x="423" y="362"/>
                    <a:pt x="431" y="364"/>
                    <a:pt x="436" y="359"/>
                  </a:cubicBezTo>
                  <a:cubicBezTo>
                    <a:pt x="440" y="355"/>
                    <a:pt x="437" y="346"/>
                    <a:pt x="440" y="341"/>
                  </a:cubicBezTo>
                  <a:cubicBezTo>
                    <a:pt x="444" y="333"/>
                    <a:pt x="453" y="324"/>
                    <a:pt x="460" y="319"/>
                  </a:cubicBezTo>
                  <a:cubicBezTo>
                    <a:pt x="463" y="311"/>
                    <a:pt x="464" y="308"/>
                    <a:pt x="472" y="305"/>
                  </a:cubicBezTo>
                  <a:cubicBezTo>
                    <a:pt x="484" y="308"/>
                    <a:pt x="477" y="313"/>
                    <a:pt x="488" y="317"/>
                  </a:cubicBezTo>
                  <a:cubicBezTo>
                    <a:pt x="504" y="312"/>
                    <a:pt x="517" y="315"/>
                    <a:pt x="534" y="317"/>
                  </a:cubicBezTo>
                  <a:cubicBezTo>
                    <a:pt x="530" y="341"/>
                    <a:pt x="517" y="331"/>
                    <a:pt x="488" y="333"/>
                  </a:cubicBezTo>
                  <a:cubicBezTo>
                    <a:pt x="482" y="343"/>
                    <a:pt x="485" y="351"/>
                    <a:pt x="496" y="355"/>
                  </a:cubicBezTo>
                  <a:cubicBezTo>
                    <a:pt x="505" y="354"/>
                    <a:pt x="513" y="350"/>
                    <a:pt x="522" y="353"/>
                  </a:cubicBezTo>
                  <a:cubicBezTo>
                    <a:pt x="519" y="368"/>
                    <a:pt x="510" y="366"/>
                    <a:pt x="496" y="369"/>
                  </a:cubicBezTo>
                  <a:cubicBezTo>
                    <a:pt x="498" y="388"/>
                    <a:pt x="495" y="390"/>
                    <a:pt x="510" y="395"/>
                  </a:cubicBezTo>
                  <a:cubicBezTo>
                    <a:pt x="519" y="393"/>
                    <a:pt x="523" y="387"/>
                    <a:pt x="526" y="397"/>
                  </a:cubicBezTo>
                  <a:cubicBezTo>
                    <a:pt x="525" y="399"/>
                    <a:pt x="526" y="402"/>
                    <a:pt x="524" y="403"/>
                  </a:cubicBezTo>
                  <a:cubicBezTo>
                    <a:pt x="520" y="406"/>
                    <a:pt x="513" y="403"/>
                    <a:pt x="510" y="407"/>
                  </a:cubicBezTo>
                  <a:cubicBezTo>
                    <a:pt x="506" y="412"/>
                    <a:pt x="510" y="419"/>
                    <a:pt x="508" y="425"/>
                  </a:cubicBezTo>
                  <a:cubicBezTo>
                    <a:pt x="506" y="430"/>
                    <a:pt x="500" y="437"/>
                    <a:pt x="500" y="437"/>
                  </a:cubicBezTo>
                  <a:cubicBezTo>
                    <a:pt x="502" y="446"/>
                    <a:pt x="505" y="450"/>
                    <a:pt x="514" y="453"/>
                  </a:cubicBezTo>
                  <a:cubicBezTo>
                    <a:pt x="523" y="480"/>
                    <a:pt x="527" y="514"/>
                    <a:pt x="510" y="539"/>
                  </a:cubicBezTo>
                  <a:cubicBezTo>
                    <a:pt x="511" y="550"/>
                    <a:pt x="508" y="562"/>
                    <a:pt x="512" y="573"/>
                  </a:cubicBezTo>
                  <a:cubicBezTo>
                    <a:pt x="513" y="576"/>
                    <a:pt x="519" y="573"/>
                    <a:pt x="522" y="575"/>
                  </a:cubicBezTo>
                  <a:cubicBezTo>
                    <a:pt x="524" y="577"/>
                    <a:pt x="522" y="581"/>
                    <a:pt x="524" y="583"/>
                  </a:cubicBezTo>
                  <a:cubicBezTo>
                    <a:pt x="528" y="589"/>
                    <a:pt x="538" y="589"/>
                    <a:pt x="544" y="591"/>
                  </a:cubicBezTo>
                  <a:cubicBezTo>
                    <a:pt x="562" y="588"/>
                    <a:pt x="561" y="584"/>
                    <a:pt x="574" y="575"/>
                  </a:cubicBezTo>
                  <a:cubicBezTo>
                    <a:pt x="577" y="567"/>
                    <a:pt x="576" y="562"/>
                    <a:pt x="584" y="557"/>
                  </a:cubicBezTo>
                  <a:cubicBezTo>
                    <a:pt x="586" y="550"/>
                    <a:pt x="594" y="539"/>
                    <a:pt x="594" y="539"/>
                  </a:cubicBezTo>
                  <a:cubicBezTo>
                    <a:pt x="580" y="534"/>
                    <a:pt x="604" y="550"/>
                    <a:pt x="598" y="540"/>
                  </a:cubicBezTo>
                  <a:cubicBezTo>
                    <a:pt x="600" y="531"/>
                    <a:pt x="584" y="525"/>
                    <a:pt x="594" y="528"/>
                  </a:cubicBezTo>
                  <a:cubicBezTo>
                    <a:pt x="596" y="535"/>
                    <a:pt x="599" y="526"/>
                    <a:pt x="606" y="529"/>
                  </a:cubicBezTo>
                  <a:cubicBezTo>
                    <a:pt x="610" y="531"/>
                    <a:pt x="618" y="533"/>
                    <a:pt x="618" y="533"/>
                  </a:cubicBezTo>
                  <a:cubicBezTo>
                    <a:pt x="633" y="530"/>
                    <a:pt x="629" y="523"/>
                    <a:pt x="634" y="511"/>
                  </a:cubicBezTo>
                  <a:cubicBezTo>
                    <a:pt x="636" y="507"/>
                    <a:pt x="638" y="499"/>
                    <a:pt x="638" y="499"/>
                  </a:cubicBezTo>
                  <a:cubicBezTo>
                    <a:pt x="637" y="495"/>
                    <a:pt x="634" y="485"/>
                    <a:pt x="630" y="481"/>
                  </a:cubicBezTo>
                  <a:cubicBezTo>
                    <a:pt x="626" y="478"/>
                    <a:pt x="618" y="473"/>
                    <a:pt x="618" y="473"/>
                  </a:cubicBezTo>
                  <a:cubicBezTo>
                    <a:pt x="613" y="459"/>
                    <a:pt x="618" y="463"/>
                    <a:pt x="608" y="457"/>
                  </a:cubicBezTo>
                  <a:cubicBezTo>
                    <a:pt x="613" y="441"/>
                    <a:pt x="606" y="458"/>
                    <a:pt x="636" y="449"/>
                  </a:cubicBezTo>
                  <a:cubicBezTo>
                    <a:pt x="640" y="448"/>
                    <a:pt x="639" y="440"/>
                    <a:pt x="642" y="437"/>
                  </a:cubicBezTo>
                  <a:cubicBezTo>
                    <a:pt x="649" y="429"/>
                    <a:pt x="652" y="420"/>
                    <a:pt x="662" y="417"/>
                  </a:cubicBezTo>
                  <a:cubicBezTo>
                    <a:pt x="642" y="415"/>
                    <a:pt x="636" y="420"/>
                    <a:pt x="626" y="405"/>
                  </a:cubicBezTo>
                  <a:cubicBezTo>
                    <a:pt x="633" y="400"/>
                    <a:pt x="637" y="398"/>
                    <a:pt x="634" y="389"/>
                  </a:cubicBezTo>
                  <a:cubicBezTo>
                    <a:pt x="638" y="370"/>
                    <a:pt x="647" y="370"/>
                    <a:pt x="664" y="367"/>
                  </a:cubicBezTo>
                  <a:cubicBezTo>
                    <a:pt x="670" y="358"/>
                    <a:pt x="675" y="362"/>
                    <a:pt x="684" y="365"/>
                  </a:cubicBezTo>
                  <a:cubicBezTo>
                    <a:pt x="691" y="363"/>
                    <a:pt x="699" y="359"/>
                    <a:pt x="688" y="355"/>
                  </a:cubicBezTo>
                  <a:cubicBezTo>
                    <a:pt x="678" y="358"/>
                    <a:pt x="675" y="365"/>
                    <a:pt x="666" y="371"/>
                  </a:cubicBezTo>
                  <a:cubicBezTo>
                    <a:pt x="672" y="352"/>
                    <a:pt x="678" y="346"/>
                    <a:pt x="652" y="343"/>
                  </a:cubicBezTo>
                  <a:cubicBezTo>
                    <a:pt x="655" y="320"/>
                    <a:pt x="656" y="316"/>
                    <a:pt x="678" y="313"/>
                  </a:cubicBezTo>
                  <a:cubicBezTo>
                    <a:pt x="668" y="307"/>
                    <a:pt x="673" y="311"/>
                    <a:pt x="668" y="297"/>
                  </a:cubicBezTo>
                  <a:cubicBezTo>
                    <a:pt x="667" y="295"/>
                    <a:pt x="666" y="291"/>
                    <a:pt x="666" y="291"/>
                  </a:cubicBezTo>
                  <a:cubicBezTo>
                    <a:pt x="676" y="277"/>
                    <a:pt x="690" y="282"/>
                    <a:pt x="708" y="281"/>
                  </a:cubicBezTo>
                  <a:cubicBezTo>
                    <a:pt x="716" y="278"/>
                    <a:pt x="717" y="280"/>
                    <a:pt x="712" y="267"/>
                  </a:cubicBezTo>
                  <a:cubicBezTo>
                    <a:pt x="710" y="263"/>
                    <a:pt x="704" y="255"/>
                    <a:pt x="704" y="255"/>
                  </a:cubicBezTo>
                  <a:cubicBezTo>
                    <a:pt x="706" y="237"/>
                    <a:pt x="708" y="232"/>
                    <a:pt x="706" y="213"/>
                  </a:cubicBezTo>
                  <a:cubicBezTo>
                    <a:pt x="707" y="211"/>
                    <a:pt x="708" y="205"/>
                    <a:pt x="708" y="207"/>
                  </a:cubicBezTo>
                  <a:cubicBezTo>
                    <a:pt x="708" y="232"/>
                    <a:pt x="708" y="219"/>
                    <a:pt x="700" y="215"/>
                  </a:cubicBezTo>
                  <a:cubicBezTo>
                    <a:pt x="696" y="213"/>
                    <a:pt x="692" y="213"/>
                    <a:pt x="688" y="211"/>
                  </a:cubicBezTo>
                  <a:cubicBezTo>
                    <a:pt x="686" y="210"/>
                    <a:pt x="684" y="208"/>
                    <a:pt x="682" y="207"/>
                  </a:cubicBezTo>
                  <a:cubicBezTo>
                    <a:pt x="677" y="193"/>
                    <a:pt x="674" y="197"/>
                    <a:pt x="684" y="191"/>
                  </a:cubicBezTo>
                  <a:cubicBezTo>
                    <a:pt x="662" y="189"/>
                    <a:pt x="646" y="184"/>
                    <a:pt x="634" y="165"/>
                  </a:cubicBezTo>
                  <a:cubicBezTo>
                    <a:pt x="610" y="171"/>
                    <a:pt x="619" y="163"/>
                    <a:pt x="612" y="143"/>
                  </a:cubicBezTo>
                  <a:cubicBezTo>
                    <a:pt x="611" y="139"/>
                    <a:pt x="604" y="139"/>
                    <a:pt x="600" y="137"/>
                  </a:cubicBezTo>
                  <a:cubicBezTo>
                    <a:pt x="594" y="128"/>
                    <a:pt x="596" y="125"/>
                    <a:pt x="604" y="119"/>
                  </a:cubicBezTo>
                  <a:cubicBezTo>
                    <a:pt x="606" y="113"/>
                    <a:pt x="618" y="105"/>
                    <a:pt x="618" y="105"/>
                  </a:cubicBezTo>
                  <a:cubicBezTo>
                    <a:pt x="615" y="95"/>
                    <a:pt x="606" y="99"/>
                    <a:pt x="598" y="93"/>
                  </a:cubicBezTo>
                  <a:cubicBezTo>
                    <a:pt x="592" y="84"/>
                    <a:pt x="588" y="85"/>
                    <a:pt x="578" y="83"/>
                  </a:cubicBezTo>
                  <a:cubicBezTo>
                    <a:pt x="571" y="76"/>
                    <a:pt x="569" y="74"/>
                    <a:pt x="572" y="65"/>
                  </a:cubicBezTo>
                  <a:cubicBezTo>
                    <a:pt x="570" y="59"/>
                    <a:pt x="574" y="46"/>
                    <a:pt x="570" y="43"/>
                  </a:cubicBezTo>
                  <a:cubicBezTo>
                    <a:pt x="566" y="40"/>
                    <a:pt x="556" y="46"/>
                    <a:pt x="550" y="49"/>
                  </a:cubicBezTo>
                  <a:cubicBezTo>
                    <a:pt x="547" y="57"/>
                    <a:pt x="544" y="58"/>
                    <a:pt x="536" y="61"/>
                  </a:cubicBezTo>
                  <a:cubicBezTo>
                    <a:pt x="523" y="57"/>
                    <a:pt x="532" y="45"/>
                    <a:pt x="514" y="39"/>
                  </a:cubicBezTo>
                  <a:cubicBezTo>
                    <a:pt x="503" y="42"/>
                    <a:pt x="502" y="45"/>
                    <a:pt x="490" y="43"/>
                  </a:cubicBezTo>
                  <a:cubicBezTo>
                    <a:pt x="488" y="42"/>
                    <a:pt x="486" y="41"/>
                    <a:pt x="484" y="39"/>
                  </a:cubicBezTo>
                  <a:cubicBezTo>
                    <a:pt x="483" y="37"/>
                    <a:pt x="483" y="34"/>
                    <a:pt x="482" y="33"/>
                  </a:cubicBezTo>
                  <a:cubicBezTo>
                    <a:pt x="479" y="30"/>
                    <a:pt x="470" y="25"/>
                    <a:pt x="470" y="25"/>
                  </a:cubicBezTo>
                  <a:cubicBezTo>
                    <a:pt x="465" y="17"/>
                    <a:pt x="460" y="18"/>
                    <a:pt x="452" y="15"/>
                  </a:cubicBezTo>
                  <a:cubicBezTo>
                    <a:pt x="445" y="19"/>
                    <a:pt x="442" y="24"/>
                    <a:pt x="434" y="27"/>
                  </a:cubicBezTo>
                  <a:cubicBezTo>
                    <a:pt x="418" y="24"/>
                    <a:pt x="426" y="12"/>
                    <a:pt x="410" y="7"/>
                  </a:cubicBezTo>
                  <a:cubicBezTo>
                    <a:pt x="405" y="8"/>
                    <a:pt x="399" y="10"/>
                    <a:pt x="394" y="11"/>
                  </a:cubicBezTo>
                  <a:cubicBezTo>
                    <a:pt x="390" y="12"/>
                    <a:pt x="382" y="15"/>
                    <a:pt x="382" y="15"/>
                  </a:cubicBezTo>
                  <a:cubicBezTo>
                    <a:pt x="375" y="26"/>
                    <a:pt x="371" y="23"/>
                    <a:pt x="358" y="21"/>
                  </a:cubicBezTo>
                  <a:cubicBezTo>
                    <a:pt x="353" y="13"/>
                    <a:pt x="351" y="12"/>
                    <a:pt x="342" y="15"/>
                  </a:cubicBezTo>
                  <a:cubicBezTo>
                    <a:pt x="340" y="8"/>
                    <a:pt x="336" y="0"/>
                    <a:pt x="332" y="11"/>
                  </a:cubicBezTo>
                  <a:cubicBezTo>
                    <a:pt x="329" y="3"/>
                    <a:pt x="328" y="6"/>
                    <a:pt x="336" y="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3089275" y="1139825"/>
              <a:ext cx="1306513" cy="984250"/>
            </a:xfrm>
            <a:custGeom>
              <a:avLst/>
              <a:gdLst>
                <a:gd name="T0" fmla="*/ 219 w 823"/>
                <a:gd name="T1" fmla="*/ 594 h 620"/>
                <a:gd name="T2" fmla="*/ 213 w 823"/>
                <a:gd name="T3" fmla="*/ 550 h 620"/>
                <a:gd name="T4" fmla="*/ 185 w 823"/>
                <a:gd name="T5" fmla="*/ 552 h 620"/>
                <a:gd name="T6" fmla="*/ 117 w 823"/>
                <a:gd name="T7" fmla="*/ 520 h 620"/>
                <a:gd name="T8" fmla="*/ 101 w 823"/>
                <a:gd name="T9" fmla="*/ 498 h 620"/>
                <a:gd name="T10" fmla="*/ 101 w 823"/>
                <a:gd name="T11" fmla="*/ 374 h 620"/>
                <a:gd name="T12" fmla="*/ 109 w 823"/>
                <a:gd name="T13" fmla="*/ 318 h 620"/>
                <a:gd name="T14" fmla="*/ 167 w 823"/>
                <a:gd name="T15" fmla="*/ 268 h 620"/>
                <a:gd name="T16" fmla="*/ 99 w 823"/>
                <a:gd name="T17" fmla="*/ 198 h 620"/>
                <a:gd name="T18" fmla="*/ 23 w 823"/>
                <a:gd name="T19" fmla="*/ 150 h 620"/>
                <a:gd name="T20" fmla="*/ 7 w 823"/>
                <a:gd name="T21" fmla="*/ 122 h 620"/>
                <a:gd name="T22" fmla="*/ 35 w 823"/>
                <a:gd name="T23" fmla="*/ 100 h 620"/>
                <a:gd name="T24" fmla="*/ 85 w 823"/>
                <a:gd name="T25" fmla="*/ 38 h 620"/>
                <a:gd name="T26" fmla="*/ 151 w 823"/>
                <a:gd name="T27" fmla="*/ 42 h 620"/>
                <a:gd name="T28" fmla="*/ 115 w 823"/>
                <a:gd name="T29" fmla="*/ 26 h 620"/>
                <a:gd name="T30" fmla="*/ 135 w 823"/>
                <a:gd name="T31" fmla="*/ 18 h 620"/>
                <a:gd name="T32" fmla="*/ 213 w 823"/>
                <a:gd name="T33" fmla="*/ 18 h 620"/>
                <a:gd name="T34" fmla="*/ 231 w 823"/>
                <a:gd name="T35" fmla="*/ 2 h 620"/>
                <a:gd name="T36" fmla="*/ 273 w 823"/>
                <a:gd name="T37" fmla="*/ 14 h 620"/>
                <a:gd name="T38" fmla="*/ 305 w 823"/>
                <a:gd name="T39" fmla="*/ 8 h 620"/>
                <a:gd name="T40" fmla="*/ 327 w 823"/>
                <a:gd name="T41" fmla="*/ 32 h 620"/>
                <a:gd name="T42" fmla="*/ 339 w 823"/>
                <a:gd name="T43" fmla="*/ 58 h 620"/>
                <a:gd name="T44" fmla="*/ 407 w 823"/>
                <a:gd name="T45" fmla="*/ 110 h 620"/>
                <a:gd name="T46" fmla="*/ 435 w 823"/>
                <a:gd name="T47" fmla="*/ 112 h 620"/>
                <a:gd name="T48" fmla="*/ 467 w 823"/>
                <a:gd name="T49" fmla="*/ 172 h 620"/>
                <a:gd name="T50" fmla="*/ 523 w 823"/>
                <a:gd name="T51" fmla="*/ 182 h 620"/>
                <a:gd name="T52" fmla="*/ 581 w 823"/>
                <a:gd name="T53" fmla="*/ 208 h 620"/>
                <a:gd name="T54" fmla="*/ 629 w 823"/>
                <a:gd name="T55" fmla="*/ 186 h 620"/>
                <a:gd name="T56" fmla="*/ 687 w 823"/>
                <a:gd name="T57" fmla="*/ 168 h 620"/>
                <a:gd name="T58" fmla="*/ 719 w 823"/>
                <a:gd name="T59" fmla="*/ 154 h 620"/>
                <a:gd name="T60" fmla="*/ 759 w 823"/>
                <a:gd name="T61" fmla="*/ 174 h 620"/>
                <a:gd name="T62" fmla="*/ 817 w 823"/>
                <a:gd name="T63" fmla="*/ 200 h 620"/>
                <a:gd name="T64" fmla="*/ 815 w 823"/>
                <a:gd name="T65" fmla="*/ 240 h 620"/>
                <a:gd name="T66" fmla="*/ 795 w 823"/>
                <a:gd name="T67" fmla="*/ 304 h 620"/>
                <a:gd name="T68" fmla="*/ 765 w 823"/>
                <a:gd name="T69" fmla="*/ 344 h 620"/>
                <a:gd name="T70" fmla="*/ 745 w 823"/>
                <a:gd name="T71" fmla="*/ 362 h 620"/>
                <a:gd name="T72" fmla="*/ 691 w 823"/>
                <a:gd name="T73" fmla="*/ 408 h 620"/>
                <a:gd name="T74" fmla="*/ 673 w 823"/>
                <a:gd name="T75" fmla="*/ 420 h 620"/>
                <a:gd name="T76" fmla="*/ 693 w 823"/>
                <a:gd name="T77" fmla="*/ 452 h 620"/>
                <a:gd name="T78" fmla="*/ 693 w 823"/>
                <a:gd name="T79" fmla="*/ 502 h 620"/>
                <a:gd name="T80" fmla="*/ 725 w 823"/>
                <a:gd name="T81" fmla="*/ 522 h 620"/>
                <a:gd name="T82" fmla="*/ 745 w 823"/>
                <a:gd name="T83" fmla="*/ 550 h 620"/>
                <a:gd name="T84" fmla="*/ 721 w 823"/>
                <a:gd name="T85" fmla="*/ 588 h 620"/>
                <a:gd name="T86" fmla="*/ 685 w 823"/>
                <a:gd name="T87" fmla="*/ 618 h 620"/>
                <a:gd name="T88" fmla="*/ 653 w 823"/>
                <a:gd name="T89" fmla="*/ 608 h 620"/>
                <a:gd name="T90" fmla="*/ 623 w 823"/>
                <a:gd name="T91" fmla="*/ 584 h 620"/>
                <a:gd name="T92" fmla="*/ 611 w 823"/>
                <a:gd name="T93" fmla="*/ 590 h 620"/>
                <a:gd name="T94" fmla="*/ 549 w 823"/>
                <a:gd name="T95" fmla="*/ 570 h 620"/>
                <a:gd name="T96" fmla="*/ 511 w 823"/>
                <a:gd name="T97" fmla="*/ 558 h 620"/>
                <a:gd name="T98" fmla="*/ 447 w 823"/>
                <a:gd name="T99" fmla="*/ 518 h 620"/>
                <a:gd name="T100" fmla="*/ 417 w 823"/>
                <a:gd name="T101" fmla="*/ 502 h 620"/>
                <a:gd name="T102" fmla="*/ 393 w 823"/>
                <a:gd name="T103" fmla="*/ 516 h 620"/>
                <a:gd name="T104" fmla="*/ 363 w 823"/>
                <a:gd name="T105" fmla="*/ 536 h 620"/>
                <a:gd name="T106" fmla="*/ 336 w 823"/>
                <a:gd name="T107" fmla="*/ 568 h 620"/>
                <a:gd name="T108" fmla="*/ 340 w 823"/>
                <a:gd name="T109" fmla="*/ 588 h 620"/>
                <a:gd name="T110" fmla="*/ 295 w 823"/>
                <a:gd name="T111" fmla="*/ 602 h 6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23"/>
                <a:gd name="T169" fmla="*/ 0 h 620"/>
                <a:gd name="T170" fmla="*/ 823 w 823"/>
                <a:gd name="T171" fmla="*/ 620 h 6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23" h="620">
                  <a:moveTo>
                    <a:pt x="279" y="610"/>
                  </a:moveTo>
                  <a:cubicBezTo>
                    <a:pt x="257" y="588"/>
                    <a:pt x="261" y="596"/>
                    <a:pt x="219" y="594"/>
                  </a:cubicBezTo>
                  <a:cubicBezTo>
                    <a:pt x="207" y="588"/>
                    <a:pt x="218" y="579"/>
                    <a:pt x="217" y="572"/>
                  </a:cubicBezTo>
                  <a:cubicBezTo>
                    <a:pt x="216" y="565"/>
                    <a:pt x="214" y="553"/>
                    <a:pt x="213" y="550"/>
                  </a:cubicBezTo>
                  <a:cubicBezTo>
                    <a:pt x="210" y="542"/>
                    <a:pt x="218" y="552"/>
                    <a:pt x="213" y="552"/>
                  </a:cubicBezTo>
                  <a:cubicBezTo>
                    <a:pt x="208" y="552"/>
                    <a:pt x="198" y="556"/>
                    <a:pt x="185" y="552"/>
                  </a:cubicBezTo>
                  <a:cubicBezTo>
                    <a:pt x="167" y="546"/>
                    <a:pt x="153" y="535"/>
                    <a:pt x="135" y="530"/>
                  </a:cubicBezTo>
                  <a:cubicBezTo>
                    <a:pt x="126" y="527"/>
                    <a:pt x="128" y="527"/>
                    <a:pt x="117" y="520"/>
                  </a:cubicBezTo>
                  <a:cubicBezTo>
                    <a:pt x="115" y="519"/>
                    <a:pt x="111" y="516"/>
                    <a:pt x="111" y="516"/>
                  </a:cubicBezTo>
                  <a:cubicBezTo>
                    <a:pt x="102" y="502"/>
                    <a:pt x="105" y="509"/>
                    <a:pt x="101" y="498"/>
                  </a:cubicBezTo>
                  <a:cubicBezTo>
                    <a:pt x="99" y="483"/>
                    <a:pt x="103" y="444"/>
                    <a:pt x="101" y="420"/>
                  </a:cubicBezTo>
                  <a:cubicBezTo>
                    <a:pt x="101" y="399"/>
                    <a:pt x="103" y="385"/>
                    <a:pt x="101" y="374"/>
                  </a:cubicBezTo>
                  <a:cubicBezTo>
                    <a:pt x="99" y="363"/>
                    <a:pt x="90" y="365"/>
                    <a:pt x="91" y="356"/>
                  </a:cubicBezTo>
                  <a:cubicBezTo>
                    <a:pt x="88" y="329"/>
                    <a:pt x="90" y="331"/>
                    <a:pt x="109" y="318"/>
                  </a:cubicBezTo>
                  <a:cubicBezTo>
                    <a:pt x="117" y="294"/>
                    <a:pt x="132" y="289"/>
                    <a:pt x="155" y="284"/>
                  </a:cubicBezTo>
                  <a:cubicBezTo>
                    <a:pt x="162" y="279"/>
                    <a:pt x="162" y="275"/>
                    <a:pt x="167" y="268"/>
                  </a:cubicBezTo>
                  <a:cubicBezTo>
                    <a:pt x="161" y="244"/>
                    <a:pt x="148" y="244"/>
                    <a:pt x="129" y="230"/>
                  </a:cubicBezTo>
                  <a:cubicBezTo>
                    <a:pt x="119" y="200"/>
                    <a:pt x="133" y="201"/>
                    <a:pt x="99" y="198"/>
                  </a:cubicBezTo>
                  <a:cubicBezTo>
                    <a:pt x="90" y="192"/>
                    <a:pt x="85" y="184"/>
                    <a:pt x="77" y="176"/>
                  </a:cubicBezTo>
                  <a:cubicBezTo>
                    <a:pt x="68" y="150"/>
                    <a:pt x="47" y="152"/>
                    <a:pt x="23" y="150"/>
                  </a:cubicBezTo>
                  <a:cubicBezTo>
                    <a:pt x="16" y="148"/>
                    <a:pt x="5" y="140"/>
                    <a:pt x="5" y="140"/>
                  </a:cubicBezTo>
                  <a:cubicBezTo>
                    <a:pt x="0" y="133"/>
                    <a:pt x="2" y="129"/>
                    <a:pt x="7" y="122"/>
                  </a:cubicBezTo>
                  <a:cubicBezTo>
                    <a:pt x="9" y="115"/>
                    <a:pt x="14" y="102"/>
                    <a:pt x="19" y="98"/>
                  </a:cubicBezTo>
                  <a:cubicBezTo>
                    <a:pt x="24" y="94"/>
                    <a:pt x="27" y="104"/>
                    <a:pt x="35" y="100"/>
                  </a:cubicBezTo>
                  <a:cubicBezTo>
                    <a:pt x="49" y="86"/>
                    <a:pt x="43" y="77"/>
                    <a:pt x="65" y="72"/>
                  </a:cubicBezTo>
                  <a:cubicBezTo>
                    <a:pt x="75" y="62"/>
                    <a:pt x="81" y="51"/>
                    <a:pt x="85" y="38"/>
                  </a:cubicBezTo>
                  <a:cubicBezTo>
                    <a:pt x="109" y="46"/>
                    <a:pt x="93" y="42"/>
                    <a:pt x="135" y="44"/>
                  </a:cubicBezTo>
                  <a:cubicBezTo>
                    <a:pt x="140" y="43"/>
                    <a:pt x="147" y="45"/>
                    <a:pt x="151" y="42"/>
                  </a:cubicBezTo>
                  <a:cubicBezTo>
                    <a:pt x="157" y="38"/>
                    <a:pt x="144" y="30"/>
                    <a:pt x="143" y="30"/>
                  </a:cubicBezTo>
                  <a:cubicBezTo>
                    <a:pt x="134" y="28"/>
                    <a:pt x="124" y="28"/>
                    <a:pt x="115" y="26"/>
                  </a:cubicBezTo>
                  <a:cubicBezTo>
                    <a:pt x="109" y="20"/>
                    <a:pt x="127" y="18"/>
                    <a:pt x="121" y="10"/>
                  </a:cubicBezTo>
                  <a:cubicBezTo>
                    <a:pt x="129" y="15"/>
                    <a:pt x="126" y="16"/>
                    <a:pt x="135" y="18"/>
                  </a:cubicBezTo>
                  <a:cubicBezTo>
                    <a:pt x="149" y="32"/>
                    <a:pt x="163" y="25"/>
                    <a:pt x="185" y="24"/>
                  </a:cubicBezTo>
                  <a:cubicBezTo>
                    <a:pt x="192" y="22"/>
                    <a:pt x="213" y="18"/>
                    <a:pt x="213" y="18"/>
                  </a:cubicBezTo>
                  <a:cubicBezTo>
                    <a:pt x="218" y="4"/>
                    <a:pt x="207" y="10"/>
                    <a:pt x="213" y="0"/>
                  </a:cubicBezTo>
                  <a:cubicBezTo>
                    <a:pt x="221" y="5"/>
                    <a:pt x="225" y="12"/>
                    <a:pt x="231" y="2"/>
                  </a:cubicBezTo>
                  <a:cubicBezTo>
                    <a:pt x="242" y="6"/>
                    <a:pt x="251" y="14"/>
                    <a:pt x="263" y="18"/>
                  </a:cubicBezTo>
                  <a:cubicBezTo>
                    <a:pt x="270" y="14"/>
                    <a:pt x="265" y="17"/>
                    <a:pt x="273" y="14"/>
                  </a:cubicBezTo>
                  <a:cubicBezTo>
                    <a:pt x="278" y="12"/>
                    <a:pt x="288" y="3"/>
                    <a:pt x="293" y="2"/>
                  </a:cubicBezTo>
                  <a:cubicBezTo>
                    <a:pt x="298" y="1"/>
                    <a:pt x="303" y="4"/>
                    <a:pt x="305" y="8"/>
                  </a:cubicBezTo>
                  <a:cubicBezTo>
                    <a:pt x="310" y="12"/>
                    <a:pt x="305" y="21"/>
                    <a:pt x="307" y="26"/>
                  </a:cubicBezTo>
                  <a:cubicBezTo>
                    <a:pt x="309" y="30"/>
                    <a:pt x="325" y="32"/>
                    <a:pt x="327" y="32"/>
                  </a:cubicBezTo>
                  <a:cubicBezTo>
                    <a:pt x="330" y="40"/>
                    <a:pt x="329" y="49"/>
                    <a:pt x="333" y="56"/>
                  </a:cubicBezTo>
                  <a:cubicBezTo>
                    <a:pt x="334" y="58"/>
                    <a:pt x="337" y="57"/>
                    <a:pt x="339" y="58"/>
                  </a:cubicBezTo>
                  <a:cubicBezTo>
                    <a:pt x="360" y="70"/>
                    <a:pt x="353" y="77"/>
                    <a:pt x="379" y="80"/>
                  </a:cubicBezTo>
                  <a:cubicBezTo>
                    <a:pt x="395" y="85"/>
                    <a:pt x="392" y="107"/>
                    <a:pt x="407" y="110"/>
                  </a:cubicBezTo>
                  <a:cubicBezTo>
                    <a:pt x="415" y="115"/>
                    <a:pt x="422" y="118"/>
                    <a:pt x="427" y="118"/>
                  </a:cubicBezTo>
                  <a:cubicBezTo>
                    <a:pt x="432" y="118"/>
                    <a:pt x="432" y="111"/>
                    <a:pt x="435" y="112"/>
                  </a:cubicBezTo>
                  <a:cubicBezTo>
                    <a:pt x="439" y="116"/>
                    <a:pt x="443" y="120"/>
                    <a:pt x="447" y="124"/>
                  </a:cubicBezTo>
                  <a:cubicBezTo>
                    <a:pt x="459" y="136"/>
                    <a:pt x="439" y="169"/>
                    <a:pt x="467" y="172"/>
                  </a:cubicBezTo>
                  <a:cubicBezTo>
                    <a:pt x="479" y="173"/>
                    <a:pt x="491" y="173"/>
                    <a:pt x="503" y="174"/>
                  </a:cubicBezTo>
                  <a:cubicBezTo>
                    <a:pt x="511" y="176"/>
                    <a:pt x="511" y="184"/>
                    <a:pt x="523" y="182"/>
                  </a:cubicBezTo>
                  <a:cubicBezTo>
                    <a:pt x="534" y="215"/>
                    <a:pt x="510" y="219"/>
                    <a:pt x="551" y="216"/>
                  </a:cubicBezTo>
                  <a:cubicBezTo>
                    <a:pt x="562" y="209"/>
                    <a:pt x="567" y="210"/>
                    <a:pt x="581" y="208"/>
                  </a:cubicBezTo>
                  <a:cubicBezTo>
                    <a:pt x="585" y="195"/>
                    <a:pt x="593" y="198"/>
                    <a:pt x="607" y="196"/>
                  </a:cubicBezTo>
                  <a:cubicBezTo>
                    <a:pt x="615" y="188"/>
                    <a:pt x="618" y="189"/>
                    <a:pt x="629" y="186"/>
                  </a:cubicBezTo>
                  <a:cubicBezTo>
                    <a:pt x="633" y="185"/>
                    <a:pt x="641" y="182"/>
                    <a:pt x="641" y="182"/>
                  </a:cubicBezTo>
                  <a:cubicBezTo>
                    <a:pt x="647" y="164"/>
                    <a:pt x="673" y="169"/>
                    <a:pt x="687" y="168"/>
                  </a:cubicBezTo>
                  <a:cubicBezTo>
                    <a:pt x="693" y="164"/>
                    <a:pt x="700" y="161"/>
                    <a:pt x="707" y="158"/>
                  </a:cubicBezTo>
                  <a:cubicBezTo>
                    <a:pt x="711" y="156"/>
                    <a:pt x="719" y="154"/>
                    <a:pt x="719" y="154"/>
                  </a:cubicBezTo>
                  <a:cubicBezTo>
                    <a:pt x="737" y="157"/>
                    <a:pt x="733" y="164"/>
                    <a:pt x="745" y="172"/>
                  </a:cubicBezTo>
                  <a:cubicBezTo>
                    <a:pt x="751" y="175"/>
                    <a:pt x="750" y="173"/>
                    <a:pt x="759" y="174"/>
                  </a:cubicBezTo>
                  <a:cubicBezTo>
                    <a:pt x="768" y="175"/>
                    <a:pt x="787" y="174"/>
                    <a:pt x="797" y="178"/>
                  </a:cubicBezTo>
                  <a:cubicBezTo>
                    <a:pt x="800" y="200"/>
                    <a:pt x="803" y="190"/>
                    <a:pt x="817" y="200"/>
                  </a:cubicBezTo>
                  <a:cubicBezTo>
                    <a:pt x="821" y="207"/>
                    <a:pt x="823" y="211"/>
                    <a:pt x="823" y="218"/>
                  </a:cubicBezTo>
                  <a:cubicBezTo>
                    <a:pt x="823" y="225"/>
                    <a:pt x="817" y="229"/>
                    <a:pt x="815" y="240"/>
                  </a:cubicBezTo>
                  <a:cubicBezTo>
                    <a:pt x="813" y="251"/>
                    <a:pt x="812" y="273"/>
                    <a:pt x="809" y="284"/>
                  </a:cubicBezTo>
                  <a:cubicBezTo>
                    <a:pt x="807" y="300"/>
                    <a:pt x="807" y="296"/>
                    <a:pt x="795" y="304"/>
                  </a:cubicBezTo>
                  <a:cubicBezTo>
                    <a:pt x="790" y="311"/>
                    <a:pt x="792" y="314"/>
                    <a:pt x="795" y="322"/>
                  </a:cubicBezTo>
                  <a:cubicBezTo>
                    <a:pt x="789" y="339"/>
                    <a:pt x="759" y="325"/>
                    <a:pt x="765" y="344"/>
                  </a:cubicBezTo>
                  <a:cubicBezTo>
                    <a:pt x="760" y="349"/>
                    <a:pt x="762" y="347"/>
                    <a:pt x="759" y="350"/>
                  </a:cubicBezTo>
                  <a:cubicBezTo>
                    <a:pt x="756" y="353"/>
                    <a:pt x="750" y="355"/>
                    <a:pt x="745" y="362"/>
                  </a:cubicBezTo>
                  <a:cubicBezTo>
                    <a:pt x="741" y="371"/>
                    <a:pt x="740" y="384"/>
                    <a:pt x="731" y="392"/>
                  </a:cubicBezTo>
                  <a:cubicBezTo>
                    <a:pt x="722" y="400"/>
                    <a:pt x="700" y="407"/>
                    <a:pt x="691" y="408"/>
                  </a:cubicBezTo>
                  <a:cubicBezTo>
                    <a:pt x="683" y="411"/>
                    <a:pt x="680" y="398"/>
                    <a:pt x="677" y="400"/>
                  </a:cubicBezTo>
                  <a:cubicBezTo>
                    <a:pt x="674" y="402"/>
                    <a:pt x="673" y="413"/>
                    <a:pt x="673" y="420"/>
                  </a:cubicBezTo>
                  <a:cubicBezTo>
                    <a:pt x="670" y="430"/>
                    <a:pt x="670" y="438"/>
                    <a:pt x="679" y="444"/>
                  </a:cubicBezTo>
                  <a:cubicBezTo>
                    <a:pt x="688" y="441"/>
                    <a:pt x="690" y="444"/>
                    <a:pt x="693" y="452"/>
                  </a:cubicBezTo>
                  <a:cubicBezTo>
                    <a:pt x="690" y="461"/>
                    <a:pt x="686" y="460"/>
                    <a:pt x="677" y="462"/>
                  </a:cubicBezTo>
                  <a:cubicBezTo>
                    <a:pt x="664" y="475"/>
                    <a:pt x="678" y="497"/>
                    <a:pt x="693" y="502"/>
                  </a:cubicBezTo>
                  <a:cubicBezTo>
                    <a:pt x="708" y="501"/>
                    <a:pt x="730" y="498"/>
                    <a:pt x="731" y="502"/>
                  </a:cubicBezTo>
                  <a:cubicBezTo>
                    <a:pt x="738" y="505"/>
                    <a:pt x="723" y="514"/>
                    <a:pt x="725" y="522"/>
                  </a:cubicBezTo>
                  <a:cubicBezTo>
                    <a:pt x="724" y="528"/>
                    <a:pt x="722" y="535"/>
                    <a:pt x="725" y="540"/>
                  </a:cubicBezTo>
                  <a:cubicBezTo>
                    <a:pt x="728" y="545"/>
                    <a:pt x="741" y="544"/>
                    <a:pt x="745" y="550"/>
                  </a:cubicBezTo>
                  <a:cubicBezTo>
                    <a:pt x="749" y="558"/>
                    <a:pt x="757" y="568"/>
                    <a:pt x="747" y="576"/>
                  </a:cubicBezTo>
                  <a:cubicBezTo>
                    <a:pt x="740" y="582"/>
                    <a:pt x="730" y="587"/>
                    <a:pt x="721" y="588"/>
                  </a:cubicBezTo>
                  <a:cubicBezTo>
                    <a:pt x="707" y="593"/>
                    <a:pt x="711" y="596"/>
                    <a:pt x="699" y="604"/>
                  </a:cubicBezTo>
                  <a:cubicBezTo>
                    <a:pt x="692" y="608"/>
                    <a:pt x="691" y="616"/>
                    <a:pt x="685" y="618"/>
                  </a:cubicBezTo>
                  <a:cubicBezTo>
                    <a:pt x="679" y="620"/>
                    <a:pt x="670" y="618"/>
                    <a:pt x="665" y="616"/>
                  </a:cubicBezTo>
                  <a:cubicBezTo>
                    <a:pt x="660" y="615"/>
                    <a:pt x="653" y="608"/>
                    <a:pt x="653" y="608"/>
                  </a:cubicBezTo>
                  <a:cubicBezTo>
                    <a:pt x="648" y="593"/>
                    <a:pt x="655" y="592"/>
                    <a:pt x="649" y="580"/>
                  </a:cubicBezTo>
                  <a:cubicBezTo>
                    <a:pt x="640" y="583"/>
                    <a:pt x="631" y="589"/>
                    <a:pt x="623" y="584"/>
                  </a:cubicBezTo>
                  <a:cubicBezTo>
                    <a:pt x="622" y="582"/>
                    <a:pt x="621" y="577"/>
                    <a:pt x="619" y="578"/>
                  </a:cubicBezTo>
                  <a:cubicBezTo>
                    <a:pt x="615" y="580"/>
                    <a:pt x="611" y="590"/>
                    <a:pt x="611" y="590"/>
                  </a:cubicBezTo>
                  <a:cubicBezTo>
                    <a:pt x="582" y="588"/>
                    <a:pt x="584" y="587"/>
                    <a:pt x="563" y="580"/>
                  </a:cubicBezTo>
                  <a:cubicBezTo>
                    <a:pt x="558" y="577"/>
                    <a:pt x="552" y="575"/>
                    <a:pt x="549" y="570"/>
                  </a:cubicBezTo>
                  <a:cubicBezTo>
                    <a:pt x="533" y="544"/>
                    <a:pt x="556" y="569"/>
                    <a:pt x="539" y="552"/>
                  </a:cubicBezTo>
                  <a:cubicBezTo>
                    <a:pt x="519" y="555"/>
                    <a:pt x="528" y="552"/>
                    <a:pt x="511" y="558"/>
                  </a:cubicBezTo>
                  <a:cubicBezTo>
                    <a:pt x="509" y="559"/>
                    <a:pt x="505" y="560"/>
                    <a:pt x="505" y="560"/>
                  </a:cubicBezTo>
                  <a:cubicBezTo>
                    <a:pt x="425" y="557"/>
                    <a:pt x="473" y="564"/>
                    <a:pt x="447" y="518"/>
                  </a:cubicBezTo>
                  <a:cubicBezTo>
                    <a:pt x="445" y="514"/>
                    <a:pt x="439" y="516"/>
                    <a:pt x="435" y="514"/>
                  </a:cubicBezTo>
                  <a:cubicBezTo>
                    <a:pt x="429" y="511"/>
                    <a:pt x="417" y="502"/>
                    <a:pt x="417" y="502"/>
                  </a:cubicBezTo>
                  <a:cubicBezTo>
                    <a:pt x="413" y="504"/>
                    <a:pt x="413" y="510"/>
                    <a:pt x="409" y="512"/>
                  </a:cubicBezTo>
                  <a:cubicBezTo>
                    <a:pt x="404" y="515"/>
                    <a:pt x="393" y="516"/>
                    <a:pt x="393" y="516"/>
                  </a:cubicBezTo>
                  <a:cubicBezTo>
                    <a:pt x="383" y="532"/>
                    <a:pt x="401" y="512"/>
                    <a:pt x="371" y="526"/>
                  </a:cubicBezTo>
                  <a:cubicBezTo>
                    <a:pt x="368" y="527"/>
                    <a:pt x="364" y="533"/>
                    <a:pt x="363" y="536"/>
                  </a:cubicBezTo>
                  <a:cubicBezTo>
                    <a:pt x="358" y="548"/>
                    <a:pt x="355" y="539"/>
                    <a:pt x="339" y="540"/>
                  </a:cubicBezTo>
                  <a:cubicBezTo>
                    <a:pt x="334" y="556"/>
                    <a:pt x="367" y="556"/>
                    <a:pt x="336" y="568"/>
                  </a:cubicBezTo>
                  <a:cubicBezTo>
                    <a:pt x="336" y="571"/>
                    <a:pt x="340" y="554"/>
                    <a:pt x="337" y="558"/>
                  </a:cubicBezTo>
                  <a:cubicBezTo>
                    <a:pt x="334" y="563"/>
                    <a:pt x="344" y="580"/>
                    <a:pt x="340" y="588"/>
                  </a:cubicBezTo>
                  <a:cubicBezTo>
                    <a:pt x="338" y="591"/>
                    <a:pt x="318" y="606"/>
                    <a:pt x="315" y="608"/>
                  </a:cubicBezTo>
                  <a:cubicBezTo>
                    <a:pt x="309" y="611"/>
                    <a:pt x="295" y="602"/>
                    <a:pt x="295" y="602"/>
                  </a:cubicBezTo>
                  <a:cubicBezTo>
                    <a:pt x="289" y="617"/>
                    <a:pt x="273" y="616"/>
                    <a:pt x="267" y="604"/>
                  </a:cubicBezTo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4367213" y="3749675"/>
              <a:ext cx="776287" cy="1289050"/>
            </a:xfrm>
            <a:custGeom>
              <a:avLst/>
              <a:gdLst>
                <a:gd name="T0" fmla="*/ 221 w 489"/>
                <a:gd name="T1" fmla="*/ 44 h 812"/>
                <a:gd name="T2" fmla="*/ 183 w 489"/>
                <a:gd name="T3" fmla="*/ 38 h 812"/>
                <a:gd name="T4" fmla="*/ 189 w 489"/>
                <a:gd name="T5" fmla="*/ 84 h 812"/>
                <a:gd name="T6" fmla="*/ 235 w 489"/>
                <a:gd name="T7" fmla="*/ 102 h 812"/>
                <a:gd name="T8" fmla="*/ 189 w 489"/>
                <a:gd name="T9" fmla="*/ 170 h 812"/>
                <a:gd name="T10" fmla="*/ 117 w 489"/>
                <a:gd name="T11" fmla="*/ 216 h 812"/>
                <a:gd name="T12" fmla="*/ 87 w 489"/>
                <a:gd name="T13" fmla="*/ 270 h 812"/>
                <a:gd name="T14" fmla="*/ 71 w 489"/>
                <a:gd name="T15" fmla="*/ 322 h 812"/>
                <a:gd name="T16" fmla="*/ 47 w 489"/>
                <a:gd name="T17" fmla="*/ 366 h 812"/>
                <a:gd name="T18" fmla="*/ 39 w 489"/>
                <a:gd name="T19" fmla="*/ 400 h 812"/>
                <a:gd name="T20" fmla="*/ 41 w 489"/>
                <a:gd name="T21" fmla="*/ 438 h 812"/>
                <a:gd name="T22" fmla="*/ 47 w 489"/>
                <a:gd name="T23" fmla="*/ 464 h 812"/>
                <a:gd name="T24" fmla="*/ 43 w 489"/>
                <a:gd name="T25" fmla="*/ 512 h 812"/>
                <a:gd name="T26" fmla="*/ 49 w 489"/>
                <a:gd name="T27" fmla="*/ 558 h 812"/>
                <a:gd name="T28" fmla="*/ 91 w 489"/>
                <a:gd name="T29" fmla="*/ 594 h 812"/>
                <a:gd name="T30" fmla="*/ 49 w 489"/>
                <a:gd name="T31" fmla="*/ 610 h 812"/>
                <a:gd name="T32" fmla="*/ 15 w 489"/>
                <a:gd name="T33" fmla="*/ 636 h 812"/>
                <a:gd name="T34" fmla="*/ 63 w 489"/>
                <a:gd name="T35" fmla="*/ 722 h 812"/>
                <a:gd name="T36" fmla="*/ 91 w 489"/>
                <a:gd name="T37" fmla="*/ 756 h 812"/>
                <a:gd name="T38" fmla="*/ 107 w 489"/>
                <a:gd name="T39" fmla="*/ 808 h 812"/>
                <a:gd name="T40" fmla="*/ 147 w 489"/>
                <a:gd name="T41" fmla="*/ 812 h 812"/>
                <a:gd name="T42" fmla="*/ 171 w 489"/>
                <a:gd name="T43" fmla="*/ 742 h 812"/>
                <a:gd name="T44" fmla="*/ 207 w 489"/>
                <a:gd name="T45" fmla="*/ 720 h 812"/>
                <a:gd name="T46" fmla="*/ 249 w 489"/>
                <a:gd name="T47" fmla="*/ 660 h 812"/>
                <a:gd name="T48" fmla="*/ 225 w 489"/>
                <a:gd name="T49" fmla="*/ 578 h 812"/>
                <a:gd name="T50" fmla="*/ 207 w 489"/>
                <a:gd name="T51" fmla="*/ 520 h 812"/>
                <a:gd name="T52" fmla="*/ 257 w 489"/>
                <a:gd name="T53" fmla="*/ 536 h 812"/>
                <a:gd name="T54" fmla="*/ 305 w 489"/>
                <a:gd name="T55" fmla="*/ 526 h 812"/>
                <a:gd name="T56" fmla="*/ 261 w 489"/>
                <a:gd name="T57" fmla="*/ 506 h 812"/>
                <a:gd name="T58" fmla="*/ 269 w 489"/>
                <a:gd name="T59" fmla="*/ 470 h 812"/>
                <a:gd name="T60" fmla="*/ 263 w 489"/>
                <a:gd name="T61" fmla="*/ 442 h 812"/>
                <a:gd name="T62" fmla="*/ 285 w 489"/>
                <a:gd name="T63" fmla="*/ 414 h 812"/>
                <a:gd name="T64" fmla="*/ 309 w 489"/>
                <a:gd name="T65" fmla="*/ 378 h 812"/>
                <a:gd name="T66" fmla="*/ 327 w 489"/>
                <a:gd name="T67" fmla="*/ 378 h 812"/>
                <a:gd name="T68" fmla="*/ 389 w 489"/>
                <a:gd name="T69" fmla="*/ 348 h 812"/>
                <a:gd name="T70" fmla="*/ 395 w 489"/>
                <a:gd name="T71" fmla="*/ 298 h 812"/>
                <a:gd name="T72" fmla="*/ 447 w 489"/>
                <a:gd name="T73" fmla="*/ 220 h 812"/>
                <a:gd name="T74" fmla="*/ 459 w 489"/>
                <a:gd name="T75" fmla="*/ 188 h 812"/>
                <a:gd name="T76" fmla="*/ 485 w 489"/>
                <a:gd name="T77" fmla="*/ 148 h 812"/>
                <a:gd name="T78" fmla="*/ 449 w 489"/>
                <a:gd name="T79" fmla="*/ 122 h 812"/>
                <a:gd name="T80" fmla="*/ 421 w 489"/>
                <a:gd name="T81" fmla="*/ 62 h 812"/>
                <a:gd name="T82" fmla="*/ 387 w 489"/>
                <a:gd name="T83" fmla="*/ 22 h 812"/>
                <a:gd name="T84" fmla="*/ 359 w 489"/>
                <a:gd name="T85" fmla="*/ 24 h 812"/>
                <a:gd name="T86" fmla="*/ 317 w 489"/>
                <a:gd name="T87" fmla="*/ 42 h 812"/>
                <a:gd name="T88" fmla="*/ 303 w 489"/>
                <a:gd name="T89" fmla="*/ 34 h 81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9"/>
                <a:gd name="T136" fmla="*/ 0 h 812"/>
                <a:gd name="T137" fmla="*/ 489 w 489"/>
                <a:gd name="T138" fmla="*/ 812 h 81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9" h="812">
                  <a:moveTo>
                    <a:pt x="305" y="30"/>
                  </a:moveTo>
                  <a:cubicBezTo>
                    <a:pt x="281" y="54"/>
                    <a:pt x="260" y="43"/>
                    <a:pt x="221" y="44"/>
                  </a:cubicBezTo>
                  <a:cubicBezTo>
                    <a:pt x="211" y="42"/>
                    <a:pt x="210" y="35"/>
                    <a:pt x="201" y="38"/>
                  </a:cubicBezTo>
                  <a:cubicBezTo>
                    <a:pt x="193" y="46"/>
                    <a:pt x="192" y="44"/>
                    <a:pt x="183" y="38"/>
                  </a:cubicBezTo>
                  <a:cubicBezTo>
                    <a:pt x="175" y="49"/>
                    <a:pt x="179" y="62"/>
                    <a:pt x="169" y="72"/>
                  </a:cubicBezTo>
                  <a:cubicBezTo>
                    <a:pt x="165" y="85"/>
                    <a:pt x="179" y="83"/>
                    <a:pt x="189" y="84"/>
                  </a:cubicBezTo>
                  <a:cubicBezTo>
                    <a:pt x="204" y="80"/>
                    <a:pt x="198" y="83"/>
                    <a:pt x="205" y="92"/>
                  </a:cubicBezTo>
                  <a:cubicBezTo>
                    <a:pt x="210" y="98"/>
                    <a:pt x="228" y="101"/>
                    <a:pt x="235" y="102"/>
                  </a:cubicBezTo>
                  <a:cubicBezTo>
                    <a:pt x="233" y="120"/>
                    <a:pt x="232" y="133"/>
                    <a:pt x="213" y="138"/>
                  </a:cubicBezTo>
                  <a:cubicBezTo>
                    <a:pt x="199" y="158"/>
                    <a:pt x="218" y="166"/>
                    <a:pt x="189" y="170"/>
                  </a:cubicBezTo>
                  <a:cubicBezTo>
                    <a:pt x="185" y="181"/>
                    <a:pt x="191" y="192"/>
                    <a:pt x="179" y="196"/>
                  </a:cubicBezTo>
                  <a:cubicBezTo>
                    <a:pt x="163" y="220"/>
                    <a:pt x="148" y="214"/>
                    <a:pt x="117" y="216"/>
                  </a:cubicBezTo>
                  <a:cubicBezTo>
                    <a:pt x="113" y="222"/>
                    <a:pt x="111" y="228"/>
                    <a:pt x="107" y="234"/>
                  </a:cubicBezTo>
                  <a:cubicBezTo>
                    <a:pt x="105" y="256"/>
                    <a:pt x="108" y="265"/>
                    <a:pt x="87" y="270"/>
                  </a:cubicBezTo>
                  <a:cubicBezTo>
                    <a:pt x="80" y="275"/>
                    <a:pt x="78" y="280"/>
                    <a:pt x="75" y="288"/>
                  </a:cubicBezTo>
                  <a:cubicBezTo>
                    <a:pt x="96" y="302"/>
                    <a:pt x="81" y="310"/>
                    <a:pt x="71" y="322"/>
                  </a:cubicBezTo>
                  <a:cubicBezTo>
                    <a:pt x="67" y="327"/>
                    <a:pt x="67" y="328"/>
                    <a:pt x="65" y="334"/>
                  </a:cubicBezTo>
                  <a:cubicBezTo>
                    <a:pt x="63" y="349"/>
                    <a:pt x="60" y="357"/>
                    <a:pt x="47" y="366"/>
                  </a:cubicBezTo>
                  <a:cubicBezTo>
                    <a:pt x="42" y="373"/>
                    <a:pt x="44" y="379"/>
                    <a:pt x="35" y="382"/>
                  </a:cubicBezTo>
                  <a:cubicBezTo>
                    <a:pt x="31" y="393"/>
                    <a:pt x="52" y="396"/>
                    <a:pt x="39" y="400"/>
                  </a:cubicBezTo>
                  <a:cubicBezTo>
                    <a:pt x="34" y="415"/>
                    <a:pt x="30" y="418"/>
                    <a:pt x="45" y="420"/>
                  </a:cubicBezTo>
                  <a:cubicBezTo>
                    <a:pt x="50" y="428"/>
                    <a:pt x="51" y="435"/>
                    <a:pt x="41" y="438"/>
                  </a:cubicBezTo>
                  <a:cubicBezTo>
                    <a:pt x="36" y="445"/>
                    <a:pt x="49" y="452"/>
                    <a:pt x="43" y="458"/>
                  </a:cubicBezTo>
                  <a:cubicBezTo>
                    <a:pt x="38" y="472"/>
                    <a:pt x="38" y="465"/>
                    <a:pt x="47" y="464"/>
                  </a:cubicBezTo>
                  <a:cubicBezTo>
                    <a:pt x="58" y="480"/>
                    <a:pt x="44" y="486"/>
                    <a:pt x="33" y="494"/>
                  </a:cubicBezTo>
                  <a:cubicBezTo>
                    <a:pt x="28" y="501"/>
                    <a:pt x="35" y="509"/>
                    <a:pt x="43" y="512"/>
                  </a:cubicBezTo>
                  <a:cubicBezTo>
                    <a:pt x="46" y="522"/>
                    <a:pt x="41" y="535"/>
                    <a:pt x="31" y="538"/>
                  </a:cubicBezTo>
                  <a:cubicBezTo>
                    <a:pt x="31" y="547"/>
                    <a:pt x="44" y="552"/>
                    <a:pt x="49" y="558"/>
                  </a:cubicBezTo>
                  <a:cubicBezTo>
                    <a:pt x="54" y="564"/>
                    <a:pt x="52" y="570"/>
                    <a:pt x="59" y="576"/>
                  </a:cubicBezTo>
                  <a:cubicBezTo>
                    <a:pt x="69" y="583"/>
                    <a:pt x="88" y="581"/>
                    <a:pt x="91" y="594"/>
                  </a:cubicBezTo>
                  <a:cubicBezTo>
                    <a:pt x="89" y="609"/>
                    <a:pt x="78" y="608"/>
                    <a:pt x="67" y="616"/>
                  </a:cubicBezTo>
                  <a:cubicBezTo>
                    <a:pt x="61" y="614"/>
                    <a:pt x="49" y="610"/>
                    <a:pt x="49" y="610"/>
                  </a:cubicBezTo>
                  <a:cubicBezTo>
                    <a:pt x="39" y="613"/>
                    <a:pt x="34" y="619"/>
                    <a:pt x="27" y="628"/>
                  </a:cubicBezTo>
                  <a:cubicBezTo>
                    <a:pt x="24" y="632"/>
                    <a:pt x="15" y="636"/>
                    <a:pt x="15" y="636"/>
                  </a:cubicBezTo>
                  <a:cubicBezTo>
                    <a:pt x="17" y="709"/>
                    <a:pt x="0" y="707"/>
                    <a:pt x="51" y="712"/>
                  </a:cubicBezTo>
                  <a:cubicBezTo>
                    <a:pt x="55" y="716"/>
                    <a:pt x="60" y="718"/>
                    <a:pt x="63" y="722"/>
                  </a:cubicBezTo>
                  <a:cubicBezTo>
                    <a:pt x="65" y="726"/>
                    <a:pt x="67" y="734"/>
                    <a:pt x="67" y="734"/>
                  </a:cubicBezTo>
                  <a:cubicBezTo>
                    <a:pt x="70" y="760"/>
                    <a:pt x="74" y="744"/>
                    <a:pt x="91" y="756"/>
                  </a:cubicBezTo>
                  <a:cubicBezTo>
                    <a:pt x="104" y="775"/>
                    <a:pt x="82" y="787"/>
                    <a:pt x="101" y="800"/>
                  </a:cubicBezTo>
                  <a:cubicBezTo>
                    <a:pt x="104" y="807"/>
                    <a:pt x="103" y="809"/>
                    <a:pt x="107" y="808"/>
                  </a:cubicBezTo>
                  <a:cubicBezTo>
                    <a:pt x="111" y="807"/>
                    <a:pt x="116" y="793"/>
                    <a:pt x="123" y="794"/>
                  </a:cubicBezTo>
                  <a:cubicBezTo>
                    <a:pt x="132" y="807"/>
                    <a:pt x="132" y="809"/>
                    <a:pt x="147" y="812"/>
                  </a:cubicBezTo>
                  <a:cubicBezTo>
                    <a:pt x="167" y="807"/>
                    <a:pt x="147" y="779"/>
                    <a:pt x="169" y="772"/>
                  </a:cubicBezTo>
                  <a:cubicBezTo>
                    <a:pt x="170" y="762"/>
                    <a:pt x="166" y="751"/>
                    <a:pt x="171" y="742"/>
                  </a:cubicBezTo>
                  <a:cubicBezTo>
                    <a:pt x="174" y="737"/>
                    <a:pt x="182" y="743"/>
                    <a:pt x="187" y="740"/>
                  </a:cubicBezTo>
                  <a:cubicBezTo>
                    <a:pt x="198" y="734"/>
                    <a:pt x="194" y="724"/>
                    <a:pt x="207" y="720"/>
                  </a:cubicBezTo>
                  <a:cubicBezTo>
                    <a:pt x="216" y="706"/>
                    <a:pt x="227" y="696"/>
                    <a:pt x="239" y="684"/>
                  </a:cubicBezTo>
                  <a:cubicBezTo>
                    <a:pt x="242" y="675"/>
                    <a:pt x="246" y="669"/>
                    <a:pt x="249" y="660"/>
                  </a:cubicBezTo>
                  <a:cubicBezTo>
                    <a:pt x="246" y="624"/>
                    <a:pt x="249" y="642"/>
                    <a:pt x="237" y="624"/>
                  </a:cubicBezTo>
                  <a:cubicBezTo>
                    <a:pt x="235" y="593"/>
                    <a:pt x="232" y="600"/>
                    <a:pt x="225" y="578"/>
                  </a:cubicBezTo>
                  <a:cubicBezTo>
                    <a:pt x="228" y="558"/>
                    <a:pt x="220" y="547"/>
                    <a:pt x="203" y="536"/>
                  </a:cubicBezTo>
                  <a:cubicBezTo>
                    <a:pt x="197" y="528"/>
                    <a:pt x="199" y="525"/>
                    <a:pt x="207" y="520"/>
                  </a:cubicBezTo>
                  <a:cubicBezTo>
                    <a:pt x="211" y="520"/>
                    <a:pt x="227" y="521"/>
                    <a:pt x="233" y="524"/>
                  </a:cubicBezTo>
                  <a:cubicBezTo>
                    <a:pt x="244" y="529"/>
                    <a:pt x="243" y="534"/>
                    <a:pt x="257" y="536"/>
                  </a:cubicBezTo>
                  <a:cubicBezTo>
                    <a:pt x="266" y="545"/>
                    <a:pt x="274" y="542"/>
                    <a:pt x="285" y="546"/>
                  </a:cubicBezTo>
                  <a:cubicBezTo>
                    <a:pt x="307" y="544"/>
                    <a:pt x="316" y="553"/>
                    <a:pt x="305" y="526"/>
                  </a:cubicBezTo>
                  <a:cubicBezTo>
                    <a:pt x="300" y="514"/>
                    <a:pt x="286" y="523"/>
                    <a:pt x="273" y="522"/>
                  </a:cubicBezTo>
                  <a:cubicBezTo>
                    <a:pt x="266" y="517"/>
                    <a:pt x="264" y="514"/>
                    <a:pt x="261" y="506"/>
                  </a:cubicBezTo>
                  <a:cubicBezTo>
                    <a:pt x="264" y="497"/>
                    <a:pt x="270" y="491"/>
                    <a:pt x="273" y="482"/>
                  </a:cubicBezTo>
                  <a:cubicBezTo>
                    <a:pt x="272" y="478"/>
                    <a:pt x="271" y="474"/>
                    <a:pt x="269" y="470"/>
                  </a:cubicBezTo>
                  <a:cubicBezTo>
                    <a:pt x="266" y="466"/>
                    <a:pt x="261" y="458"/>
                    <a:pt x="261" y="458"/>
                  </a:cubicBezTo>
                  <a:cubicBezTo>
                    <a:pt x="262" y="453"/>
                    <a:pt x="263" y="447"/>
                    <a:pt x="263" y="442"/>
                  </a:cubicBezTo>
                  <a:cubicBezTo>
                    <a:pt x="263" y="438"/>
                    <a:pt x="259" y="430"/>
                    <a:pt x="259" y="430"/>
                  </a:cubicBezTo>
                  <a:cubicBezTo>
                    <a:pt x="262" y="407"/>
                    <a:pt x="262" y="419"/>
                    <a:pt x="285" y="414"/>
                  </a:cubicBezTo>
                  <a:cubicBezTo>
                    <a:pt x="290" y="407"/>
                    <a:pt x="294" y="402"/>
                    <a:pt x="297" y="394"/>
                  </a:cubicBezTo>
                  <a:cubicBezTo>
                    <a:pt x="289" y="382"/>
                    <a:pt x="296" y="382"/>
                    <a:pt x="309" y="378"/>
                  </a:cubicBezTo>
                  <a:cubicBezTo>
                    <a:pt x="311" y="377"/>
                    <a:pt x="313" y="374"/>
                    <a:pt x="315" y="374"/>
                  </a:cubicBezTo>
                  <a:cubicBezTo>
                    <a:pt x="319" y="374"/>
                    <a:pt x="327" y="378"/>
                    <a:pt x="327" y="378"/>
                  </a:cubicBezTo>
                  <a:cubicBezTo>
                    <a:pt x="336" y="375"/>
                    <a:pt x="347" y="377"/>
                    <a:pt x="357" y="376"/>
                  </a:cubicBezTo>
                  <a:cubicBezTo>
                    <a:pt x="373" y="353"/>
                    <a:pt x="354" y="352"/>
                    <a:pt x="389" y="348"/>
                  </a:cubicBezTo>
                  <a:cubicBezTo>
                    <a:pt x="386" y="337"/>
                    <a:pt x="386" y="335"/>
                    <a:pt x="377" y="328"/>
                  </a:cubicBezTo>
                  <a:cubicBezTo>
                    <a:pt x="369" y="305"/>
                    <a:pt x="378" y="304"/>
                    <a:pt x="395" y="298"/>
                  </a:cubicBezTo>
                  <a:cubicBezTo>
                    <a:pt x="403" y="274"/>
                    <a:pt x="389" y="243"/>
                    <a:pt x="417" y="234"/>
                  </a:cubicBezTo>
                  <a:cubicBezTo>
                    <a:pt x="435" y="239"/>
                    <a:pt x="433" y="225"/>
                    <a:pt x="447" y="220"/>
                  </a:cubicBezTo>
                  <a:cubicBezTo>
                    <a:pt x="456" y="206"/>
                    <a:pt x="457" y="213"/>
                    <a:pt x="453" y="202"/>
                  </a:cubicBezTo>
                  <a:cubicBezTo>
                    <a:pt x="455" y="195"/>
                    <a:pt x="455" y="193"/>
                    <a:pt x="459" y="188"/>
                  </a:cubicBezTo>
                  <a:cubicBezTo>
                    <a:pt x="463" y="183"/>
                    <a:pt x="475" y="179"/>
                    <a:pt x="479" y="172"/>
                  </a:cubicBezTo>
                  <a:cubicBezTo>
                    <a:pt x="489" y="157"/>
                    <a:pt x="488" y="165"/>
                    <a:pt x="485" y="148"/>
                  </a:cubicBezTo>
                  <a:cubicBezTo>
                    <a:pt x="480" y="149"/>
                    <a:pt x="474" y="154"/>
                    <a:pt x="469" y="152"/>
                  </a:cubicBezTo>
                  <a:cubicBezTo>
                    <a:pt x="467" y="151"/>
                    <a:pt x="455" y="128"/>
                    <a:pt x="449" y="122"/>
                  </a:cubicBezTo>
                  <a:cubicBezTo>
                    <a:pt x="447" y="110"/>
                    <a:pt x="447" y="106"/>
                    <a:pt x="439" y="98"/>
                  </a:cubicBezTo>
                  <a:cubicBezTo>
                    <a:pt x="437" y="78"/>
                    <a:pt x="440" y="68"/>
                    <a:pt x="421" y="62"/>
                  </a:cubicBezTo>
                  <a:cubicBezTo>
                    <a:pt x="415" y="44"/>
                    <a:pt x="418" y="44"/>
                    <a:pt x="399" y="40"/>
                  </a:cubicBezTo>
                  <a:cubicBezTo>
                    <a:pt x="394" y="33"/>
                    <a:pt x="393" y="28"/>
                    <a:pt x="387" y="22"/>
                  </a:cubicBezTo>
                  <a:cubicBezTo>
                    <a:pt x="385" y="14"/>
                    <a:pt x="378" y="7"/>
                    <a:pt x="371" y="0"/>
                  </a:cubicBezTo>
                  <a:cubicBezTo>
                    <a:pt x="366" y="7"/>
                    <a:pt x="364" y="18"/>
                    <a:pt x="359" y="24"/>
                  </a:cubicBezTo>
                  <a:cubicBezTo>
                    <a:pt x="355" y="29"/>
                    <a:pt x="346" y="31"/>
                    <a:pt x="341" y="34"/>
                  </a:cubicBezTo>
                  <a:cubicBezTo>
                    <a:pt x="324" y="32"/>
                    <a:pt x="330" y="46"/>
                    <a:pt x="317" y="42"/>
                  </a:cubicBezTo>
                  <a:cubicBezTo>
                    <a:pt x="313" y="42"/>
                    <a:pt x="321" y="35"/>
                    <a:pt x="319" y="34"/>
                  </a:cubicBezTo>
                  <a:cubicBezTo>
                    <a:pt x="317" y="33"/>
                    <a:pt x="305" y="35"/>
                    <a:pt x="303" y="34"/>
                  </a:cubicBezTo>
                  <a:cubicBezTo>
                    <a:pt x="303" y="35"/>
                    <a:pt x="304" y="31"/>
                    <a:pt x="305" y="3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4614863" y="4048125"/>
              <a:ext cx="1122362" cy="984250"/>
            </a:xfrm>
            <a:custGeom>
              <a:avLst/>
              <a:gdLst>
                <a:gd name="T0" fmla="*/ 251 w 707"/>
                <a:gd name="T1" fmla="*/ 50 h 620"/>
                <a:gd name="T2" fmla="*/ 233 w 707"/>
                <a:gd name="T3" fmla="*/ 114 h 620"/>
                <a:gd name="T4" fmla="*/ 231 w 707"/>
                <a:gd name="T5" fmla="*/ 162 h 620"/>
                <a:gd name="T6" fmla="*/ 213 w 707"/>
                <a:gd name="T7" fmla="*/ 170 h 620"/>
                <a:gd name="T8" fmla="*/ 185 w 707"/>
                <a:gd name="T9" fmla="*/ 190 h 620"/>
                <a:gd name="T10" fmla="*/ 139 w 707"/>
                <a:gd name="T11" fmla="*/ 194 h 620"/>
                <a:gd name="T12" fmla="*/ 115 w 707"/>
                <a:gd name="T13" fmla="*/ 230 h 620"/>
                <a:gd name="T14" fmla="*/ 111 w 707"/>
                <a:gd name="T15" fmla="*/ 270 h 620"/>
                <a:gd name="T16" fmla="*/ 111 w 707"/>
                <a:gd name="T17" fmla="*/ 312 h 620"/>
                <a:gd name="T18" fmla="*/ 149 w 707"/>
                <a:gd name="T19" fmla="*/ 348 h 620"/>
                <a:gd name="T20" fmla="*/ 91 w 707"/>
                <a:gd name="T21" fmla="*/ 346 h 620"/>
                <a:gd name="T22" fmla="*/ 55 w 707"/>
                <a:gd name="T23" fmla="*/ 348 h 620"/>
                <a:gd name="T24" fmla="*/ 67 w 707"/>
                <a:gd name="T25" fmla="*/ 372 h 620"/>
                <a:gd name="T26" fmla="*/ 85 w 707"/>
                <a:gd name="T27" fmla="*/ 420 h 620"/>
                <a:gd name="T28" fmla="*/ 93 w 707"/>
                <a:gd name="T29" fmla="*/ 462 h 620"/>
                <a:gd name="T30" fmla="*/ 43 w 707"/>
                <a:gd name="T31" fmla="*/ 530 h 620"/>
                <a:gd name="T32" fmla="*/ 15 w 707"/>
                <a:gd name="T33" fmla="*/ 552 h 620"/>
                <a:gd name="T34" fmla="*/ 5 w 707"/>
                <a:gd name="T35" fmla="*/ 620 h 620"/>
                <a:gd name="T36" fmla="*/ 55 w 707"/>
                <a:gd name="T37" fmla="*/ 600 h 620"/>
                <a:gd name="T38" fmla="*/ 99 w 707"/>
                <a:gd name="T39" fmla="*/ 572 h 620"/>
                <a:gd name="T40" fmla="*/ 103 w 707"/>
                <a:gd name="T41" fmla="*/ 526 h 620"/>
                <a:gd name="T42" fmla="*/ 135 w 707"/>
                <a:gd name="T43" fmla="*/ 546 h 620"/>
                <a:gd name="T44" fmla="*/ 159 w 707"/>
                <a:gd name="T45" fmla="*/ 532 h 620"/>
                <a:gd name="T46" fmla="*/ 189 w 707"/>
                <a:gd name="T47" fmla="*/ 524 h 620"/>
                <a:gd name="T48" fmla="*/ 205 w 707"/>
                <a:gd name="T49" fmla="*/ 494 h 620"/>
                <a:gd name="T50" fmla="*/ 223 w 707"/>
                <a:gd name="T51" fmla="*/ 456 h 620"/>
                <a:gd name="T52" fmla="*/ 241 w 707"/>
                <a:gd name="T53" fmla="*/ 448 h 620"/>
                <a:gd name="T54" fmla="*/ 271 w 707"/>
                <a:gd name="T55" fmla="*/ 456 h 620"/>
                <a:gd name="T56" fmla="*/ 309 w 707"/>
                <a:gd name="T57" fmla="*/ 482 h 620"/>
                <a:gd name="T58" fmla="*/ 357 w 707"/>
                <a:gd name="T59" fmla="*/ 452 h 620"/>
                <a:gd name="T60" fmla="*/ 411 w 707"/>
                <a:gd name="T61" fmla="*/ 434 h 620"/>
                <a:gd name="T62" fmla="*/ 443 w 707"/>
                <a:gd name="T63" fmla="*/ 378 h 620"/>
                <a:gd name="T64" fmla="*/ 465 w 707"/>
                <a:gd name="T65" fmla="*/ 362 h 620"/>
                <a:gd name="T66" fmla="*/ 485 w 707"/>
                <a:gd name="T67" fmla="*/ 354 h 620"/>
                <a:gd name="T68" fmla="*/ 551 w 707"/>
                <a:gd name="T69" fmla="*/ 344 h 620"/>
                <a:gd name="T70" fmla="*/ 585 w 707"/>
                <a:gd name="T71" fmla="*/ 322 h 620"/>
                <a:gd name="T72" fmla="*/ 611 w 707"/>
                <a:gd name="T73" fmla="*/ 290 h 620"/>
                <a:gd name="T74" fmla="*/ 629 w 707"/>
                <a:gd name="T75" fmla="*/ 254 h 620"/>
                <a:gd name="T76" fmla="*/ 643 w 707"/>
                <a:gd name="T77" fmla="*/ 204 h 620"/>
                <a:gd name="T78" fmla="*/ 647 w 707"/>
                <a:gd name="T79" fmla="*/ 148 h 620"/>
                <a:gd name="T80" fmla="*/ 667 w 707"/>
                <a:gd name="T81" fmla="*/ 126 h 620"/>
                <a:gd name="T82" fmla="*/ 691 w 707"/>
                <a:gd name="T83" fmla="*/ 112 h 620"/>
                <a:gd name="T84" fmla="*/ 683 w 707"/>
                <a:gd name="T85" fmla="*/ 86 h 620"/>
                <a:gd name="T86" fmla="*/ 649 w 707"/>
                <a:gd name="T87" fmla="*/ 64 h 620"/>
                <a:gd name="T88" fmla="*/ 593 w 707"/>
                <a:gd name="T89" fmla="*/ 24 h 620"/>
                <a:gd name="T90" fmla="*/ 563 w 707"/>
                <a:gd name="T91" fmla="*/ 14 h 620"/>
                <a:gd name="T92" fmla="*/ 537 w 707"/>
                <a:gd name="T93" fmla="*/ 44 h 620"/>
                <a:gd name="T94" fmla="*/ 475 w 707"/>
                <a:gd name="T95" fmla="*/ 62 h 620"/>
                <a:gd name="T96" fmla="*/ 411 w 707"/>
                <a:gd name="T97" fmla="*/ 68 h 620"/>
                <a:gd name="T98" fmla="*/ 399 w 707"/>
                <a:gd name="T99" fmla="*/ 14 h 620"/>
                <a:gd name="T100" fmla="*/ 375 w 707"/>
                <a:gd name="T101" fmla="*/ 34 h 620"/>
                <a:gd name="T102" fmla="*/ 337 w 707"/>
                <a:gd name="T103" fmla="*/ 32 h 620"/>
                <a:gd name="T104" fmla="*/ 303 w 707"/>
                <a:gd name="T105" fmla="*/ 26 h 62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07"/>
                <a:gd name="T160" fmla="*/ 0 h 620"/>
                <a:gd name="T161" fmla="*/ 707 w 707"/>
                <a:gd name="T162" fmla="*/ 620 h 62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07" h="620">
                  <a:moveTo>
                    <a:pt x="297" y="22"/>
                  </a:moveTo>
                  <a:cubicBezTo>
                    <a:pt x="291" y="41"/>
                    <a:pt x="265" y="40"/>
                    <a:pt x="251" y="50"/>
                  </a:cubicBezTo>
                  <a:cubicBezTo>
                    <a:pt x="248" y="60"/>
                    <a:pt x="247" y="71"/>
                    <a:pt x="243" y="82"/>
                  </a:cubicBezTo>
                  <a:cubicBezTo>
                    <a:pt x="242" y="91"/>
                    <a:pt x="235" y="106"/>
                    <a:pt x="233" y="114"/>
                  </a:cubicBezTo>
                  <a:cubicBezTo>
                    <a:pt x="231" y="121"/>
                    <a:pt x="223" y="122"/>
                    <a:pt x="223" y="122"/>
                  </a:cubicBezTo>
                  <a:cubicBezTo>
                    <a:pt x="224" y="142"/>
                    <a:pt x="222" y="148"/>
                    <a:pt x="231" y="162"/>
                  </a:cubicBezTo>
                  <a:cubicBezTo>
                    <a:pt x="230" y="170"/>
                    <a:pt x="222" y="167"/>
                    <a:pt x="219" y="168"/>
                  </a:cubicBezTo>
                  <a:cubicBezTo>
                    <a:pt x="216" y="169"/>
                    <a:pt x="216" y="166"/>
                    <a:pt x="213" y="170"/>
                  </a:cubicBezTo>
                  <a:cubicBezTo>
                    <a:pt x="207" y="179"/>
                    <a:pt x="209" y="187"/>
                    <a:pt x="199" y="190"/>
                  </a:cubicBezTo>
                  <a:cubicBezTo>
                    <a:pt x="195" y="193"/>
                    <a:pt x="191" y="191"/>
                    <a:pt x="185" y="190"/>
                  </a:cubicBezTo>
                  <a:cubicBezTo>
                    <a:pt x="179" y="189"/>
                    <a:pt x="171" y="185"/>
                    <a:pt x="163" y="186"/>
                  </a:cubicBezTo>
                  <a:cubicBezTo>
                    <a:pt x="155" y="187"/>
                    <a:pt x="139" y="194"/>
                    <a:pt x="139" y="194"/>
                  </a:cubicBezTo>
                  <a:cubicBezTo>
                    <a:pt x="141" y="201"/>
                    <a:pt x="144" y="219"/>
                    <a:pt x="137" y="224"/>
                  </a:cubicBezTo>
                  <a:cubicBezTo>
                    <a:pt x="131" y="228"/>
                    <a:pt x="122" y="228"/>
                    <a:pt x="115" y="230"/>
                  </a:cubicBezTo>
                  <a:cubicBezTo>
                    <a:pt x="113" y="231"/>
                    <a:pt x="109" y="232"/>
                    <a:pt x="109" y="232"/>
                  </a:cubicBezTo>
                  <a:cubicBezTo>
                    <a:pt x="110" y="245"/>
                    <a:pt x="109" y="257"/>
                    <a:pt x="111" y="270"/>
                  </a:cubicBezTo>
                  <a:cubicBezTo>
                    <a:pt x="112" y="276"/>
                    <a:pt x="117" y="288"/>
                    <a:pt x="117" y="288"/>
                  </a:cubicBezTo>
                  <a:cubicBezTo>
                    <a:pt x="115" y="296"/>
                    <a:pt x="113" y="304"/>
                    <a:pt x="111" y="312"/>
                  </a:cubicBezTo>
                  <a:cubicBezTo>
                    <a:pt x="114" y="333"/>
                    <a:pt x="117" y="328"/>
                    <a:pt x="139" y="330"/>
                  </a:cubicBezTo>
                  <a:cubicBezTo>
                    <a:pt x="144" y="335"/>
                    <a:pt x="149" y="348"/>
                    <a:pt x="149" y="348"/>
                  </a:cubicBezTo>
                  <a:cubicBezTo>
                    <a:pt x="145" y="369"/>
                    <a:pt x="122" y="362"/>
                    <a:pt x="107" y="352"/>
                  </a:cubicBezTo>
                  <a:cubicBezTo>
                    <a:pt x="102" y="344"/>
                    <a:pt x="100" y="343"/>
                    <a:pt x="91" y="346"/>
                  </a:cubicBezTo>
                  <a:cubicBezTo>
                    <a:pt x="82" y="343"/>
                    <a:pt x="76" y="337"/>
                    <a:pt x="67" y="334"/>
                  </a:cubicBezTo>
                  <a:cubicBezTo>
                    <a:pt x="55" y="336"/>
                    <a:pt x="38" y="337"/>
                    <a:pt x="55" y="348"/>
                  </a:cubicBezTo>
                  <a:cubicBezTo>
                    <a:pt x="58" y="352"/>
                    <a:pt x="60" y="356"/>
                    <a:pt x="63" y="360"/>
                  </a:cubicBezTo>
                  <a:cubicBezTo>
                    <a:pt x="65" y="364"/>
                    <a:pt x="67" y="372"/>
                    <a:pt x="67" y="372"/>
                  </a:cubicBezTo>
                  <a:cubicBezTo>
                    <a:pt x="69" y="378"/>
                    <a:pt x="64" y="390"/>
                    <a:pt x="67" y="398"/>
                  </a:cubicBezTo>
                  <a:cubicBezTo>
                    <a:pt x="70" y="406"/>
                    <a:pt x="82" y="413"/>
                    <a:pt x="85" y="420"/>
                  </a:cubicBezTo>
                  <a:cubicBezTo>
                    <a:pt x="88" y="427"/>
                    <a:pt x="82" y="431"/>
                    <a:pt x="83" y="438"/>
                  </a:cubicBezTo>
                  <a:cubicBezTo>
                    <a:pt x="86" y="446"/>
                    <a:pt x="93" y="462"/>
                    <a:pt x="93" y="462"/>
                  </a:cubicBezTo>
                  <a:cubicBezTo>
                    <a:pt x="91" y="474"/>
                    <a:pt x="89" y="485"/>
                    <a:pt x="79" y="492"/>
                  </a:cubicBezTo>
                  <a:cubicBezTo>
                    <a:pt x="74" y="506"/>
                    <a:pt x="56" y="522"/>
                    <a:pt x="43" y="530"/>
                  </a:cubicBezTo>
                  <a:cubicBezTo>
                    <a:pt x="38" y="537"/>
                    <a:pt x="35" y="547"/>
                    <a:pt x="27" y="550"/>
                  </a:cubicBezTo>
                  <a:cubicBezTo>
                    <a:pt x="23" y="555"/>
                    <a:pt x="19" y="546"/>
                    <a:pt x="15" y="552"/>
                  </a:cubicBezTo>
                  <a:cubicBezTo>
                    <a:pt x="12" y="558"/>
                    <a:pt x="13" y="577"/>
                    <a:pt x="11" y="588"/>
                  </a:cubicBezTo>
                  <a:cubicBezTo>
                    <a:pt x="10" y="597"/>
                    <a:pt x="0" y="612"/>
                    <a:pt x="5" y="620"/>
                  </a:cubicBezTo>
                  <a:lnTo>
                    <a:pt x="33" y="614"/>
                  </a:lnTo>
                  <a:cubicBezTo>
                    <a:pt x="39" y="606"/>
                    <a:pt x="47" y="605"/>
                    <a:pt x="55" y="600"/>
                  </a:cubicBezTo>
                  <a:cubicBezTo>
                    <a:pt x="61" y="583"/>
                    <a:pt x="70" y="581"/>
                    <a:pt x="87" y="578"/>
                  </a:cubicBezTo>
                  <a:cubicBezTo>
                    <a:pt x="91" y="576"/>
                    <a:pt x="96" y="576"/>
                    <a:pt x="99" y="572"/>
                  </a:cubicBezTo>
                  <a:cubicBezTo>
                    <a:pt x="101" y="569"/>
                    <a:pt x="103" y="560"/>
                    <a:pt x="103" y="560"/>
                  </a:cubicBezTo>
                  <a:cubicBezTo>
                    <a:pt x="102" y="554"/>
                    <a:pt x="99" y="534"/>
                    <a:pt x="103" y="526"/>
                  </a:cubicBezTo>
                  <a:cubicBezTo>
                    <a:pt x="106" y="520"/>
                    <a:pt x="121" y="518"/>
                    <a:pt x="121" y="518"/>
                  </a:cubicBezTo>
                  <a:cubicBezTo>
                    <a:pt x="132" y="522"/>
                    <a:pt x="129" y="536"/>
                    <a:pt x="135" y="546"/>
                  </a:cubicBezTo>
                  <a:cubicBezTo>
                    <a:pt x="137" y="555"/>
                    <a:pt x="139" y="566"/>
                    <a:pt x="147" y="554"/>
                  </a:cubicBezTo>
                  <a:cubicBezTo>
                    <a:pt x="149" y="542"/>
                    <a:pt x="149" y="539"/>
                    <a:pt x="159" y="532"/>
                  </a:cubicBezTo>
                  <a:cubicBezTo>
                    <a:pt x="189" y="536"/>
                    <a:pt x="162" y="540"/>
                    <a:pt x="181" y="546"/>
                  </a:cubicBezTo>
                  <a:cubicBezTo>
                    <a:pt x="193" y="543"/>
                    <a:pt x="194" y="537"/>
                    <a:pt x="189" y="524"/>
                  </a:cubicBezTo>
                  <a:cubicBezTo>
                    <a:pt x="186" y="517"/>
                    <a:pt x="177" y="506"/>
                    <a:pt x="177" y="506"/>
                  </a:cubicBezTo>
                  <a:cubicBezTo>
                    <a:pt x="184" y="496"/>
                    <a:pt x="194" y="496"/>
                    <a:pt x="205" y="494"/>
                  </a:cubicBezTo>
                  <a:cubicBezTo>
                    <a:pt x="207" y="490"/>
                    <a:pt x="213" y="490"/>
                    <a:pt x="215" y="486"/>
                  </a:cubicBezTo>
                  <a:cubicBezTo>
                    <a:pt x="220" y="478"/>
                    <a:pt x="213" y="462"/>
                    <a:pt x="223" y="456"/>
                  </a:cubicBezTo>
                  <a:cubicBezTo>
                    <a:pt x="227" y="454"/>
                    <a:pt x="231" y="454"/>
                    <a:pt x="235" y="452"/>
                  </a:cubicBezTo>
                  <a:cubicBezTo>
                    <a:pt x="237" y="451"/>
                    <a:pt x="239" y="449"/>
                    <a:pt x="241" y="448"/>
                  </a:cubicBezTo>
                  <a:cubicBezTo>
                    <a:pt x="246" y="434"/>
                    <a:pt x="262" y="439"/>
                    <a:pt x="267" y="450"/>
                  </a:cubicBezTo>
                  <a:cubicBezTo>
                    <a:pt x="268" y="452"/>
                    <a:pt x="269" y="455"/>
                    <a:pt x="271" y="456"/>
                  </a:cubicBezTo>
                  <a:cubicBezTo>
                    <a:pt x="273" y="458"/>
                    <a:pt x="276" y="457"/>
                    <a:pt x="279" y="458"/>
                  </a:cubicBezTo>
                  <a:cubicBezTo>
                    <a:pt x="282" y="468"/>
                    <a:pt x="298" y="478"/>
                    <a:pt x="309" y="482"/>
                  </a:cubicBezTo>
                  <a:cubicBezTo>
                    <a:pt x="355" y="479"/>
                    <a:pt x="330" y="484"/>
                    <a:pt x="351" y="470"/>
                  </a:cubicBezTo>
                  <a:cubicBezTo>
                    <a:pt x="348" y="460"/>
                    <a:pt x="351" y="460"/>
                    <a:pt x="357" y="452"/>
                  </a:cubicBezTo>
                  <a:cubicBezTo>
                    <a:pt x="371" y="434"/>
                    <a:pt x="357" y="441"/>
                    <a:pt x="387" y="438"/>
                  </a:cubicBezTo>
                  <a:cubicBezTo>
                    <a:pt x="396" y="444"/>
                    <a:pt x="403" y="439"/>
                    <a:pt x="411" y="434"/>
                  </a:cubicBezTo>
                  <a:cubicBezTo>
                    <a:pt x="414" y="422"/>
                    <a:pt x="416" y="417"/>
                    <a:pt x="427" y="410"/>
                  </a:cubicBezTo>
                  <a:cubicBezTo>
                    <a:pt x="431" y="400"/>
                    <a:pt x="438" y="384"/>
                    <a:pt x="443" y="378"/>
                  </a:cubicBezTo>
                  <a:cubicBezTo>
                    <a:pt x="448" y="372"/>
                    <a:pt x="453" y="377"/>
                    <a:pt x="457" y="374"/>
                  </a:cubicBezTo>
                  <a:cubicBezTo>
                    <a:pt x="460" y="372"/>
                    <a:pt x="462" y="365"/>
                    <a:pt x="465" y="362"/>
                  </a:cubicBezTo>
                  <a:cubicBezTo>
                    <a:pt x="468" y="359"/>
                    <a:pt x="472" y="355"/>
                    <a:pt x="475" y="354"/>
                  </a:cubicBezTo>
                  <a:cubicBezTo>
                    <a:pt x="478" y="353"/>
                    <a:pt x="482" y="354"/>
                    <a:pt x="485" y="354"/>
                  </a:cubicBezTo>
                  <a:cubicBezTo>
                    <a:pt x="493" y="357"/>
                    <a:pt x="486" y="351"/>
                    <a:pt x="493" y="356"/>
                  </a:cubicBezTo>
                  <a:cubicBezTo>
                    <a:pt x="521" y="355"/>
                    <a:pt x="531" y="357"/>
                    <a:pt x="551" y="344"/>
                  </a:cubicBezTo>
                  <a:cubicBezTo>
                    <a:pt x="557" y="335"/>
                    <a:pt x="562" y="334"/>
                    <a:pt x="573" y="330"/>
                  </a:cubicBezTo>
                  <a:cubicBezTo>
                    <a:pt x="578" y="328"/>
                    <a:pt x="585" y="322"/>
                    <a:pt x="585" y="322"/>
                  </a:cubicBezTo>
                  <a:cubicBezTo>
                    <a:pt x="594" y="308"/>
                    <a:pt x="589" y="313"/>
                    <a:pt x="599" y="306"/>
                  </a:cubicBezTo>
                  <a:cubicBezTo>
                    <a:pt x="602" y="298"/>
                    <a:pt x="604" y="295"/>
                    <a:pt x="611" y="290"/>
                  </a:cubicBezTo>
                  <a:cubicBezTo>
                    <a:pt x="616" y="283"/>
                    <a:pt x="624" y="277"/>
                    <a:pt x="631" y="272"/>
                  </a:cubicBezTo>
                  <a:cubicBezTo>
                    <a:pt x="634" y="262"/>
                    <a:pt x="634" y="268"/>
                    <a:pt x="629" y="254"/>
                  </a:cubicBezTo>
                  <a:cubicBezTo>
                    <a:pt x="628" y="252"/>
                    <a:pt x="627" y="248"/>
                    <a:pt x="627" y="248"/>
                  </a:cubicBezTo>
                  <a:cubicBezTo>
                    <a:pt x="629" y="227"/>
                    <a:pt x="629" y="218"/>
                    <a:pt x="643" y="204"/>
                  </a:cubicBezTo>
                  <a:cubicBezTo>
                    <a:pt x="641" y="192"/>
                    <a:pt x="641" y="188"/>
                    <a:pt x="633" y="180"/>
                  </a:cubicBezTo>
                  <a:cubicBezTo>
                    <a:pt x="635" y="160"/>
                    <a:pt x="637" y="162"/>
                    <a:pt x="647" y="148"/>
                  </a:cubicBezTo>
                  <a:cubicBezTo>
                    <a:pt x="649" y="139"/>
                    <a:pt x="648" y="140"/>
                    <a:pt x="655" y="134"/>
                  </a:cubicBezTo>
                  <a:cubicBezTo>
                    <a:pt x="659" y="131"/>
                    <a:pt x="667" y="126"/>
                    <a:pt x="667" y="126"/>
                  </a:cubicBezTo>
                  <a:cubicBezTo>
                    <a:pt x="671" y="109"/>
                    <a:pt x="665" y="124"/>
                    <a:pt x="679" y="120"/>
                  </a:cubicBezTo>
                  <a:cubicBezTo>
                    <a:pt x="684" y="119"/>
                    <a:pt x="691" y="112"/>
                    <a:pt x="691" y="112"/>
                  </a:cubicBezTo>
                  <a:cubicBezTo>
                    <a:pt x="695" y="106"/>
                    <a:pt x="707" y="104"/>
                    <a:pt x="695" y="100"/>
                  </a:cubicBezTo>
                  <a:cubicBezTo>
                    <a:pt x="692" y="99"/>
                    <a:pt x="686" y="87"/>
                    <a:pt x="683" y="86"/>
                  </a:cubicBezTo>
                  <a:cubicBezTo>
                    <a:pt x="669" y="72"/>
                    <a:pt x="678" y="89"/>
                    <a:pt x="667" y="82"/>
                  </a:cubicBezTo>
                  <a:cubicBezTo>
                    <a:pt x="663" y="75"/>
                    <a:pt x="656" y="66"/>
                    <a:pt x="649" y="64"/>
                  </a:cubicBezTo>
                  <a:cubicBezTo>
                    <a:pt x="641" y="53"/>
                    <a:pt x="623" y="49"/>
                    <a:pt x="609" y="46"/>
                  </a:cubicBezTo>
                  <a:cubicBezTo>
                    <a:pt x="603" y="37"/>
                    <a:pt x="604" y="28"/>
                    <a:pt x="593" y="24"/>
                  </a:cubicBezTo>
                  <a:cubicBezTo>
                    <a:pt x="591" y="23"/>
                    <a:pt x="581" y="30"/>
                    <a:pt x="581" y="30"/>
                  </a:cubicBezTo>
                  <a:cubicBezTo>
                    <a:pt x="567" y="16"/>
                    <a:pt x="574" y="21"/>
                    <a:pt x="563" y="14"/>
                  </a:cubicBezTo>
                  <a:cubicBezTo>
                    <a:pt x="554" y="0"/>
                    <a:pt x="550" y="4"/>
                    <a:pt x="531" y="6"/>
                  </a:cubicBezTo>
                  <a:cubicBezTo>
                    <a:pt x="514" y="12"/>
                    <a:pt x="519" y="40"/>
                    <a:pt x="537" y="44"/>
                  </a:cubicBezTo>
                  <a:cubicBezTo>
                    <a:pt x="533" y="65"/>
                    <a:pt x="520" y="66"/>
                    <a:pt x="501" y="70"/>
                  </a:cubicBezTo>
                  <a:cubicBezTo>
                    <a:pt x="489" y="68"/>
                    <a:pt x="484" y="68"/>
                    <a:pt x="475" y="62"/>
                  </a:cubicBezTo>
                  <a:cubicBezTo>
                    <a:pt x="444" y="65"/>
                    <a:pt x="450" y="62"/>
                    <a:pt x="425" y="70"/>
                  </a:cubicBezTo>
                  <a:cubicBezTo>
                    <a:pt x="417" y="67"/>
                    <a:pt x="416" y="75"/>
                    <a:pt x="411" y="68"/>
                  </a:cubicBezTo>
                  <a:cubicBezTo>
                    <a:pt x="409" y="62"/>
                    <a:pt x="424" y="54"/>
                    <a:pt x="423" y="46"/>
                  </a:cubicBezTo>
                  <a:cubicBezTo>
                    <a:pt x="421" y="37"/>
                    <a:pt x="405" y="17"/>
                    <a:pt x="399" y="14"/>
                  </a:cubicBezTo>
                  <a:cubicBezTo>
                    <a:pt x="392" y="16"/>
                    <a:pt x="393" y="23"/>
                    <a:pt x="387" y="26"/>
                  </a:cubicBezTo>
                  <a:cubicBezTo>
                    <a:pt x="383" y="28"/>
                    <a:pt x="380" y="32"/>
                    <a:pt x="375" y="34"/>
                  </a:cubicBezTo>
                  <a:cubicBezTo>
                    <a:pt x="373" y="35"/>
                    <a:pt x="371" y="35"/>
                    <a:pt x="369" y="36"/>
                  </a:cubicBezTo>
                  <a:cubicBezTo>
                    <a:pt x="353" y="31"/>
                    <a:pt x="360" y="30"/>
                    <a:pt x="337" y="32"/>
                  </a:cubicBezTo>
                  <a:cubicBezTo>
                    <a:pt x="323" y="41"/>
                    <a:pt x="330" y="42"/>
                    <a:pt x="319" y="38"/>
                  </a:cubicBezTo>
                  <a:cubicBezTo>
                    <a:pt x="314" y="31"/>
                    <a:pt x="311" y="29"/>
                    <a:pt x="303" y="26"/>
                  </a:cubicBezTo>
                  <a:cubicBezTo>
                    <a:pt x="291" y="28"/>
                    <a:pt x="291" y="31"/>
                    <a:pt x="297" y="2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3165475" y="3216275"/>
              <a:ext cx="1690688" cy="1144588"/>
            </a:xfrm>
            <a:custGeom>
              <a:avLst/>
              <a:gdLst>
                <a:gd name="T0" fmla="*/ 179 w 1065"/>
                <a:gd name="T1" fmla="*/ 678 h 721"/>
                <a:gd name="T2" fmla="*/ 117 w 1065"/>
                <a:gd name="T3" fmla="*/ 644 h 721"/>
                <a:gd name="T4" fmla="*/ 73 w 1065"/>
                <a:gd name="T5" fmla="*/ 656 h 721"/>
                <a:gd name="T6" fmla="*/ 11 w 1065"/>
                <a:gd name="T7" fmla="*/ 638 h 721"/>
                <a:gd name="T8" fmla="*/ 71 w 1065"/>
                <a:gd name="T9" fmla="*/ 604 h 721"/>
                <a:gd name="T10" fmla="*/ 51 w 1065"/>
                <a:gd name="T11" fmla="*/ 558 h 721"/>
                <a:gd name="T12" fmla="*/ 97 w 1065"/>
                <a:gd name="T13" fmla="*/ 450 h 721"/>
                <a:gd name="T14" fmla="*/ 151 w 1065"/>
                <a:gd name="T15" fmla="*/ 406 h 721"/>
                <a:gd name="T16" fmla="*/ 151 w 1065"/>
                <a:gd name="T17" fmla="*/ 336 h 721"/>
                <a:gd name="T18" fmla="*/ 157 w 1065"/>
                <a:gd name="T19" fmla="*/ 262 h 721"/>
                <a:gd name="T20" fmla="*/ 171 w 1065"/>
                <a:gd name="T21" fmla="*/ 220 h 721"/>
                <a:gd name="T22" fmla="*/ 201 w 1065"/>
                <a:gd name="T23" fmla="*/ 236 h 721"/>
                <a:gd name="T24" fmla="*/ 272 w 1065"/>
                <a:gd name="T25" fmla="*/ 256 h 721"/>
                <a:gd name="T26" fmla="*/ 261 w 1065"/>
                <a:gd name="T27" fmla="*/ 308 h 721"/>
                <a:gd name="T28" fmla="*/ 231 w 1065"/>
                <a:gd name="T29" fmla="*/ 362 h 721"/>
                <a:gd name="T30" fmla="*/ 275 w 1065"/>
                <a:gd name="T31" fmla="*/ 360 h 721"/>
                <a:gd name="T32" fmla="*/ 316 w 1065"/>
                <a:gd name="T33" fmla="*/ 296 h 721"/>
                <a:gd name="T34" fmla="*/ 363 w 1065"/>
                <a:gd name="T35" fmla="*/ 326 h 721"/>
                <a:gd name="T36" fmla="*/ 367 w 1065"/>
                <a:gd name="T37" fmla="*/ 312 h 721"/>
                <a:gd name="T38" fmla="*/ 403 w 1065"/>
                <a:gd name="T39" fmla="*/ 302 h 721"/>
                <a:gd name="T40" fmla="*/ 364 w 1065"/>
                <a:gd name="T41" fmla="*/ 228 h 721"/>
                <a:gd name="T42" fmla="*/ 431 w 1065"/>
                <a:gd name="T43" fmla="*/ 186 h 721"/>
                <a:gd name="T44" fmla="*/ 355 w 1065"/>
                <a:gd name="T45" fmla="*/ 158 h 721"/>
                <a:gd name="T46" fmla="*/ 363 w 1065"/>
                <a:gd name="T47" fmla="*/ 108 h 721"/>
                <a:gd name="T48" fmla="*/ 451 w 1065"/>
                <a:gd name="T49" fmla="*/ 56 h 721"/>
                <a:gd name="T50" fmla="*/ 545 w 1065"/>
                <a:gd name="T51" fmla="*/ 2 h 721"/>
                <a:gd name="T52" fmla="*/ 589 w 1065"/>
                <a:gd name="T53" fmla="*/ 20 h 721"/>
                <a:gd name="T54" fmla="*/ 629 w 1065"/>
                <a:gd name="T55" fmla="*/ 28 h 721"/>
                <a:gd name="T56" fmla="*/ 555 w 1065"/>
                <a:gd name="T57" fmla="*/ 164 h 721"/>
                <a:gd name="T58" fmla="*/ 543 w 1065"/>
                <a:gd name="T59" fmla="*/ 234 h 721"/>
                <a:gd name="T60" fmla="*/ 555 w 1065"/>
                <a:gd name="T61" fmla="*/ 332 h 721"/>
                <a:gd name="T62" fmla="*/ 623 w 1065"/>
                <a:gd name="T63" fmla="*/ 316 h 721"/>
                <a:gd name="T64" fmla="*/ 587 w 1065"/>
                <a:gd name="T65" fmla="*/ 240 h 721"/>
                <a:gd name="T66" fmla="*/ 613 w 1065"/>
                <a:gd name="T67" fmla="*/ 176 h 721"/>
                <a:gd name="T68" fmla="*/ 649 w 1065"/>
                <a:gd name="T69" fmla="*/ 216 h 721"/>
                <a:gd name="T70" fmla="*/ 669 w 1065"/>
                <a:gd name="T71" fmla="*/ 234 h 721"/>
                <a:gd name="T72" fmla="*/ 753 w 1065"/>
                <a:gd name="T73" fmla="*/ 202 h 721"/>
                <a:gd name="T74" fmla="*/ 787 w 1065"/>
                <a:gd name="T75" fmla="*/ 236 h 721"/>
                <a:gd name="T76" fmla="*/ 825 w 1065"/>
                <a:gd name="T77" fmla="*/ 226 h 721"/>
                <a:gd name="T78" fmla="*/ 883 w 1065"/>
                <a:gd name="T79" fmla="*/ 252 h 721"/>
                <a:gd name="T80" fmla="*/ 907 w 1065"/>
                <a:gd name="T81" fmla="*/ 228 h 721"/>
                <a:gd name="T82" fmla="*/ 941 w 1065"/>
                <a:gd name="T83" fmla="*/ 232 h 721"/>
                <a:gd name="T84" fmla="*/ 973 w 1065"/>
                <a:gd name="T85" fmla="*/ 258 h 721"/>
                <a:gd name="T86" fmla="*/ 1037 w 1065"/>
                <a:gd name="T87" fmla="*/ 286 h 721"/>
                <a:gd name="T88" fmla="*/ 1051 w 1065"/>
                <a:gd name="T89" fmla="*/ 324 h 721"/>
                <a:gd name="T90" fmla="*/ 977 w 1065"/>
                <a:gd name="T91" fmla="*/ 376 h 721"/>
                <a:gd name="T92" fmla="*/ 931 w 1065"/>
                <a:gd name="T93" fmla="*/ 398 h 721"/>
                <a:gd name="T94" fmla="*/ 975 w 1065"/>
                <a:gd name="T95" fmla="*/ 472 h 721"/>
                <a:gd name="T96" fmla="*/ 927 w 1065"/>
                <a:gd name="T97" fmla="*/ 542 h 721"/>
                <a:gd name="T98" fmla="*/ 835 w 1065"/>
                <a:gd name="T99" fmla="*/ 610 h 721"/>
                <a:gd name="T100" fmla="*/ 799 w 1065"/>
                <a:gd name="T101" fmla="*/ 706 h 721"/>
                <a:gd name="T102" fmla="*/ 723 w 1065"/>
                <a:gd name="T103" fmla="*/ 672 h 721"/>
                <a:gd name="T104" fmla="*/ 699 w 1065"/>
                <a:gd name="T105" fmla="*/ 710 h 721"/>
                <a:gd name="T106" fmla="*/ 661 w 1065"/>
                <a:gd name="T107" fmla="*/ 648 h 721"/>
                <a:gd name="T108" fmla="*/ 549 w 1065"/>
                <a:gd name="T109" fmla="*/ 660 h 721"/>
                <a:gd name="T110" fmla="*/ 447 w 1065"/>
                <a:gd name="T111" fmla="*/ 682 h 721"/>
                <a:gd name="T112" fmla="*/ 447 w 1065"/>
                <a:gd name="T113" fmla="*/ 642 h 721"/>
                <a:gd name="T114" fmla="*/ 393 w 1065"/>
                <a:gd name="T115" fmla="*/ 642 h 721"/>
                <a:gd name="T116" fmla="*/ 353 w 1065"/>
                <a:gd name="T117" fmla="*/ 690 h 721"/>
                <a:gd name="T118" fmla="*/ 305 w 1065"/>
                <a:gd name="T119" fmla="*/ 718 h 721"/>
                <a:gd name="T120" fmla="*/ 255 w 1065"/>
                <a:gd name="T121" fmla="*/ 684 h 7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65"/>
                <a:gd name="T184" fmla="*/ 0 h 721"/>
                <a:gd name="T185" fmla="*/ 1065 w 1065"/>
                <a:gd name="T186" fmla="*/ 721 h 72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65" h="721">
                  <a:moveTo>
                    <a:pt x="241" y="682"/>
                  </a:moveTo>
                  <a:cubicBezTo>
                    <a:pt x="226" y="680"/>
                    <a:pt x="230" y="677"/>
                    <a:pt x="219" y="670"/>
                  </a:cubicBezTo>
                  <a:cubicBezTo>
                    <a:pt x="205" y="684"/>
                    <a:pt x="205" y="680"/>
                    <a:pt x="179" y="678"/>
                  </a:cubicBezTo>
                  <a:cubicBezTo>
                    <a:pt x="176" y="673"/>
                    <a:pt x="169" y="676"/>
                    <a:pt x="165" y="672"/>
                  </a:cubicBezTo>
                  <a:cubicBezTo>
                    <a:pt x="160" y="667"/>
                    <a:pt x="149" y="650"/>
                    <a:pt x="149" y="650"/>
                  </a:cubicBezTo>
                  <a:cubicBezTo>
                    <a:pt x="143" y="641"/>
                    <a:pt x="128" y="645"/>
                    <a:pt x="117" y="644"/>
                  </a:cubicBezTo>
                  <a:cubicBezTo>
                    <a:pt x="112" y="640"/>
                    <a:pt x="99" y="636"/>
                    <a:pt x="99" y="636"/>
                  </a:cubicBezTo>
                  <a:cubicBezTo>
                    <a:pt x="96" y="639"/>
                    <a:pt x="95" y="645"/>
                    <a:pt x="91" y="648"/>
                  </a:cubicBezTo>
                  <a:cubicBezTo>
                    <a:pt x="86" y="652"/>
                    <a:pt x="79" y="653"/>
                    <a:pt x="73" y="656"/>
                  </a:cubicBezTo>
                  <a:cubicBezTo>
                    <a:pt x="69" y="658"/>
                    <a:pt x="61" y="660"/>
                    <a:pt x="61" y="660"/>
                  </a:cubicBezTo>
                  <a:cubicBezTo>
                    <a:pt x="46" y="657"/>
                    <a:pt x="43" y="650"/>
                    <a:pt x="25" y="648"/>
                  </a:cubicBezTo>
                  <a:cubicBezTo>
                    <a:pt x="20" y="641"/>
                    <a:pt x="0" y="642"/>
                    <a:pt x="11" y="638"/>
                  </a:cubicBezTo>
                  <a:cubicBezTo>
                    <a:pt x="11" y="633"/>
                    <a:pt x="22" y="620"/>
                    <a:pt x="25" y="616"/>
                  </a:cubicBezTo>
                  <a:cubicBezTo>
                    <a:pt x="28" y="612"/>
                    <a:pt x="23" y="614"/>
                    <a:pt x="31" y="612"/>
                  </a:cubicBezTo>
                  <a:cubicBezTo>
                    <a:pt x="39" y="610"/>
                    <a:pt x="66" y="608"/>
                    <a:pt x="71" y="604"/>
                  </a:cubicBezTo>
                  <a:cubicBezTo>
                    <a:pt x="76" y="590"/>
                    <a:pt x="79" y="590"/>
                    <a:pt x="61" y="586"/>
                  </a:cubicBezTo>
                  <a:cubicBezTo>
                    <a:pt x="56" y="579"/>
                    <a:pt x="53" y="577"/>
                    <a:pt x="45" y="574"/>
                  </a:cubicBezTo>
                  <a:cubicBezTo>
                    <a:pt x="42" y="565"/>
                    <a:pt x="43" y="563"/>
                    <a:pt x="51" y="558"/>
                  </a:cubicBezTo>
                  <a:cubicBezTo>
                    <a:pt x="57" y="549"/>
                    <a:pt x="54" y="536"/>
                    <a:pt x="59" y="528"/>
                  </a:cubicBezTo>
                  <a:cubicBezTo>
                    <a:pt x="62" y="523"/>
                    <a:pt x="88" y="517"/>
                    <a:pt x="93" y="516"/>
                  </a:cubicBezTo>
                  <a:cubicBezTo>
                    <a:pt x="102" y="489"/>
                    <a:pt x="68" y="457"/>
                    <a:pt x="97" y="450"/>
                  </a:cubicBezTo>
                  <a:cubicBezTo>
                    <a:pt x="104" y="439"/>
                    <a:pt x="118" y="445"/>
                    <a:pt x="107" y="438"/>
                  </a:cubicBezTo>
                  <a:cubicBezTo>
                    <a:pt x="113" y="432"/>
                    <a:pt x="118" y="431"/>
                    <a:pt x="125" y="426"/>
                  </a:cubicBezTo>
                  <a:cubicBezTo>
                    <a:pt x="118" y="406"/>
                    <a:pt x="128" y="404"/>
                    <a:pt x="151" y="406"/>
                  </a:cubicBezTo>
                  <a:cubicBezTo>
                    <a:pt x="156" y="397"/>
                    <a:pt x="165" y="393"/>
                    <a:pt x="167" y="382"/>
                  </a:cubicBezTo>
                  <a:cubicBezTo>
                    <a:pt x="165" y="375"/>
                    <a:pt x="143" y="372"/>
                    <a:pt x="140" y="364"/>
                  </a:cubicBezTo>
                  <a:cubicBezTo>
                    <a:pt x="136" y="361"/>
                    <a:pt x="154" y="340"/>
                    <a:pt x="151" y="336"/>
                  </a:cubicBezTo>
                  <a:cubicBezTo>
                    <a:pt x="148" y="332"/>
                    <a:pt x="143" y="308"/>
                    <a:pt x="141" y="300"/>
                  </a:cubicBezTo>
                  <a:cubicBezTo>
                    <a:pt x="141" y="297"/>
                    <a:pt x="142" y="283"/>
                    <a:pt x="145" y="278"/>
                  </a:cubicBezTo>
                  <a:cubicBezTo>
                    <a:pt x="147" y="274"/>
                    <a:pt x="157" y="262"/>
                    <a:pt x="157" y="262"/>
                  </a:cubicBezTo>
                  <a:cubicBezTo>
                    <a:pt x="158" y="258"/>
                    <a:pt x="159" y="248"/>
                    <a:pt x="157" y="246"/>
                  </a:cubicBezTo>
                  <a:cubicBezTo>
                    <a:pt x="155" y="244"/>
                    <a:pt x="145" y="250"/>
                    <a:pt x="147" y="246"/>
                  </a:cubicBezTo>
                  <a:cubicBezTo>
                    <a:pt x="150" y="214"/>
                    <a:pt x="149" y="216"/>
                    <a:pt x="171" y="220"/>
                  </a:cubicBezTo>
                  <a:cubicBezTo>
                    <a:pt x="182" y="237"/>
                    <a:pt x="186" y="219"/>
                    <a:pt x="196" y="212"/>
                  </a:cubicBezTo>
                  <a:cubicBezTo>
                    <a:pt x="201" y="211"/>
                    <a:pt x="215" y="228"/>
                    <a:pt x="216" y="232"/>
                  </a:cubicBezTo>
                  <a:cubicBezTo>
                    <a:pt x="217" y="236"/>
                    <a:pt x="200" y="232"/>
                    <a:pt x="201" y="236"/>
                  </a:cubicBezTo>
                  <a:cubicBezTo>
                    <a:pt x="203" y="239"/>
                    <a:pt x="212" y="254"/>
                    <a:pt x="221" y="256"/>
                  </a:cubicBezTo>
                  <a:cubicBezTo>
                    <a:pt x="235" y="259"/>
                    <a:pt x="224" y="240"/>
                    <a:pt x="256" y="248"/>
                  </a:cubicBezTo>
                  <a:cubicBezTo>
                    <a:pt x="265" y="251"/>
                    <a:pt x="268" y="250"/>
                    <a:pt x="272" y="256"/>
                  </a:cubicBezTo>
                  <a:cubicBezTo>
                    <a:pt x="276" y="262"/>
                    <a:pt x="276" y="278"/>
                    <a:pt x="277" y="286"/>
                  </a:cubicBezTo>
                  <a:cubicBezTo>
                    <a:pt x="276" y="293"/>
                    <a:pt x="279" y="301"/>
                    <a:pt x="275" y="306"/>
                  </a:cubicBezTo>
                  <a:cubicBezTo>
                    <a:pt x="272" y="310"/>
                    <a:pt x="262" y="304"/>
                    <a:pt x="261" y="308"/>
                  </a:cubicBezTo>
                  <a:cubicBezTo>
                    <a:pt x="258" y="314"/>
                    <a:pt x="260" y="333"/>
                    <a:pt x="259" y="342"/>
                  </a:cubicBezTo>
                  <a:cubicBezTo>
                    <a:pt x="258" y="351"/>
                    <a:pt x="258" y="357"/>
                    <a:pt x="253" y="360"/>
                  </a:cubicBezTo>
                  <a:cubicBezTo>
                    <a:pt x="248" y="363"/>
                    <a:pt x="234" y="362"/>
                    <a:pt x="231" y="362"/>
                  </a:cubicBezTo>
                  <a:cubicBezTo>
                    <a:pt x="225" y="382"/>
                    <a:pt x="222" y="357"/>
                    <a:pt x="232" y="360"/>
                  </a:cubicBezTo>
                  <a:cubicBezTo>
                    <a:pt x="234" y="363"/>
                    <a:pt x="242" y="378"/>
                    <a:pt x="249" y="378"/>
                  </a:cubicBezTo>
                  <a:cubicBezTo>
                    <a:pt x="256" y="378"/>
                    <a:pt x="270" y="363"/>
                    <a:pt x="275" y="360"/>
                  </a:cubicBezTo>
                  <a:cubicBezTo>
                    <a:pt x="282" y="355"/>
                    <a:pt x="275" y="366"/>
                    <a:pt x="277" y="358"/>
                  </a:cubicBezTo>
                  <a:cubicBezTo>
                    <a:pt x="278" y="351"/>
                    <a:pt x="277" y="320"/>
                    <a:pt x="283" y="316"/>
                  </a:cubicBezTo>
                  <a:cubicBezTo>
                    <a:pt x="293" y="300"/>
                    <a:pt x="296" y="298"/>
                    <a:pt x="316" y="296"/>
                  </a:cubicBezTo>
                  <a:cubicBezTo>
                    <a:pt x="321" y="294"/>
                    <a:pt x="335" y="302"/>
                    <a:pt x="340" y="308"/>
                  </a:cubicBezTo>
                  <a:cubicBezTo>
                    <a:pt x="345" y="314"/>
                    <a:pt x="345" y="327"/>
                    <a:pt x="349" y="330"/>
                  </a:cubicBezTo>
                  <a:cubicBezTo>
                    <a:pt x="355" y="332"/>
                    <a:pt x="359" y="322"/>
                    <a:pt x="363" y="326"/>
                  </a:cubicBezTo>
                  <a:cubicBezTo>
                    <a:pt x="369" y="328"/>
                    <a:pt x="378" y="337"/>
                    <a:pt x="383" y="340"/>
                  </a:cubicBezTo>
                  <a:cubicBezTo>
                    <a:pt x="397" y="331"/>
                    <a:pt x="380" y="346"/>
                    <a:pt x="391" y="342"/>
                  </a:cubicBezTo>
                  <a:cubicBezTo>
                    <a:pt x="396" y="328"/>
                    <a:pt x="377" y="319"/>
                    <a:pt x="367" y="312"/>
                  </a:cubicBezTo>
                  <a:cubicBezTo>
                    <a:pt x="365" y="307"/>
                    <a:pt x="362" y="301"/>
                    <a:pt x="367" y="296"/>
                  </a:cubicBezTo>
                  <a:cubicBezTo>
                    <a:pt x="370" y="293"/>
                    <a:pt x="379" y="292"/>
                    <a:pt x="379" y="292"/>
                  </a:cubicBezTo>
                  <a:cubicBezTo>
                    <a:pt x="388" y="293"/>
                    <a:pt x="403" y="302"/>
                    <a:pt x="403" y="302"/>
                  </a:cubicBezTo>
                  <a:cubicBezTo>
                    <a:pt x="412" y="288"/>
                    <a:pt x="403" y="274"/>
                    <a:pt x="391" y="266"/>
                  </a:cubicBezTo>
                  <a:cubicBezTo>
                    <a:pt x="382" y="268"/>
                    <a:pt x="376" y="274"/>
                    <a:pt x="373" y="264"/>
                  </a:cubicBezTo>
                  <a:cubicBezTo>
                    <a:pt x="377" y="244"/>
                    <a:pt x="367" y="252"/>
                    <a:pt x="364" y="228"/>
                  </a:cubicBezTo>
                  <a:cubicBezTo>
                    <a:pt x="368" y="191"/>
                    <a:pt x="410" y="222"/>
                    <a:pt x="441" y="216"/>
                  </a:cubicBezTo>
                  <a:cubicBezTo>
                    <a:pt x="446" y="209"/>
                    <a:pt x="450" y="206"/>
                    <a:pt x="443" y="194"/>
                  </a:cubicBezTo>
                  <a:cubicBezTo>
                    <a:pt x="441" y="190"/>
                    <a:pt x="431" y="186"/>
                    <a:pt x="431" y="186"/>
                  </a:cubicBezTo>
                  <a:cubicBezTo>
                    <a:pt x="408" y="188"/>
                    <a:pt x="403" y="190"/>
                    <a:pt x="379" y="188"/>
                  </a:cubicBezTo>
                  <a:cubicBezTo>
                    <a:pt x="368" y="186"/>
                    <a:pt x="371" y="179"/>
                    <a:pt x="367" y="174"/>
                  </a:cubicBezTo>
                  <a:cubicBezTo>
                    <a:pt x="363" y="169"/>
                    <a:pt x="358" y="164"/>
                    <a:pt x="355" y="158"/>
                  </a:cubicBezTo>
                  <a:cubicBezTo>
                    <a:pt x="351" y="153"/>
                    <a:pt x="347" y="140"/>
                    <a:pt x="347" y="140"/>
                  </a:cubicBezTo>
                  <a:cubicBezTo>
                    <a:pt x="349" y="131"/>
                    <a:pt x="350" y="127"/>
                    <a:pt x="357" y="120"/>
                  </a:cubicBezTo>
                  <a:cubicBezTo>
                    <a:pt x="358" y="117"/>
                    <a:pt x="360" y="110"/>
                    <a:pt x="363" y="108"/>
                  </a:cubicBezTo>
                  <a:cubicBezTo>
                    <a:pt x="367" y="106"/>
                    <a:pt x="375" y="104"/>
                    <a:pt x="375" y="104"/>
                  </a:cubicBezTo>
                  <a:cubicBezTo>
                    <a:pt x="394" y="76"/>
                    <a:pt x="390" y="77"/>
                    <a:pt x="415" y="60"/>
                  </a:cubicBezTo>
                  <a:cubicBezTo>
                    <a:pt x="423" y="48"/>
                    <a:pt x="438" y="60"/>
                    <a:pt x="451" y="56"/>
                  </a:cubicBezTo>
                  <a:cubicBezTo>
                    <a:pt x="463" y="44"/>
                    <a:pt x="484" y="34"/>
                    <a:pt x="499" y="24"/>
                  </a:cubicBezTo>
                  <a:cubicBezTo>
                    <a:pt x="512" y="4"/>
                    <a:pt x="513" y="24"/>
                    <a:pt x="539" y="22"/>
                  </a:cubicBezTo>
                  <a:cubicBezTo>
                    <a:pt x="540" y="18"/>
                    <a:pt x="539" y="6"/>
                    <a:pt x="545" y="2"/>
                  </a:cubicBezTo>
                  <a:cubicBezTo>
                    <a:pt x="549" y="0"/>
                    <a:pt x="571" y="0"/>
                    <a:pt x="571" y="0"/>
                  </a:cubicBezTo>
                  <a:cubicBezTo>
                    <a:pt x="582" y="4"/>
                    <a:pt x="561" y="5"/>
                    <a:pt x="575" y="8"/>
                  </a:cubicBezTo>
                  <a:cubicBezTo>
                    <a:pt x="578" y="16"/>
                    <a:pt x="581" y="17"/>
                    <a:pt x="589" y="20"/>
                  </a:cubicBezTo>
                  <a:cubicBezTo>
                    <a:pt x="594" y="6"/>
                    <a:pt x="601" y="10"/>
                    <a:pt x="615" y="12"/>
                  </a:cubicBezTo>
                  <a:cubicBezTo>
                    <a:pt x="620" y="12"/>
                    <a:pt x="623" y="13"/>
                    <a:pt x="625" y="16"/>
                  </a:cubicBezTo>
                  <a:cubicBezTo>
                    <a:pt x="627" y="19"/>
                    <a:pt x="630" y="13"/>
                    <a:pt x="629" y="28"/>
                  </a:cubicBezTo>
                  <a:cubicBezTo>
                    <a:pt x="637" y="53"/>
                    <a:pt x="640" y="87"/>
                    <a:pt x="621" y="106"/>
                  </a:cubicBezTo>
                  <a:cubicBezTo>
                    <a:pt x="616" y="120"/>
                    <a:pt x="614" y="132"/>
                    <a:pt x="601" y="140"/>
                  </a:cubicBezTo>
                  <a:cubicBezTo>
                    <a:pt x="594" y="162"/>
                    <a:pt x="575" y="162"/>
                    <a:pt x="555" y="164"/>
                  </a:cubicBezTo>
                  <a:cubicBezTo>
                    <a:pt x="546" y="167"/>
                    <a:pt x="546" y="170"/>
                    <a:pt x="549" y="178"/>
                  </a:cubicBezTo>
                  <a:cubicBezTo>
                    <a:pt x="548" y="183"/>
                    <a:pt x="552" y="187"/>
                    <a:pt x="551" y="196"/>
                  </a:cubicBezTo>
                  <a:cubicBezTo>
                    <a:pt x="550" y="205"/>
                    <a:pt x="546" y="225"/>
                    <a:pt x="543" y="234"/>
                  </a:cubicBezTo>
                  <a:cubicBezTo>
                    <a:pt x="538" y="241"/>
                    <a:pt x="534" y="244"/>
                    <a:pt x="531" y="252"/>
                  </a:cubicBezTo>
                  <a:cubicBezTo>
                    <a:pt x="530" y="259"/>
                    <a:pt x="539" y="267"/>
                    <a:pt x="543" y="280"/>
                  </a:cubicBezTo>
                  <a:cubicBezTo>
                    <a:pt x="547" y="293"/>
                    <a:pt x="551" y="326"/>
                    <a:pt x="555" y="332"/>
                  </a:cubicBezTo>
                  <a:cubicBezTo>
                    <a:pt x="562" y="327"/>
                    <a:pt x="562" y="323"/>
                    <a:pt x="569" y="318"/>
                  </a:cubicBezTo>
                  <a:cubicBezTo>
                    <a:pt x="594" y="320"/>
                    <a:pt x="592" y="321"/>
                    <a:pt x="609" y="332"/>
                  </a:cubicBezTo>
                  <a:cubicBezTo>
                    <a:pt x="615" y="328"/>
                    <a:pt x="623" y="316"/>
                    <a:pt x="623" y="316"/>
                  </a:cubicBezTo>
                  <a:cubicBezTo>
                    <a:pt x="621" y="300"/>
                    <a:pt x="617" y="293"/>
                    <a:pt x="615" y="278"/>
                  </a:cubicBezTo>
                  <a:cubicBezTo>
                    <a:pt x="599" y="283"/>
                    <a:pt x="605" y="254"/>
                    <a:pt x="603" y="246"/>
                  </a:cubicBezTo>
                  <a:cubicBezTo>
                    <a:pt x="602" y="242"/>
                    <a:pt x="589" y="240"/>
                    <a:pt x="587" y="240"/>
                  </a:cubicBezTo>
                  <a:cubicBezTo>
                    <a:pt x="578" y="234"/>
                    <a:pt x="582" y="229"/>
                    <a:pt x="585" y="220"/>
                  </a:cubicBezTo>
                  <a:cubicBezTo>
                    <a:pt x="575" y="205"/>
                    <a:pt x="560" y="192"/>
                    <a:pt x="591" y="188"/>
                  </a:cubicBezTo>
                  <a:cubicBezTo>
                    <a:pt x="599" y="180"/>
                    <a:pt x="601" y="180"/>
                    <a:pt x="613" y="176"/>
                  </a:cubicBezTo>
                  <a:cubicBezTo>
                    <a:pt x="609" y="210"/>
                    <a:pt x="597" y="212"/>
                    <a:pt x="635" y="216"/>
                  </a:cubicBezTo>
                  <a:cubicBezTo>
                    <a:pt x="637" y="221"/>
                    <a:pt x="637" y="229"/>
                    <a:pt x="647" y="224"/>
                  </a:cubicBezTo>
                  <a:cubicBezTo>
                    <a:pt x="649" y="223"/>
                    <a:pt x="647" y="218"/>
                    <a:pt x="649" y="216"/>
                  </a:cubicBezTo>
                  <a:cubicBezTo>
                    <a:pt x="650" y="214"/>
                    <a:pt x="653" y="215"/>
                    <a:pt x="655" y="214"/>
                  </a:cubicBezTo>
                  <a:cubicBezTo>
                    <a:pt x="667" y="217"/>
                    <a:pt x="662" y="213"/>
                    <a:pt x="667" y="228"/>
                  </a:cubicBezTo>
                  <a:cubicBezTo>
                    <a:pt x="668" y="230"/>
                    <a:pt x="669" y="234"/>
                    <a:pt x="669" y="234"/>
                  </a:cubicBezTo>
                  <a:cubicBezTo>
                    <a:pt x="682" y="231"/>
                    <a:pt x="676" y="222"/>
                    <a:pt x="687" y="218"/>
                  </a:cubicBezTo>
                  <a:cubicBezTo>
                    <a:pt x="701" y="221"/>
                    <a:pt x="713" y="222"/>
                    <a:pt x="727" y="220"/>
                  </a:cubicBezTo>
                  <a:cubicBezTo>
                    <a:pt x="755" y="201"/>
                    <a:pt x="718" y="206"/>
                    <a:pt x="753" y="202"/>
                  </a:cubicBezTo>
                  <a:cubicBezTo>
                    <a:pt x="767" y="188"/>
                    <a:pt x="760" y="189"/>
                    <a:pt x="773" y="192"/>
                  </a:cubicBezTo>
                  <a:cubicBezTo>
                    <a:pt x="778" y="200"/>
                    <a:pt x="783" y="203"/>
                    <a:pt x="785" y="212"/>
                  </a:cubicBezTo>
                  <a:cubicBezTo>
                    <a:pt x="783" y="224"/>
                    <a:pt x="790" y="226"/>
                    <a:pt x="787" y="236"/>
                  </a:cubicBezTo>
                  <a:cubicBezTo>
                    <a:pt x="794" y="241"/>
                    <a:pt x="788" y="247"/>
                    <a:pt x="797" y="244"/>
                  </a:cubicBezTo>
                  <a:cubicBezTo>
                    <a:pt x="803" y="243"/>
                    <a:pt x="806" y="225"/>
                    <a:pt x="811" y="222"/>
                  </a:cubicBezTo>
                  <a:cubicBezTo>
                    <a:pt x="816" y="219"/>
                    <a:pt x="819" y="225"/>
                    <a:pt x="825" y="226"/>
                  </a:cubicBezTo>
                  <a:cubicBezTo>
                    <a:pt x="829" y="239"/>
                    <a:pt x="836" y="231"/>
                    <a:pt x="845" y="228"/>
                  </a:cubicBezTo>
                  <a:cubicBezTo>
                    <a:pt x="847" y="240"/>
                    <a:pt x="852" y="242"/>
                    <a:pt x="853" y="254"/>
                  </a:cubicBezTo>
                  <a:cubicBezTo>
                    <a:pt x="868" y="250"/>
                    <a:pt x="864" y="254"/>
                    <a:pt x="883" y="252"/>
                  </a:cubicBezTo>
                  <a:cubicBezTo>
                    <a:pt x="882" y="241"/>
                    <a:pt x="876" y="222"/>
                    <a:pt x="889" y="218"/>
                  </a:cubicBezTo>
                  <a:cubicBezTo>
                    <a:pt x="891" y="213"/>
                    <a:pt x="894" y="214"/>
                    <a:pt x="897" y="216"/>
                  </a:cubicBezTo>
                  <a:cubicBezTo>
                    <a:pt x="900" y="218"/>
                    <a:pt x="903" y="229"/>
                    <a:pt x="907" y="228"/>
                  </a:cubicBezTo>
                  <a:cubicBezTo>
                    <a:pt x="917" y="225"/>
                    <a:pt x="914" y="216"/>
                    <a:pt x="923" y="210"/>
                  </a:cubicBezTo>
                  <a:cubicBezTo>
                    <a:pt x="926" y="214"/>
                    <a:pt x="926" y="220"/>
                    <a:pt x="929" y="224"/>
                  </a:cubicBezTo>
                  <a:cubicBezTo>
                    <a:pt x="932" y="228"/>
                    <a:pt x="937" y="229"/>
                    <a:pt x="941" y="232"/>
                  </a:cubicBezTo>
                  <a:cubicBezTo>
                    <a:pt x="948" y="237"/>
                    <a:pt x="956" y="235"/>
                    <a:pt x="961" y="242"/>
                  </a:cubicBezTo>
                  <a:cubicBezTo>
                    <a:pt x="965" y="248"/>
                    <a:pt x="965" y="250"/>
                    <a:pt x="969" y="256"/>
                  </a:cubicBezTo>
                  <a:cubicBezTo>
                    <a:pt x="979" y="253"/>
                    <a:pt x="968" y="272"/>
                    <a:pt x="973" y="258"/>
                  </a:cubicBezTo>
                  <a:cubicBezTo>
                    <a:pt x="974" y="254"/>
                    <a:pt x="985" y="254"/>
                    <a:pt x="985" y="254"/>
                  </a:cubicBezTo>
                  <a:cubicBezTo>
                    <a:pt x="998" y="258"/>
                    <a:pt x="994" y="271"/>
                    <a:pt x="1005" y="278"/>
                  </a:cubicBezTo>
                  <a:cubicBezTo>
                    <a:pt x="1011" y="295"/>
                    <a:pt x="1019" y="288"/>
                    <a:pt x="1037" y="286"/>
                  </a:cubicBezTo>
                  <a:cubicBezTo>
                    <a:pt x="1038" y="283"/>
                    <a:pt x="1039" y="271"/>
                    <a:pt x="1041" y="270"/>
                  </a:cubicBezTo>
                  <a:cubicBezTo>
                    <a:pt x="1044" y="268"/>
                    <a:pt x="1060" y="283"/>
                    <a:pt x="1061" y="286"/>
                  </a:cubicBezTo>
                  <a:cubicBezTo>
                    <a:pt x="1065" y="300"/>
                    <a:pt x="1049" y="309"/>
                    <a:pt x="1051" y="324"/>
                  </a:cubicBezTo>
                  <a:cubicBezTo>
                    <a:pt x="1052" y="332"/>
                    <a:pt x="1059" y="343"/>
                    <a:pt x="1061" y="352"/>
                  </a:cubicBezTo>
                  <a:cubicBezTo>
                    <a:pt x="1058" y="375"/>
                    <a:pt x="1044" y="376"/>
                    <a:pt x="1027" y="388"/>
                  </a:cubicBezTo>
                  <a:cubicBezTo>
                    <a:pt x="1007" y="386"/>
                    <a:pt x="997" y="378"/>
                    <a:pt x="977" y="376"/>
                  </a:cubicBezTo>
                  <a:cubicBezTo>
                    <a:pt x="968" y="370"/>
                    <a:pt x="970" y="363"/>
                    <a:pt x="961" y="372"/>
                  </a:cubicBezTo>
                  <a:cubicBezTo>
                    <a:pt x="957" y="384"/>
                    <a:pt x="941" y="380"/>
                    <a:pt x="933" y="374"/>
                  </a:cubicBezTo>
                  <a:cubicBezTo>
                    <a:pt x="930" y="384"/>
                    <a:pt x="940" y="392"/>
                    <a:pt x="931" y="398"/>
                  </a:cubicBezTo>
                  <a:cubicBezTo>
                    <a:pt x="917" y="419"/>
                    <a:pt x="940" y="421"/>
                    <a:pt x="955" y="422"/>
                  </a:cubicBezTo>
                  <a:cubicBezTo>
                    <a:pt x="967" y="430"/>
                    <a:pt x="976" y="438"/>
                    <a:pt x="991" y="442"/>
                  </a:cubicBezTo>
                  <a:cubicBezTo>
                    <a:pt x="989" y="453"/>
                    <a:pt x="986" y="468"/>
                    <a:pt x="975" y="472"/>
                  </a:cubicBezTo>
                  <a:cubicBezTo>
                    <a:pt x="972" y="480"/>
                    <a:pt x="970" y="499"/>
                    <a:pt x="963" y="504"/>
                  </a:cubicBezTo>
                  <a:cubicBezTo>
                    <a:pt x="960" y="506"/>
                    <a:pt x="951" y="508"/>
                    <a:pt x="951" y="508"/>
                  </a:cubicBezTo>
                  <a:cubicBezTo>
                    <a:pt x="943" y="520"/>
                    <a:pt x="939" y="534"/>
                    <a:pt x="927" y="542"/>
                  </a:cubicBezTo>
                  <a:cubicBezTo>
                    <a:pt x="921" y="561"/>
                    <a:pt x="892" y="554"/>
                    <a:pt x="875" y="556"/>
                  </a:cubicBezTo>
                  <a:cubicBezTo>
                    <a:pt x="873" y="567"/>
                    <a:pt x="871" y="570"/>
                    <a:pt x="863" y="578"/>
                  </a:cubicBezTo>
                  <a:cubicBezTo>
                    <a:pt x="861" y="603"/>
                    <a:pt x="858" y="604"/>
                    <a:pt x="835" y="610"/>
                  </a:cubicBezTo>
                  <a:cubicBezTo>
                    <a:pt x="830" y="620"/>
                    <a:pt x="844" y="626"/>
                    <a:pt x="841" y="638"/>
                  </a:cubicBezTo>
                  <a:cubicBezTo>
                    <a:pt x="838" y="650"/>
                    <a:pt x="822" y="673"/>
                    <a:pt x="815" y="684"/>
                  </a:cubicBezTo>
                  <a:cubicBezTo>
                    <a:pt x="812" y="694"/>
                    <a:pt x="807" y="700"/>
                    <a:pt x="799" y="706"/>
                  </a:cubicBezTo>
                  <a:cubicBezTo>
                    <a:pt x="794" y="690"/>
                    <a:pt x="778" y="664"/>
                    <a:pt x="761" y="658"/>
                  </a:cubicBezTo>
                  <a:cubicBezTo>
                    <a:pt x="752" y="650"/>
                    <a:pt x="749" y="672"/>
                    <a:pt x="743" y="674"/>
                  </a:cubicBezTo>
                  <a:cubicBezTo>
                    <a:pt x="737" y="676"/>
                    <a:pt x="729" y="668"/>
                    <a:pt x="723" y="672"/>
                  </a:cubicBezTo>
                  <a:cubicBezTo>
                    <a:pt x="717" y="676"/>
                    <a:pt x="711" y="695"/>
                    <a:pt x="707" y="700"/>
                  </a:cubicBezTo>
                  <a:cubicBezTo>
                    <a:pt x="703" y="705"/>
                    <a:pt x="702" y="698"/>
                    <a:pt x="701" y="700"/>
                  </a:cubicBezTo>
                  <a:cubicBezTo>
                    <a:pt x="688" y="701"/>
                    <a:pt x="703" y="709"/>
                    <a:pt x="699" y="710"/>
                  </a:cubicBezTo>
                  <a:cubicBezTo>
                    <a:pt x="695" y="711"/>
                    <a:pt x="683" y="713"/>
                    <a:pt x="679" y="704"/>
                  </a:cubicBezTo>
                  <a:cubicBezTo>
                    <a:pt x="675" y="695"/>
                    <a:pt x="676" y="665"/>
                    <a:pt x="673" y="656"/>
                  </a:cubicBezTo>
                  <a:cubicBezTo>
                    <a:pt x="669" y="653"/>
                    <a:pt x="661" y="648"/>
                    <a:pt x="661" y="648"/>
                  </a:cubicBezTo>
                  <a:cubicBezTo>
                    <a:pt x="647" y="651"/>
                    <a:pt x="622" y="670"/>
                    <a:pt x="608" y="672"/>
                  </a:cubicBezTo>
                  <a:cubicBezTo>
                    <a:pt x="589" y="684"/>
                    <a:pt x="624" y="670"/>
                    <a:pt x="591" y="674"/>
                  </a:cubicBezTo>
                  <a:cubicBezTo>
                    <a:pt x="582" y="677"/>
                    <a:pt x="555" y="674"/>
                    <a:pt x="549" y="660"/>
                  </a:cubicBezTo>
                  <a:cubicBezTo>
                    <a:pt x="540" y="654"/>
                    <a:pt x="535" y="656"/>
                    <a:pt x="527" y="662"/>
                  </a:cubicBezTo>
                  <a:cubicBezTo>
                    <a:pt x="524" y="676"/>
                    <a:pt x="502" y="677"/>
                    <a:pt x="489" y="680"/>
                  </a:cubicBezTo>
                  <a:cubicBezTo>
                    <a:pt x="475" y="689"/>
                    <a:pt x="464" y="684"/>
                    <a:pt x="447" y="682"/>
                  </a:cubicBezTo>
                  <a:cubicBezTo>
                    <a:pt x="447" y="681"/>
                    <a:pt x="440" y="672"/>
                    <a:pt x="441" y="670"/>
                  </a:cubicBezTo>
                  <a:cubicBezTo>
                    <a:pt x="444" y="666"/>
                    <a:pt x="453" y="662"/>
                    <a:pt x="453" y="662"/>
                  </a:cubicBezTo>
                  <a:cubicBezTo>
                    <a:pt x="452" y="658"/>
                    <a:pt x="453" y="646"/>
                    <a:pt x="447" y="642"/>
                  </a:cubicBezTo>
                  <a:cubicBezTo>
                    <a:pt x="443" y="640"/>
                    <a:pt x="435" y="638"/>
                    <a:pt x="435" y="638"/>
                  </a:cubicBezTo>
                  <a:cubicBezTo>
                    <a:pt x="429" y="640"/>
                    <a:pt x="417" y="644"/>
                    <a:pt x="417" y="644"/>
                  </a:cubicBezTo>
                  <a:cubicBezTo>
                    <a:pt x="407" y="641"/>
                    <a:pt x="404" y="640"/>
                    <a:pt x="393" y="642"/>
                  </a:cubicBezTo>
                  <a:cubicBezTo>
                    <a:pt x="388" y="656"/>
                    <a:pt x="379" y="653"/>
                    <a:pt x="365" y="654"/>
                  </a:cubicBezTo>
                  <a:cubicBezTo>
                    <a:pt x="357" y="657"/>
                    <a:pt x="356" y="660"/>
                    <a:pt x="353" y="668"/>
                  </a:cubicBezTo>
                  <a:cubicBezTo>
                    <a:pt x="354" y="673"/>
                    <a:pt x="358" y="685"/>
                    <a:pt x="353" y="690"/>
                  </a:cubicBezTo>
                  <a:cubicBezTo>
                    <a:pt x="350" y="693"/>
                    <a:pt x="337" y="706"/>
                    <a:pt x="337" y="706"/>
                  </a:cubicBezTo>
                  <a:cubicBezTo>
                    <a:pt x="323" y="701"/>
                    <a:pt x="333" y="701"/>
                    <a:pt x="327" y="708"/>
                  </a:cubicBezTo>
                  <a:cubicBezTo>
                    <a:pt x="321" y="716"/>
                    <a:pt x="314" y="716"/>
                    <a:pt x="305" y="718"/>
                  </a:cubicBezTo>
                  <a:cubicBezTo>
                    <a:pt x="295" y="716"/>
                    <a:pt x="290" y="721"/>
                    <a:pt x="287" y="712"/>
                  </a:cubicBezTo>
                  <a:cubicBezTo>
                    <a:pt x="286" y="707"/>
                    <a:pt x="292" y="693"/>
                    <a:pt x="289" y="688"/>
                  </a:cubicBezTo>
                  <a:cubicBezTo>
                    <a:pt x="284" y="680"/>
                    <a:pt x="263" y="687"/>
                    <a:pt x="255" y="684"/>
                  </a:cubicBezTo>
                  <a:cubicBezTo>
                    <a:pt x="248" y="688"/>
                    <a:pt x="246" y="677"/>
                    <a:pt x="241" y="68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6388100" y="2530475"/>
              <a:ext cx="1014413" cy="584200"/>
            </a:xfrm>
            <a:custGeom>
              <a:avLst/>
              <a:gdLst>
                <a:gd name="T0" fmla="*/ 56 w 639"/>
                <a:gd name="T1" fmla="*/ 340 h 368"/>
                <a:gd name="T2" fmla="*/ 54 w 639"/>
                <a:gd name="T3" fmla="*/ 298 h 368"/>
                <a:gd name="T4" fmla="*/ 20 w 639"/>
                <a:gd name="T5" fmla="*/ 292 h 368"/>
                <a:gd name="T6" fmla="*/ 8 w 639"/>
                <a:gd name="T7" fmla="*/ 276 h 368"/>
                <a:gd name="T8" fmla="*/ 26 w 639"/>
                <a:gd name="T9" fmla="*/ 256 h 368"/>
                <a:gd name="T10" fmla="*/ 40 w 639"/>
                <a:gd name="T11" fmla="*/ 266 h 368"/>
                <a:gd name="T12" fmla="*/ 64 w 639"/>
                <a:gd name="T13" fmla="*/ 232 h 368"/>
                <a:gd name="T14" fmla="*/ 86 w 639"/>
                <a:gd name="T15" fmla="*/ 244 h 368"/>
                <a:gd name="T16" fmla="*/ 114 w 639"/>
                <a:gd name="T17" fmla="*/ 232 h 368"/>
                <a:gd name="T18" fmla="*/ 114 w 639"/>
                <a:gd name="T19" fmla="*/ 208 h 368"/>
                <a:gd name="T20" fmla="*/ 144 w 639"/>
                <a:gd name="T21" fmla="*/ 184 h 368"/>
                <a:gd name="T22" fmla="*/ 174 w 639"/>
                <a:gd name="T23" fmla="*/ 140 h 368"/>
                <a:gd name="T24" fmla="*/ 222 w 639"/>
                <a:gd name="T25" fmla="*/ 122 h 368"/>
                <a:gd name="T26" fmla="*/ 264 w 639"/>
                <a:gd name="T27" fmla="*/ 90 h 368"/>
                <a:gd name="T28" fmla="*/ 274 w 639"/>
                <a:gd name="T29" fmla="*/ 76 h 368"/>
                <a:gd name="T30" fmla="*/ 288 w 639"/>
                <a:gd name="T31" fmla="*/ 58 h 368"/>
                <a:gd name="T32" fmla="*/ 316 w 639"/>
                <a:gd name="T33" fmla="*/ 28 h 368"/>
                <a:gd name="T34" fmla="*/ 352 w 639"/>
                <a:gd name="T35" fmla="*/ 42 h 368"/>
                <a:gd name="T36" fmla="*/ 382 w 639"/>
                <a:gd name="T37" fmla="*/ 60 h 368"/>
                <a:gd name="T38" fmla="*/ 414 w 639"/>
                <a:gd name="T39" fmla="*/ 56 h 368"/>
                <a:gd name="T40" fmla="*/ 428 w 639"/>
                <a:gd name="T41" fmla="*/ 32 h 368"/>
                <a:gd name="T42" fmla="*/ 458 w 639"/>
                <a:gd name="T43" fmla="*/ 10 h 368"/>
                <a:gd name="T44" fmla="*/ 504 w 639"/>
                <a:gd name="T45" fmla="*/ 34 h 368"/>
                <a:gd name="T46" fmla="*/ 536 w 639"/>
                <a:gd name="T47" fmla="*/ 44 h 368"/>
                <a:gd name="T48" fmla="*/ 526 w 639"/>
                <a:gd name="T49" fmla="*/ 126 h 368"/>
                <a:gd name="T50" fmla="*/ 546 w 639"/>
                <a:gd name="T51" fmla="*/ 124 h 368"/>
                <a:gd name="T52" fmla="*/ 612 w 639"/>
                <a:gd name="T53" fmla="*/ 128 h 368"/>
                <a:gd name="T54" fmla="*/ 628 w 639"/>
                <a:gd name="T55" fmla="*/ 142 h 368"/>
                <a:gd name="T56" fmla="*/ 618 w 639"/>
                <a:gd name="T57" fmla="*/ 198 h 368"/>
                <a:gd name="T58" fmla="*/ 602 w 639"/>
                <a:gd name="T59" fmla="*/ 230 h 368"/>
                <a:gd name="T60" fmla="*/ 632 w 639"/>
                <a:gd name="T61" fmla="*/ 266 h 368"/>
                <a:gd name="T62" fmla="*/ 584 w 639"/>
                <a:gd name="T63" fmla="*/ 260 h 368"/>
                <a:gd name="T64" fmla="*/ 568 w 639"/>
                <a:gd name="T65" fmla="*/ 256 h 368"/>
                <a:gd name="T66" fmla="*/ 552 w 639"/>
                <a:gd name="T67" fmla="*/ 266 h 368"/>
                <a:gd name="T68" fmla="*/ 536 w 639"/>
                <a:gd name="T69" fmla="*/ 270 h 368"/>
                <a:gd name="T70" fmla="*/ 506 w 639"/>
                <a:gd name="T71" fmla="*/ 292 h 368"/>
                <a:gd name="T72" fmla="*/ 420 w 639"/>
                <a:gd name="T73" fmla="*/ 362 h 368"/>
                <a:gd name="T74" fmla="*/ 434 w 639"/>
                <a:gd name="T75" fmla="*/ 306 h 368"/>
                <a:gd name="T76" fmla="*/ 490 w 639"/>
                <a:gd name="T77" fmla="*/ 274 h 368"/>
                <a:gd name="T78" fmla="*/ 464 w 639"/>
                <a:gd name="T79" fmla="*/ 240 h 368"/>
                <a:gd name="T80" fmla="*/ 486 w 639"/>
                <a:gd name="T81" fmla="*/ 194 h 368"/>
                <a:gd name="T82" fmla="*/ 420 w 639"/>
                <a:gd name="T83" fmla="*/ 210 h 368"/>
                <a:gd name="T84" fmla="*/ 368 w 639"/>
                <a:gd name="T85" fmla="*/ 232 h 368"/>
                <a:gd name="T86" fmla="*/ 328 w 639"/>
                <a:gd name="T87" fmla="*/ 260 h 368"/>
                <a:gd name="T88" fmla="*/ 284 w 639"/>
                <a:gd name="T89" fmla="*/ 278 h 368"/>
                <a:gd name="T90" fmla="*/ 184 w 639"/>
                <a:gd name="T91" fmla="*/ 346 h 368"/>
                <a:gd name="T92" fmla="*/ 142 w 639"/>
                <a:gd name="T93" fmla="*/ 342 h 368"/>
                <a:gd name="T94" fmla="*/ 66 w 639"/>
                <a:gd name="T95" fmla="*/ 364 h 36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39"/>
                <a:gd name="T145" fmla="*/ 0 h 368"/>
                <a:gd name="T146" fmla="*/ 639 w 639"/>
                <a:gd name="T147" fmla="*/ 368 h 36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39" h="368">
                  <a:moveTo>
                    <a:pt x="70" y="368"/>
                  </a:moveTo>
                  <a:cubicBezTo>
                    <a:pt x="68" y="347"/>
                    <a:pt x="72" y="345"/>
                    <a:pt x="56" y="340"/>
                  </a:cubicBezTo>
                  <a:cubicBezTo>
                    <a:pt x="58" y="333"/>
                    <a:pt x="62" y="329"/>
                    <a:pt x="64" y="322"/>
                  </a:cubicBezTo>
                  <a:cubicBezTo>
                    <a:pt x="61" y="305"/>
                    <a:pt x="64" y="313"/>
                    <a:pt x="54" y="298"/>
                  </a:cubicBezTo>
                  <a:cubicBezTo>
                    <a:pt x="52" y="294"/>
                    <a:pt x="42" y="294"/>
                    <a:pt x="42" y="294"/>
                  </a:cubicBezTo>
                  <a:cubicBezTo>
                    <a:pt x="35" y="284"/>
                    <a:pt x="30" y="286"/>
                    <a:pt x="20" y="292"/>
                  </a:cubicBezTo>
                  <a:cubicBezTo>
                    <a:pt x="9" y="290"/>
                    <a:pt x="4" y="291"/>
                    <a:pt x="0" y="280"/>
                  </a:cubicBezTo>
                  <a:cubicBezTo>
                    <a:pt x="3" y="279"/>
                    <a:pt x="7" y="279"/>
                    <a:pt x="8" y="276"/>
                  </a:cubicBezTo>
                  <a:cubicBezTo>
                    <a:pt x="10" y="270"/>
                    <a:pt x="2" y="258"/>
                    <a:pt x="2" y="258"/>
                  </a:cubicBezTo>
                  <a:cubicBezTo>
                    <a:pt x="6" y="246"/>
                    <a:pt x="16" y="253"/>
                    <a:pt x="26" y="256"/>
                  </a:cubicBezTo>
                  <a:cubicBezTo>
                    <a:pt x="27" y="258"/>
                    <a:pt x="26" y="261"/>
                    <a:pt x="28" y="262"/>
                  </a:cubicBezTo>
                  <a:cubicBezTo>
                    <a:pt x="31" y="264"/>
                    <a:pt x="40" y="266"/>
                    <a:pt x="40" y="266"/>
                  </a:cubicBezTo>
                  <a:cubicBezTo>
                    <a:pt x="49" y="260"/>
                    <a:pt x="49" y="254"/>
                    <a:pt x="60" y="250"/>
                  </a:cubicBezTo>
                  <a:cubicBezTo>
                    <a:pt x="61" y="244"/>
                    <a:pt x="58" y="234"/>
                    <a:pt x="64" y="232"/>
                  </a:cubicBezTo>
                  <a:cubicBezTo>
                    <a:pt x="66" y="231"/>
                    <a:pt x="66" y="237"/>
                    <a:pt x="68" y="238"/>
                  </a:cubicBezTo>
                  <a:cubicBezTo>
                    <a:pt x="73" y="241"/>
                    <a:pt x="80" y="242"/>
                    <a:pt x="86" y="244"/>
                  </a:cubicBezTo>
                  <a:cubicBezTo>
                    <a:pt x="88" y="245"/>
                    <a:pt x="92" y="246"/>
                    <a:pt x="92" y="246"/>
                  </a:cubicBezTo>
                  <a:cubicBezTo>
                    <a:pt x="101" y="243"/>
                    <a:pt x="104" y="235"/>
                    <a:pt x="114" y="232"/>
                  </a:cubicBezTo>
                  <a:cubicBezTo>
                    <a:pt x="115" y="228"/>
                    <a:pt x="119" y="224"/>
                    <a:pt x="118" y="220"/>
                  </a:cubicBezTo>
                  <a:cubicBezTo>
                    <a:pt x="117" y="216"/>
                    <a:pt x="114" y="208"/>
                    <a:pt x="114" y="208"/>
                  </a:cubicBezTo>
                  <a:cubicBezTo>
                    <a:pt x="120" y="200"/>
                    <a:pt x="128" y="199"/>
                    <a:pt x="136" y="194"/>
                  </a:cubicBezTo>
                  <a:cubicBezTo>
                    <a:pt x="139" y="190"/>
                    <a:pt x="140" y="188"/>
                    <a:pt x="144" y="184"/>
                  </a:cubicBezTo>
                  <a:cubicBezTo>
                    <a:pt x="147" y="181"/>
                    <a:pt x="165" y="175"/>
                    <a:pt x="168" y="174"/>
                  </a:cubicBezTo>
                  <a:cubicBezTo>
                    <a:pt x="170" y="163"/>
                    <a:pt x="169" y="150"/>
                    <a:pt x="174" y="140"/>
                  </a:cubicBezTo>
                  <a:cubicBezTo>
                    <a:pt x="176" y="136"/>
                    <a:pt x="182" y="128"/>
                    <a:pt x="182" y="128"/>
                  </a:cubicBezTo>
                  <a:cubicBezTo>
                    <a:pt x="196" y="133"/>
                    <a:pt x="217" y="138"/>
                    <a:pt x="222" y="122"/>
                  </a:cubicBezTo>
                  <a:cubicBezTo>
                    <a:pt x="228" y="123"/>
                    <a:pt x="241" y="127"/>
                    <a:pt x="246" y="122"/>
                  </a:cubicBezTo>
                  <a:cubicBezTo>
                    <a:pt x="258" y="110"/>
                    <a:pt x="243" y="104"/>
                    <a:pt x="264" y="90"/>
                  </a:cubicBezTo>
                  <a:cubicBezTo>
                    <a:pt x="265" y="86"/>
                    <a:pt x="264" y="81"/>
                    <a:pt x="266" y="78"/>
                  </a:cubicBezTo>
                  <a:cubicBezTo>
                    <a:pt x="268" y="76"/>
                    <a:pt x="272" y="78"/>
                    <a:pt x="274" y="76"/>
                  </a:cubicBezTo>
                  <a:cubicBezTo>
                    <a:pt x="276" y="73"/>
                    <a:pt x="274" y="69"/>
                    <a:pt x="276" y="66"/>
                  </a:cubicBezTo>
                  <a:cubicBezTo>
                    <a:pt x="279" y="62"/>
                    <a:pt x="288" y="58"/>
                    <a:pt x="288" y="58"/>
                  </a:cubicBezTo>
                  <a:cubicBezTo>
                    <a:pt x="290" y="52"/>
                    <a:pt x="302" y="44"/>
                    <a:pt x="302" y="44"/>
                  </a:cubicBezTo>
                  <a:cubicBezTo>
                    <a:pt x="311" y="30"/>
                    <a:pt x="306" y="35"/>
                    <a:pt x="316" y="28"/>
                  </a:cubicBezTo>
                  <a:cubicBezTo>
                    <a:pt x="322" y="27"/>
                    <a:pt x="336" y="46"/>
                    <a:pt x="342" y="48"/>
                  </a:cubicBezTo>
                  <a:cubicBezTo>
                    <a:pt x="348" y="50"/>
                    <a:pt x="349" y="44"/>
                    <a:pt x="352" y="42"/>
                  </a:cubicBezTo>
                  <a:cubicBezTo>
                    <a:pt x="361" y="45"/>
                    <a:pt x="354" y="43"/>
                    <a:pt x="362" y="38"/>
                  </a:cubicBezTo>
                  <a:cubicBezTo>
                    <a:pt x="367" y="54"/>
                    <a:pt x="371" y="49"/>
                    <a:pt x="382" y="60"/>
                  </a:cubicBezTo>
                  <a:cubicBezTo>
                    <a:pt x="392" y="45"/>
                    <a:pt x="399" y="58"/>
                    <a:pt x="412" y="62"/>
                  </a:cubicBezTo>
                  <a:cubicBezTo>
                    <a:pt x="413" y="60"/>
                    <a:pt x="413" y="58"/>
                    <a:pt x="414" y="56"/>
                  </a:cubicBezTo>
                  <a:cubicBezTo>
                    <a:pt x="415" y="54"/>
                    <a:pt x="417" y="52"/>
                    <a:pt x="418" y="50"/>
                  </a:cubicBezTo>
                  <a:cubicBezTo>
                    <a:pt x="425" y="31"/>
                    <a:pt x="416" y="36"/>
                    <a:pt x="428" y="32"/>
                  </a:cubicBezTo>
                  <a:cubicBezTo>
                    <a:pt x="431" y="22"/>
                    <a:pt x="436" y="17"/>
                    <a:pt x="446" y="14"/>
                  </a:cubicBezTo>
                  <a:cubicBezTo>
                    <a:pt x="449" y="2"/>
                    <a:pt x="443" y="15"/>
                    <a:pt x="458" y="10"/>
                  </a:cubicBezTo>
                  <a:cubicBezTo>
                    <a:pt x="460" y="9"/>
                    <a:pt x="466" y="0"/>
                    <a:pt x="466" y="0"/>
                  </a:cubicBezTo>
                  <a:cubicBezTo>
                    <a:pt x="502" y="3"/>
                    <a:pt x="482" y="19"/>
                    <a:pt x="504" y="34"/>
                  </a:cubicBezTo>
                  <a:cubicBezTo>
                    <a:pt x="513" y="39"/>
                    <a:pt x="509" y="40"/>
                    <a:pt x="514" y="42"/>
                  </a:cubicBezTo>
                  <a:cubicBezTo>
                    <a:pt x="519" y="44"/>
                    <a:pt x="532" y="33"/>
                    <a:pt x="536" y="44"/>
                  </a:cubicBezTo>
                  <a:cubicBezTo>
                    <a:pt x="550" y="58"/>
                    <a:pt x="549" y="92"/>
                    <a:pt x="538" y="108"/>
                  </a:cubicBezTo>
                  <a:cubicBezTo>
                    <a:pt x="534" y="114"/>
                    <a:pt x="526" y="126"/>
                    <a:pt x="526" y="126"/>
                  </a:cubicBezTo>
                  <a:cubicBezTo>
                    <a:pt x="528" y="128"/>
                    <a:pt x="531" y="136"/>
                    <a:pt x="536" y="134"/>
                  </a:cubicBezTo>
                  <a:cubicBezTo>
                    <a:pt x="540" y="132"/>
                    <a:pt x="542" y="126"/>
                    <a:pt x="546" y="124"/>
                  </a:cubicBezTo>
                  <a:cubicBezTo>
                    <a:pt x="552" y="121"/>
                    <a:pt x="560" y="120"/>
                    <a:pt x="566" y="118"/>
                  </a:cubicBezTo>
                  <a:cubicBezTo>
                    <a:pt x="594" y="127"/>
                    <a:pt x="546" y="124"/>
                    <a:pt x="612" y="128"/>
                  </a:cubicBezTo>
                  <a:cubicBezTo>
                    <a:pt x="616" y="129"/>
                    <a:pt x="621" y="127"/>
                    <a:pt x="624" y="130"/>
                  </a:cubicBezTo>
                  <a:cubicBezTo>
                    <a:pt x="627" y="133"/>
                    <a:pt x="627" y="138"/>
                    <a:pt x="628" y="142"/>
                  </a:cubicBezTo>
                  <a:cubicBezTo>
                    <a:pt x="631" y="151"/>
                    <a:pt x="635" y="158"/>
                    <a:pt x="638" y="166"/>
                  </a:cubicBezTo>
                  <a:cubicBezTo>
                    <a:pt x="635" y="180"/>
                    <a:pt x="630" y="190"/>
                    <a:pt x="618" y="198"/>
                  </a:cubicBezTo>
                  <a:cubicBezTo>
                    <a:pt x="615" y="206"/>
                    <a:pt x="607" y="213"/>
                    <a:pt x="600" y="218"/>
                  </a:cubicBezTo>
                  <a:cubicBezTo>
                    <a:pt x="601" y="222"/>
                    <a:pt x="600" y="227"/>
                    <a:pt x="602" y="230"/>
                  </a:cubicBezTo>
                  <a:cubicBezTo>
                    <a:pt x="605" y="234"/>
                    <a:pt x="600" y="244"/>
                    <a:pt x="614" y="238"/>
                  </a:cubicBezTo>
                  <a:cubicBezTo>
                    <a:pt x="618" y="250"/>
                    <a:pt x="621" y="259"/>
                    <a:pt x="632" y="266"/>
                  </a:cubicBezTo>
                  <a:cubicBezTo>
                    <a:pt x="639" y="286"/>
                    <a:pt x="619" y="279"/>
                    <a:pt x="604" y="278"/>
                  </a:cubicBezTo>
                  <a:cubicBezTo>
                    <a:pt x="597" y="267"/>
                    <a:pt x="596" y="264"/>
                    <a:pt x="584" y="260"/>
                  </a:cubicBezTo>
                  <a:cubicBezTo>
                    <a:pt x="579" y="261"/>
                    <a:pt x="575" y="263"/>
                    <a:pt x="570" y="262"/>
                  </a:cubicBezTo>
                  <a:cubicBezTo>
                    <a:pt x="568" y="261"/>
                    <a:pt x="570" y="256"/>
                    <a:pt x="568" y="256"/>
                  </a:cubicBezTo>
                  <a:cubicBezTo>
                    <a:pt x="564" y="255"/>
                    <a:pt x="556" y="260"/>
                    <a:pt x="556" y="260"/>
                  </a:cubicBezTo>
                  <a:cubicBezTo>
                    <a:pt x="555" y="262"/>
                    <a:pt x="552" y="264"/>
                    <a:pt x="552" y="266"/>
                  </a:cubicBezTo>
                  <a:cubicBezTo>
                    <a:pt x="552" y="268"/>
                    <a:pt x="556" y="270"/>
                    <a:pt x="556" y="272"/>
                  </a:cubicBezTo>
                  <a:cubicBezTo>
                    <a:pt x="553" y="274"/>
                    <a:pt x="541" y="269"/>
                    <a:pt x="536" y="270"/>
                  </a:cubicBezTo>
                  <a:cubicBezTo>
                    <a:pt x="531" y="270"/>
                    <a:pt x="529" y="266"/>
                    <a:pt x="524" y="270"/>
                  </a:cubicBezTo>
                  <a:cubicBezTo>
                    <a:pt x="515" y="273"/>
                    <a:pt x="516" y="289"/>
                    <a:pt x="506" y="292"/>
                  </a:cubicBezTo>
                  <a:cubicBezTo>
                    <a:pt x="493" y="302"/>
                    <a:pt x="486" y="315"/>
                    <a:pt x="472" y="324"/>
                  </a:cubicBezTo>
                  <a:cubicBezTo>
                    <a:pt x="458" y="345"/>
                    <a:pt x="444" y="354"/>
                    <a:pt x="420" y="362"/>
                  </a:cubicBezTo>
                  <a:cubicBezTo>
                    <a:pt x="418" y="345"/>
                    <a:pt x="421" y="341"/>
                    <a:pt x="410" y="330"/>
                  </a:cubicBezTo>
                  <a:cubicBezTo>
                    <a:pt x="413" y="315"/>
                    <a:pt x="420" y="311"/>
                    <a:pt x="434" y="306"/>
                  </a:cubicBezTo>
                  <a:cubicBezTo>
                    <a:pt x="441" y="284"/>
                    <a:pt x="447" y="286"/>
                    <a:pt x="472" y="284"/>
                  </a:cubicBezTo>
                  <a:cubicBezTo>
                    <a:pt x="479" y="282"/>
                    <a:pt x="490" y="274"/>
                    <a:pt x="490" y="274"/>
                  </a:cubicBezTo>
                  <a:cubicBezTo>
                    <a:pt x="494" y="262"/>
                    <a:pt x="484" y="259"/>
                    <a:pt x="476" y="252"/>
                  </a:cubicBezTo>
                  <a:cubicBezTo>
                    <a:pt x="472" y="248"/>
                    <a:pt x="464" y="240"/>
                    <a:pt x="464" y="240"/>
                  </a:cubicBezTo>
                  <a:cubicBezTo>
                    <a:pt x="459" y="226"/>
                    <a:pt x="467" y="215"/>
                    <a:pt x="478" y="208"/>
                  </a:cubicBezTo>
                  <a:cubicBezTo>
                    <a:pt x="477" y="206"/>
                    <a:pt x="488" y="194"/>
                    <a:pt x="486" y="194"/>
                  </a:cubicBezTo>
                  <a:cubicBezTo>
                    <a:pt x="483" y="193"/>
                    <a:pt x="473" y="185"/>
                    <a:pt x="462" y="188"/>
                  </a:cubicBezTo>
                  <a:cubicBezTo>
                    <a:pt x="451" y="191"/>
                    <a:pt x="430" y="205"/>
                    <a:pt x="420" y="210"/>
                  </a:cubicBezTo>
                  <a:cubicBezTo>
                    <a:pt x="394" y="220"/>
                    <a:pt x="423" y="207"/>
                    <a:pt x="404" y="220"/>
                  </a:cubicBezTo>
                  <a:cubicBezTo>
                    <a:pt x="394" y="227"/>
                    <a:pt x="380" y="228"/>
                    <a:pt x="368" y="232"/>
                  </a:cubicBezTo>
                  <a:cubicBezTo>
                    <a:pt x="357" y="240"/>
                    <a:pt x="347" y="245"/>
                    <a:pt x="334" y="248"/>
                  </a:cubicBezTo>
                  <a:cubicBezTo>
                    <a:pt x="333" y="252"/>
                    <a:pt x="332" y="257"/>
                    <a:pt x="328" y="260"/>
                  </a:cubicBezTo>
                  <a:cubicBezTo>
                    <a:pt x="321" y="265"/>
                    <a:pt x="309" y="263"/>
                    <a:pt x="302" y="268"/>
                  </a:cubicBezTo>
                  <a:cubicBezTo>
                    <a:pt x="288" y="277"/>
                    <a:pt x="295" y="274"/>
                    <a:pt x="284" y="278"/>
                  </a:cubicBezTo>
                  <a:cubicBezTo>
                    <a:pt x="278" y="295"/>
                    <a:pt x="274" y="322"/>
                    <a:pt x="256" y="328"/>
                  </a:cubicBezTo>
                  <a:cubicBezTo>
                    <a:pt x="238" y="355"/>
                    <a:pt x="239" y="344"/>
                    <a:pt x="184" y="346"/>
                  </a:cubicBezTo>
                  <a:cubicBezTo>
                    <a:pt x="170" y="351"/>
                    <a:pt x="176" y="348"/>
                    <a:pt x="166" y="354"/>
                  </a:cubicBezTo>
                  <a:cubicBezTo>
                    <a:pt x="158" y="366"/>
                    <a:pt x="157" y="347"/>
                    <a:pt x="142" y="342"/>
                  </a:cubicBezTo>
                  <a:cubicBezTo>
                    <a:pt x="93" y="358"/>
                    <a:pt x="157" y="354"/>
                    <a:pt x="96" y="358"/>
                  </a:cubicBezTo>
                  <a:cubicBezTo>
                    <a:pt x="86" y="361"/>
                    <a:pt x="76" y="361"/>
                    <a:pt x="66" y="364"/>
                  </a:cubicBezTo>
                  <a:cubicBezTo>
                    <a:pt x="73" y="366"/>
                    <a:pt x="73" y="365"/>
                    <a:pt x="70" y="36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6076950" y="2819400"/>
              <a:ext cx="1089025" cy="831850"/>
            </a:xfrm>
            <a:custGeom>
              <a:avLst/>
              <a:gdLst>
                <a:gd name="T0" fmla="*/ 44 w 686"/>
                <a:gd name="T1" fmla="*/ 222 h 524"/>
                <a:gd name="T2" fmla="*/ 58 w 686"/>
                <a:gd name="T3" fmla="*/ 204 h 524"/>
                <a:gd name="T4" fmla="*/ 98 w 686"/>
                <a:gd name="T5" fmla="*/ 206 h 524"/>
                <a:gd name="T6" fmla="*/ 142 w 686"/>
                <a:gd name="T7" fmla="*/ 200 h 524"/>
                <a:gd name="T8" fmla="*/ 214 w 686"/>
                <a:gd name="T9" fmla="*/ 196 h 524"/>
                <a:gd name="T10" fmla="*/ 236 w 686"/>
                <a:gd name="T11" fmla="*/ 176 h 524"/>
                <a:gd name="T12" fmla="*/ 308 w 686"/>
                <a:gd name="T13" fmla="*/ 174 h 524"/>
                <a:gd name="T14" fmla="*/ 338 w 686"/>
                <a:gd name="T15" fmla="*/ 166 h 524"/>
                <a:gd name="T16" fmla="*/ 326 w 686"/>
                <a:gd name="T17" fmla="*/ 166 h 524"/>
                <a:gd name="T18" fmla="*/ 356 w 686"/>
                <a:gd name="T19" fmla="*/ 172 h 524"/>
                <a:gd name="T20" fmla="*/ 460 w 686"/>
                <a:gd name="T21" fmla="*/ 144 h 524"/>
                <a:gd name="T22" fmla="*/ 476 w 686"/>
                <a:gd name="T23" fmla="*/ 100 h 524"/>
                <a:gd name="T24" fmla="*/ 524 w 686"/>
                <a:gd name="T25" fmla="*/ 78 h 524"/>
                <a:gd name="T26" fmla="*/ 572 w 686"/>
                <a:gd name="T27" fmla="*/ 52 h 524"/>
                <a:gd name="T28" fmla="*/ 612 w 686"/>
                <a:gd name="T29" fmla="*/ 26 h 524"/>
                <a:gd name="T30" fmla="*/ 652 w 686"/>
                <a:gd name="T31" fmla="*/ 0 h 524"/>
                <a:gd name="T32" fmla="*/ 666 w 686"/>
                <a:gd name="T33" fmla="*/ 36 h 524"/>
                <a:gd name="T34" fmla="*/ 686 w 686"/>
                <a:gd name="T35" fmla="*/ 82 h 524"/>
                <a:gd name="T36" fmla="*/ 638 w 686"/>
                <a:gd name="T37" fmla="*/ 112 h 524"/>
                <a:gd name="T38" fmla="*/ 596 w 686"/>
                <a:gd name="T39" fmla="*/ 140 h 524"/>
                <a:gd name="T40" fmla="*/ 532 w 686"/>
                <a:gd name="T41" fmla="*/ 196 h 524"/>
                <a:gd name="T42" fmla="*/ 486 w 686"/>
                <a:gd name="T43" fmla="*/ 266 h 524"/>
                <a:gd name="T44" fmla="*/ 474 w 686"/>
                <a:gd name="T45" fmla="*/ 298 h 524"/>
                <a:gd name="T46" fmla="*/ 428 w 686"/>
                <a:gd name="T47" fmla="*/ 330 h 524"/>
                <a:gd name="T48" fmla="*/ 430 w 686"/>
                <a:gd name="T49" fmla="*/ 370 h 524"/>
                <a:gd name="T50" fmla="*/ 420 w 686"/>
                <a:gd name="T51" fmla="*/ 414 h 524"/>
                <a:gd name="T52" fmla="*/ 398 w 686"/>
                <a:gd name="T53" fmla="*/ 448 h 524"/>
                <a:gd name="T54" fmla="*/ 380 w 686"/>
                <a:gd name="T55" fmla="*/ 496 h 524"/>
                <a:gd name="T56" fmla="*/ 346 w 686"/>
                <a:gd name="T57" fmla="*/ 524 h 524"/>
                <a:gd name="T58" fmla="*/ 308 w 686"/>
                <a:gd name="T59" fmla="*/ 472 h 524"/>
                <a:gd name="T60" fmla="*/ 320 w 686"/>
                <a:gd name="T61" fmla="*/ 410 h 524"/>
                <a:gd name="T62" fmla="*/ 340 w 686"/>
                <a:gd name="T63" fmla="*/ 356 h 524"/>
                <a:gd name="T64" fmla="*/ 286 w 686"/>
                <a:gd name="T65" fmla="*/ 298 h 524"/>
                <a:gd name="T66" fmla="*/ 234 w 686"/>
                <a:gd name="T67" fmla="*/ 296 h 524"/>
                <a:gd name="T68" fmla="*/ 136 w 686"/>
                <a:gd name="T69" fmla="*/ 314 h 524"/>
                <a:gd name="T70" fmla="*/ 106 w 686"/>
                <a:gd name="T71" fmla="*/ 318 h 524"/>
                <a:gd name="T72" fmla="*/ 44 w 686"/>
                <a:gd name="T73" fmla="*/ 316 h 524"/>
                <a:gd name="T74" fmla="*/ 38 w 686"/>
                <a:gd name="T75" fmla="*/ 368 h 524"/>
                <a:gd name="T76" fmla="*/ 10 w 686"/>
                <a:gd name="T77" fmla="*/ 302 h 524"/>
                <a:gd name="T78" fmla="*/ 22 w 686"/>
                <a:gd name="T79" fmla="*/ 270 h 524"/>
                <a:gd name="T80" fmla="*/ 18 w 686"/>
                <a:gd name="T81" fmla="*/ 224 h 52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86"/>
                <a:gd name="T124" fmla="*/ 0 h 524"/>
                <a:gd name="T125" fmla="*/ 686 w 686"/>
                <a:gd name="T126" fmla="*/ 524 h 52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86" h="524">
                  <a:moveTo>
                    <a:pt x="18" y="224"/>
                  </a:moveTo>
                  <a:cubicBezTo>
                    <a:pt x="27" y="223"/>
                    <a:pt x="36" y="226"/>
                    <a:pt x="44" y="222"/>
                  </a:cubicBezTo>
                  <a:cubicBezTo>
                    <a:pt x="48" y="220"/>
                    <a:pt x="44" y="214"/>
                    <a:pt x="46" y="210"/>
                  </a:cubicBezTo>
                  <a:cubicBezTo>
                    <a:pt x="48" y="207"/>
                    <a:pt x="55" y="205"/>
                    <a:pt x="58" y="204"/>
                  </a:cubicBezTo>
                  <a:cubicBezTo>
                    <a:pt x="68" y="190"/>
                    <a:pt x="74" y="196"/>
                    <a:pt x="86" y="202"/>
                  </a:cubicBezTo>
                  <a:cubicBezTo>
                    <a:pt x="90" y="204"/>
                    <a:pt x="98" y="206"/>
                    <a:pt x="98" y="206"/>
                  </a:cubicBezTo>
                  <a:cubicBezTo>
                    <a:pt x="104" y="215"/>
                    <a:pt x="110" y="212"/>
                    <a:pt x="118" y="206"/>
                  </a:cubicBezTo>
                  <a:cubicBezTo>
                    <a:pt x="128" y="209"/>
                    <a:pt x="133" y="203"/>
                    <a:pt x="142" y="200"/>
                  </a:cubicBezTo>
                  <a:cubicBezTo>
                    <a:pt x="154" y="204"/>
                    <a:pt x="147" y="195"/>
                    <a:pt x="160" y="198"/>
                  </a:cubicBezTo>
                  <a:cubicBezTo>
                    <a:pt x="170" y="205"/>
                    <a:pt x="203" y="197"/>
                    <a:pt x="214" y="196"/>
                  </a:cubicBezTo>
                  <a:cubicBezTo>
                    <a:pt x="221" y="192"/>
                    <a:pt x="227" y="190"/>
                    <a:pt x="234" y="186"/>
                  </a:cubicBezTo>
                  <a:cubicBezTo>
                    <a:pt x="235" y="183"/>
                    <a:pt x="233" y="177"/>
                    <a:pt x="236" y="176"/>
                  </a:cubicBezTo>
                  <a:cubicBezTo>
                    <a:pt x="240" y="174"/>
                    <a:pt x="248" y="180"/>
                    <a:pt x="248" y="180"/>
                  </a:cubicBezTo>
                  <a:cubicBezTo>
                    <a:pt x="269" y="178"/>
                    <a:pt x="287" y="176"/>
                    <a:pt x="308" y="174"/>
                  </a:cubicBezTo>
                  <a:cubicBezTo>
                    <a:pt x="325" y="168"/>
                    <a:pt x="298" y="177"/>
                    <a:pt x="326" y="170"/>
                  </a:cubicBezTo>
                  <a:cubicBezTo>
                    <a:pt x="330" y="169"/>
                    <a:pt x="338" y="166"/>
                    <a:pt x="338" y="166"/>
                  </a:cubicBezTo>
                  <a:cubicBezTo>
                    <a:pt x="336" y="165"/>
                    <a:pt x="334" y="164"/>
                    <a:pt x="332" y="164"/>
                  </a:cubicBezTo>
                  <a:cubicBezTo>
                    <a:pt x="330" y="164"/>
                    <a:pt x="325" y="167"/>
                    <a:pt x="326" y="166"/>
                  </a:cubicBezTo>
                  <a:cubicBezTo>
                    <a:pt x="333" y="159"/>
                    <a:pt x="336" y="159"/>
                    <a:pt x="344" y="156"/>
                  </a:cubicBezTo>
                  <a:cubicBezTo>
                    <a:pt x="347" y="167"/>
                    <a:pt x="350" y="163"/>
                    <a:pt x="356" y="172"/>
                  </a:cubicBezTo>
                  <a:cubicBezTo>
                    <a:pt x="391" y="160"/>
                    <a:pt x="369" y="164"/>
                    <a:pt x="438" y="162"/>
                  </a:cubicBezTo>
                  <a:cubicBezTo>
                    <a:pt x="442" y="151"/>
                    <a:pt x="449" y="147"/>
                    <a:pt x="460" y="144"/>
                  </a:cubicBezTo>
                  <a:cubicBezTo>
                    <a:pt x="465" y="134"/>
                    <a:pt x="471" y="115"/>
                    <a:pt x="474" y="108"/>
                  </a:cubicBezTo>
                  <a:cubicBezTo>
                    <a:pt x="477" y="101"/>
                    <a:pt x="472" y="102"/>
                    <a:pt x="476" y="100"/>
                  </a:cubicBezTo>
                  <a:cubicBezTo>
                    <a:pt x="481" y="96"/>
                    <a:pt x="489" y="97"/>
                    <a:pt x="496" y="96"/>
                  </a:cubicBezTo>
                  <a:cubicBezTo>
                    <a:pt x="502" y="87"/>
                    <a:pt x="513" y="82"/>
                    <a:pt x="524" y="78"/>
                  </a:cubicBezTo>
                  <a:cubicBezTo>
                    <a:pt x="529" y="71"/>
                    <a:pt x="534" y="69"/>
                    <a:pt x="542" y="66"/>
                  </a:cubicBezTo>
                  <a:cubicBezTo>
                    <a:pt x="538" y="53"/>
                    <a:pt x="563" y="53"/>
                    <a:pt x="572" y="52"/>
                  </a:cubicBezTo>
                  <a:cubicBezTo>
                    <a:pt x="579" y="41"/>
                    <a:pt x="588" y="38"/>
                    <a:pt x="600" y="34"/>
                  </a:cubicBezTo>
                  <a:cubicBezTo>
                    <a:pt x="605" y="32"/>
                    <a:pt x="612" y="26"/>
                    <a:pt x="612" y="26"/>
                  </a:cubicBezTo>
                  <a:cubicBezTo>
                    <a:pt x="621" y="13"/>
                    <a:pt x="625" y="16"/>
                    <a:pt x="642" y="14"/>
                  </a:cubicBezTo>
                  <a:cubicBezTo>
                    <a:pt x="647" y="0"/>
                    <a:pt x="642" y="3"/>
                    <a:pt x="652" y="0"/>
                  </a:cubicBezTo>
                  <a:cubicBezTo>
                    <a:pt x="665" y="2"/>
                    <a:pt x="670" y="1"/>
                    <a:pt x="680" y="8"/>
                  </a:cubicBezTo>
                  <a:cubicBezTo>
                    <a:pt x="685" y="24"/>
                    <a:pt x="677" y="28"/>
                    <a:pt x="666" y="36"/>
                  </a:cubicBezTo>
                  <a:cubicBezTo>
                    <a:pt x="667" y="53"/>
                    <a:pt x="663" y="63"/>
                    <a:pt x="676" y="72"/>
                  </a:cubicBezTo>
                  <a:cubicBezTo>
                    <a:pt x="681" y="86"/>
                    <a:pt x="676" y="85"/>
                    <a:pt x="686" y="82"/>
                  </a:cubicBezTo>
                  <a:cubicBezTo>
                    <a:pt x="682" y="93"/>
                    <a:pt x="663" y="94"/>
                    <a:pt x="652" y="96"/>
                  </a:cubicBezTo>
                  <a:cubicBezTo>
                    <a:pt x="643" y="110"/>
                    <a:pt x="648" y="105"/>
                    <a:pt x="638" y="112"/>
                  </a:cubicBezTo>
                  <a:cubicBezTo>
                    <a:pt x="631" y="122"/>
                    <a:pt x="629" y="124"/>
                    <a:pt x="616" y="126"/>
                  </a:cubicBezTo>
                  <a:cubicBezTo>
                    <a:pt x="610" y="135"/>
                    <a:pt x="607" y="138"/>
                    <a:pt x="596" y="140"/>
                  </a:cubicBezTo>
                  <a:cubicBezTo>
                    <a:pt x="579" y="151"/>
                    <a:pt x="563" y="172"/>
                    <a:pt x="544" y="178"/>
                  </a:cubicBezTo>
                  <a:cubicBezTo>
                    <a:pt x="542" y="187"/>
                    <a:pt x="540" y="191"/>
                    <a:pt x="532" y="196"/>
                  </a:cubicBezTo>
                  <a:cubicBezTo>
                    <a:pt x="526" y="206"/>
                    <a:pt x="515" y="216"/>
                    <a:pt x="504" y="220"/>
                  </a:cubicBezTo>
                  <a:cubicBezTo>
                    <a:pt x="499" y="236"/>
                    <a:pt x="490" y="250"/>
                    <a:pt x="486" y="266"/>
                  </a:cubicBezTo>
                  <a:cubicBezTo>
                    <a:pt x="488" y="280"/>
                    <a:pt x="491" y="294"/>
                    <a:pt x="486" y="308"/>
                  </a:cubicBezTo>
                  <a:cubicBezTo>
                    <a:pt x="484" y="313"/>
                    <a:pt x="478" y="301"/>
                    <a:pt x="474" y="298"/>
                  </a:cubicBezTo>
                  <a:cubicBezTo>
                    <a:pt x="462" y="281"/>
                    <a:pt x="462" y="303"/>
                    <a:pt x="446" y="308"/>
                  </a:cubicBezTo>
                  <a:cubicBezTo>
                    <a:pt x="438" y="316"/>
                    <a:pt x="437" y="324"/>
                    <a:pt x="428" y="330"/>
                  </a:cubicBezTo>
                  <a:cubicBezTo>
                    <a:pt x="418" y="345"/>
                    <a:pt x="417" y="351"/>
                    <a:pt x="438" y="354"/>
                  </a:cubicBezTo>
                  <a:cubicBezTo>
                    <a:pt x="441" y="363"/>
                    <a:pt x="437" y="365"/>
                    <a:pt x="430" y="370"/>
                  </a:cubicBezTo>
                  <a:cubicBezTo>
                    <a:pt x="427" y="378"/>
                    <a:pt x="427" y="385"/>
                    <a:pt x="422" y="392"/>
                  </a:cubicBezTo>
                  <a:cubicBezTo>
                    <a:pt x="421" y="399"/>
                    <a:pt x="422" y="407"/>
                    <a:pt x="420" y="414"/>
                  </a:cubicBezTo>
                  <a:cubicBezTo>
                    <a:pt x="419" y="419"/>
                    <a:pt x="412" y="426"/>
                    <a:pt x="412" y="426"/>
                  </a:cubicBezTo>
                  <a:cubicBezTo>
                    <a:pt x="409" y="436"/>
                    <a:pt x="402" y="437"/>
                    <a:pt x="398" y="448"/>
                  </a:cubicBezTo>
                  <a:cubicBezTo>
                    <a:pt x="400" y="462"/>
                    <a:pt x="404" y="475"/>
                    <a:pt x="408" y="488"/>
                  </a:cubicBezTo>
                  <a:cubicBezTo>
                    <a:pt x="398" y="495"/>
                    <a:pt x="393" y="494"/>
                    <a:pt x="380" y="496"/>
                  </a:cubicBezTo>
                  <a:cubicBezTo>
                    <a:pt x="368" y="500"/>
                    <a:pt x="375" y="491"/>
                    <a:pt x="362" y="494"/>
                  </a:cubicBezTo>
                  <a:cubicBezTo>
                    <a:pt x="358" y="506"/>
                    <a:pt x="357" y="516"/>
                    <a:pt x="346" y="524"/>
                  </a:cubicBezTo>
                  <a:cubicBezTo>
                    <a:pt x="330" y="520"/>
                    <a:pt x="333" y="518"/>
                    <a:pt x="322" y="510"/>
                  </a:cubicBezTo>
                  <a:cubicBezTo>
                    <a:pt x="315" y="499"/>
                    <a:pt x="311" y="485"/>
                    <a:pt x="308" y="472"/>
                  </a:cubicBezTo>
                  <a:cubicBezTo>
                    <a:pt x="310" y="447"/>
                    <a:pt x="302" y="435"/>
                    <a:pt x="326" y="438"/>
                  </a:cubicBezTo>
                  <a:cubicBezTo>
                    <a:pt x="340" y="428"/>
                    <a:pt x="329" y="419"/>
                    <a:pt x="320" y="410"/>
                  </a:cubicBezTo>
                  <a:cubicBezTo>
                    <a:pt x="327" y="395"/>
                    <a:pt x="334" y="392"/>
                    <a:pt x="350" y="390"/>
                  </a:cubicBezTo>
                  <a:cubicBezTo>
                    <a:pt x="372" y="376"/>
                    <a:pt x="359" y="360"/>
                    <a:pt x="340" y="356"/>
                  </a:cubicBezTo>
                  <a:cubicBezTo>
                    <a:pt x="336" y="330"/>
                    <a:pt x="312" y="328"/>
                    <a:pt x="288" y="326"/>
                  </a:cubicBezTo>
                  <a:cubicBezTo>
                    <a:pt x="285" y="316"/>
                    <a:pt x="291" y="307"/>
                    <a:pt x="286" y="298"/>
                  </a:cubicBezTo>
                  <a:cubicBezTo>
                    <a:pt x="283" y="292"/>
                    <a:pt x="270" y="284"/>
                    <a:pt x="270" y="284"/>
                  </a:cubicBezTo>
                  <a:cubicBezTo>
                    <a:pt x="252" y="296"/>
                    <a:pt x="270" y="293"/>
                    <a:pt x="234" y="296"/>
                  </a:cubicBezTo>
                  <a:cubicBezTo>
                    <a:pt x="211" y="331"/>
                    <a:pt x="231" y="321"/>
                    <a:pt x="166" y="324"/>
                  </a:cubicBezTo>
                  <a:cubicBezTo>
                    <a:pt x="150" y="328"/>
                    <a:pt x="148" y="322"/>
                    <a:pt x="136" y="314"/>
                  </a:cubicBezTo>
                  <a:cubicBezTo>
                    <a:pt x="132" y="302"/>
                    <a:pt x="126" y="310"/>
                    <a:pt x="118" y="314"/>
                  </a:cubicBezTo>
                  <a:cubicBezTo>
                    <a:pt x="114" y="316"/>
                    <a:pt x="106" y="318"/>
                    <a:pt x="106" y="318"/>
                  </a:cubicBezTo>
                  <a:cubicBezTo>
                    <a:pt x="82" y="315"/>
                    <a:pt x="90" y="309"/>
                    <a:pt x="74" y="304"/>
                  </a:cubicBezTo>
                  <a:cubicBezTo>
                    <a:pt x="63" y="308"/>
                    <a:pt x="53" y="310"/>
                    <a:pt x="44" y="316"/>
                  </a:cubicBezTo>
                  <a:cubicBezTo>
                    <a:pt x="40" y="338"/>
                    <a:pt x="44" y="330"/>
                    <a:pt x="36" y="342"/>
                  </a:cubicBezTo>
                  <a:cubicBezTo>
                    <a:pt x="38" y="353"/>
                    <a:pt x="41" y="358"/>
                    <a:pt x="38" y="368"/>
                  </a:cubicBezTo>
                  <a:cubicBezTo>
                    <a:pt x="21" y="365"/>
                    <a:pt x="29" y="355"/>
                    <a:pt x="20" y="342"/>
                  </a:cubicBezTo>
                  <a:cubicBezTo>
                    <a:pt x="18" y="328"/>
                    <a:pt x="23" y="310"/>
                    <a:pt x="10" y="302"/>
                  </a:cubicBezTo>
                  <a:cubicBezTo>
                    <a:pt x="6" y="296"/>
                    <a:pt x="4" y="290"/>
                    <a:pt x="0" y="284"/>
                  </a:cubicBezTo>
                  <a:cubicBezTo>
                    <a:pt x="7" y="279"/>
                    <a:pt x="14" y="273"/>
                    <a:pt x="22" y="270"/>
                  </a:cubicBezTo>
                  <a:cubicBezTo>
                    <a:pt x="26" y="259"/>
                    <a:pt x="20" y="249"/>
                    <a:pt x="14" y="240"/>
                  </a:cubicBezTo>
                  <a:cubicBezTo>
                    <a:pt x="16" y="225"/>
                    <a:pt x="13" y="229"/>
                    <a:pt x="18" y="22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6748463" y="3041650"/>
              <a:ext cx="322262" cy="382588"/>
            </a:xfrm>
            <a:custGeom>
              <a:avLst/>
              <a:gdLst>
                <a:gd name="T0" fmla="*/ 13 w 203"/>
                <a:gd name="T1" fmla="*/ 222 h 241"/>
                <a:gd name="T2" fmla="*/ 37 w 203"/>
                <a:gd name="T3" fmla="*/ 228 h 241"/>
                <a:gd name="T4" fmla="*/ 67 w 203"/>
                <a:gd name="T5" fmla="*/ 194 h 241"/>
                <a:gd name="T6" fmla="*/ 119 w 203"/>
                <a:gd name="T7" fmla="*/ 196 h 241"/>
                <a:gd name="T8" fmla="*/ 131 w 203"/>
                <a:gd name="T9" fmla="*/ 180 h 241"/>
                <a:gd name="T10" fmla="*/ 149 w 203"/>
                <a:gd name="T11" fmla="*/ 198 h 241"/>
                <a:gd name="T12" fmla="*/ 161 w 203"/>
                <a:gd name="T13" fmla="*/ 190 h 241"/>
                <a:gd name="T14" fmla="*/ 173 w 203"/>
                <a:gd name="T15" fmla="*/ 182 h 241"/>
                <a:gd name="T16" fmla="*/ 181 w 203"/>
                <a:gd name="T17" fmla="*/ 170 h 241"/>
                <a:gd name="T18" fmla="*/ 193 w 203"/>
                <a:gd name="T19" fmla="*/ 168 h 241"/>
                <a:gd name="T20" fmla="*/ 203 w 203"/>
                <a:gd name="T21" fmla="*/ 128 h 241"/>
                <a:gd name="T22" fmla="*/ 191 w 203"/>
                <a:gd name="T23" fmla="*/ 86 h 241"/>
                <a:gd name="T24" fmla="*/ 193 w 203"/>
                <a:gd name="T25" fmla="*/ 50 h 241"/>
                <a:gd name="T26" fmla="*/ 201 w 203"/>
                <a:gd name="T27" fmla="*/ 46 h 241"/>
                <a:gd name="T28" fmla="*/ 193 w 203"/>
                <a:gd name="T29" fmla="*/ 34 h 241"/>
                <a:gd name="T30" fmla="*/ 185 w 203"/>
                <a:gd name="T31" fmla="*/ 0 h 241"/>
                <a:gd name="T32" fmla="*/ 169 w 203"/>
                <a:gd name="T33" fmla="*/ 4 h 241"/>
                <a:gd name="T34" fmla="*/ 165 w 203"/>
                <a:gd name="T35" fmla="*/ 10 h 241"/>
                <a:gd name="T36" fmla="*/ 159 w 203"/>
                <a:gd name="T37" fmla="*/ 12 h 241"/>
                <a:gd name="T38" fmla="*/ 141 w 203"/>
                <a:gd name="T39" fmla="*/ 26 h 241"/>
                <a:gd name="T40" fmla="*/ 123 w 203"/>
                <a:gd name="T41" fmla="*/ 32 h 241"/>
                <a:gd name="T42" fmla="*/ 85 w 203"/>
                <a:gd name="T43" fmla="*/ 72 h 241"/>
                <a:gd name="T44" fmla="*/ 67 w 203"/>
                <a:gd name="T45" fmla="*/ 98 h 241"/>
                <a:gd name="T46" fmla="*/ 53 w 203"/>
                <a:gd name="T47" fmla="*/ 174 h 241"/>
                <a:gd name="T48" fmla="*/ 39 w 203"/>
                <a:gd name="T49" fmla="*/ 162 h 241"/>
                <a:gd name="T50" fmla="*/ 19 w 203"/>
                <a:gd name="T51" fmla="*/ 168 h 241"/>
                <a:gd name="T52" fmla="*/ 11 w 203"/>
                <a:gd name="T53" fmla="*/ 180 h 241"/>
                <a:gd name="T54" fmla="*/ 1 w 203"/>
                <a:gd name="T55" fmla="*/ 202 h 241"/>
                <a:gd name="T56" fmla="*/ 15 w 203"/>
                <a:gd name="T57" fmla="*/ 222 h 241"/>
                <a:gd name="T58" fmla="*/ 17 w 203"/>
                <a:gd name="T59" fmla="*/ 236 h 241"/>
                <a:gd name="T60" fmla="*/ 19 w 203"/>
                <a:gd name="T61" fmla="*/ 234 h 24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03"/>
                <a:gd name="T94" fmla="*/ 0 h 241"/>
                <a:gd name="T95" fmla="*/ 203 w 203"/>
                <a:gd name="T96" fmla="*/ 241 h 24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03" h="241">
                  <a:moveTo>
                    <a:pt x="13" y="222"/>
                  </a:moveTo>
                  <a:cubicBezTo>
                    <a:pt x="29" y="232"/>
                    <a:pt x="13" y="233"/>
                    <a:pt x="37" y="228"/>
                  </a:cubicBezTo>
                  <a:cubicBezTo>
                    <a:pt x="40" y="201"/>
                    <a:pt x="43" y="202"/>
                    <a:pt x="67" y="194"/>
                  </a:cubicBezTo>
                  <a:cubicBezTo>
                    <a:pt x="87" y="195"/>
                    <a:pt x="101" y="199"/>
                    <a:pt x="119" y="196"/>
                  </a:cubicBezTo>
                  <a:cubicBezTo>
                    <a:pt x="122" y="188"/>
                    <a:pt x="124" y="185"/>
                    <a:pt x="131" y="180"/>
                  </a:cubicBezTo>
                  <a:cubicBezTo>
                    <a:pt x="140" y="183"/>
                    <a:pt x="141" y="192"/>
                    <a:pt x="149" y="198"/>
                  </a:cubicBezTo>
                  <a:cubicBezTo>
                    <a:pt x="166" y="194"/>
                    <a:pt x="150" y="200"/>
                    <a:pt x="161" y="190"/>
                  </a:cubicBezTo>
                  <a:cubicBezTo>
                    <a:pt x="165" y="187"/>
                    <a:pt x="173" y="182"/>
                    <a:pt x="173" y="182"/>
                  </a:cubicBezTo>
                  <a:cubicBezTo>
                    <a:pt x="183" y="201"/>
                    <a:pt x="176" y="176"/>
                    <a:pt x="181" y="170"/>
                  </a:cubicBezTo>
                  <a:cubicBezTo>
                    <a:pt x="184" y="167"/>
                    <a:pt x="189" y="169"/>
                    <a:pt x="193" y="168"/>
                  </a:cubicBezTo>
                  <a:cubicBezTo>
                    <a:pt x="201" y="155"/>
                    <a:pt x="195" y="141"/>
                    <a:pt x="203" y="128"/>
                  </a:cubicBezTo>
                  <a:cubicBezTo>
                    <a:pt x="201" y="102"/>
                    <a:pt x="197" y="105"/>
                    <a:pt x="191" y="86"/>
                  </a:cubicBezTo>
                  <a:cubicBezTo>
                    <a:pt x="192" y="74"/>
                    <a:pt x="190" y="62"/>
                    <a:pt x="193" y="50"/>
                  </a:cubicBezTo>
                  <a:cubicBezTo>
                    <a:pt x="194" y="47"/>
                    <a:pt x="201" y="49"/>
                    <a:pt x="201" y="46"/>
                  </a:cubicBezTo>
                  <a:cubicBezTo>
                    <a:pt x="201" y="41"/>
                    <a:pt x="193" y="34"/>
                    <a:pt x="193" y="34"/>
                  </a:cubicBezTo>
                  <a:cubicBezTo>
                    <a:pt x="197" y="23"/>
                    <a:pt x="195" y="6"/>
                    <a:pt x="185" y="0"/>
                  </a:cubicBezTo>
                  <a:cubicBezTo>
                    <a:pt x="180" y="2"/>
                    <a:pt x="174" y="1"/>
                    <a:pt x="169" y="4"/>
                  </a:cubicBezTo>
                  <a:cubicBezTo>
                    <a:pt x="167" y="5"/>
                    <a:pt x="167" y="8"/>
                    <a:pt x="165" y="10"/>
                  </a:cubicBezTo>
                  <a:cubicBezTo>
                    <a:pt x="163" y="11"/>
                    <a:pt x="161" y="11"/>
                    <a:pt x="159" y="12"/>
                  </a:cubicBezTo>
                  <a:cubicBezTo>
                    <a:pt x="148" y="29"/>
                    <a:pt x="157" y="22"/>
                    <a:pt x="141" y="26"/>
                  </a:cubicBezTo>
                  <a:cubicBezTo>
                    <a:pt x="135" y="28"/>
                    <a:pt x="123" y="32"/>
                    <a:pt x="123" y="32"/>
                  </a:cubicBezTo>
                  <a:cubicBezTo>
                    <a:pt x="116" y="53"/>
                    <a:pt x="107" y="65"/>
                    <a:pt x="85" y="72"/>
                  </a:cubicBezTo>
                  <a:cubicBezTo>
                    <a:pt x="78" y="82"/>
                    <a:pt x="79" y="94"/>
                    <a:pt x="67" y="98"/>
                  </a:cubicBezTo>
                  <a:cubicBezTo>
                    <a:pt x="58" y="126"/>
                    <a:pt x="79" y="157"/>
                    <a:pt x="53" y="174"/>
                  </a:cubicBezTo>
                  <a:cubicBezTo>
                    <a:pt x="51" y="157"/>
                    <a:pt x="56" y="158"/>
                    <a:pt x="39" y="162"/>
                  </a:cubicBezTo>
                  <a:cubicBezTo>
                    <a:pt x="32" y="173"/>
                    <a:pt x="34" y="165"/>
                    <a:pt x="19" y="168"/>
                  </a:cubicBezTo>
                  <a:cubicBezTo>
                    <a:pt x="14" y="171"/>
                    <a:pt x="14" y="174"/>
                    <a:pt x="11" y="180"/>
                  </a:cubicBezTo>
                  <a:cubicBezTo>
                    <a:pt x="8" y="186"/>
                    <a:pt x="0" y="195"/>
                    <a:pt x="1" y="202"/>
                  </a:cubicBezTo>
                  <a:cubicBezTo>
                    <a:pt x="4" y="210"/>
                    <a:pt x="7" y="219"/>
                    <a:pt x="15" y="222"/>
                  </a:cubicBezTo>
                  <a:cubicBezTo>
                    <a:pt x="16" y="227"/>
                    <a:pt x="15" y="232"/>
                    <a:pt x="17" y="236"/>
                  </a:cubicBezTo>
                  <a:cubicBezTo>
                    <a:pt x="19" y="241"/>
                    <a:pt x="19" y="220"/>
                    <a:pt x="19" y="234"/>
                  </a:cubicBezTo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6711950" y="3325813"/>
              <a:ext cx="301625" cy="363537"/>
            </a:xfrm>
            <a:custGeom>
              <a:avLst/>
              <a:gdLst>
                <a:gd name="T0" fmla="*/ 178 w 190"/>
                <a:gd name="T1" fmla="*/ 19 h 229"/>
                <a:gd name="T2" fmla="*/ 184 w 190"/>
                <a:gd name="T3" fmla="*/ 59 h 229"/>
                <a:gd name="T4" fmla="*/ 190 w 190"/>
                <a:gd name="T5" fmla="*/ 73 h 229"/>
                <a:gd name="T6" fmla="*/ 186 w 190"/>
                <a:gd name="T7" fmla="*/ 85 h 229"/>
                <a:gd name="T8" fmla="*/ 164 w 190"/>
                <a:gd name="T9" fmla="*/ 127 h 229"/>
                <a:gd name="T10" fmla="*/ 154 w 190"/>
                <a:gd name="T11" fmla="*/ 195 h 229"/>
                <a:gd name="T12" fmla="*/ 140 w 190"/>
                <a:gd name="T13" fmla="*/ 195 h 229"/>
                <a:gd name="T14" fmla="*/ 140 w 190"/>
                <a:gd name="T15" fmla="*/ 217 h 229"/>
                <a:gd name="T16" fmla="*/ 136 w 190"/>
                <a:gd name="T17" fmla="*/ 229 h 229"/>
                <a:gd name="T18" fmla="*/ 116 w 190"/>
                <a:gd name="T19" fmla="*/ 217 h 229"/>
                <a:gd name="T20" fmla="*/ 86 w 190"/>
                <a:gd name="T21" fmla="*/ 211 h 229"/>
                <a:gd name="T22" fmla="*/ 70 w 190"/>
                <a:gd name="T23" fmla="*/ 213 h 229"/>
                <a:gd name="T24" fmla="*/ 68 w 190"/>
                <a:gd name="T25" fmla="*/ 219 h 229"/>
                <a:gd name="T26" fmla="*/ 56 w 190"/>
                <a:gd name="T27" fmla="*/ 227 h 229"/>
                <a:gd name="T28" fmla="*/ 36 w 190"/>
                <a:gd name="T29" fmla="*/ 219 h 229"/>
                <a:gd name="T30" fmla="*/ 12 w 190"/>
                <a:gd name="T31" fmla="*/ 215 h 229"/>
                <a:gd name="T32" fmla="*/ 2 w 190"/>
                <a:gd name="T33" fmla="*/ 197 h 229"/>
                <a:gd name="T34" fmla="*/ 0 w 190"/>
                <a:gd name="T35" fmla="*/ 133 h 229"/>
                <a:gd name="T36" fmla="*/ 18 w 190"/>
                <a:gd name="T37" fmla="*/ 93 h 229"/>
                <a:gd name="T38" fmla="*/ 36 w 190"/>
                <a:gd name="T39" fmla="*/ 53 h 229"/>
                <a:gd name="T40" fmla="*/ 50 w 190"/>
                <a:gd name="T41" fmla="*/ 51 h 229"/>
                <a:gd name="T42" fmla="*/ 68 w 190"/>
                <a:gd name="T43" fmla="*/ 39 h 229"/>
                <a:gd name="T44" fmla="*/ 82 w 190"/>
                <a:gd name="T45" fmla="*/ 15 h 229"/>
                <a:gd name="T46" fmla="*/ 144 w 190"/>
                <a:gd name="T47" fmla="*/ 17 h 229"/>
                <a:gd name="T48" fmla="*/ 158 w 190"/>
                <a:gd name="T49" fmla="*/ 3 h 229"/>
                <a:gd name="T50" fmla="*/ 178 w 190"/>
                <a:gd name="T51" fmla="*/ 19 h 22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0"/>
                <a:gd name="T79" fmla="*/ 0 h 229"/>
                <a:gd name="T80" fmla="*/ 190 w 190"/>
                <a:gd name="T81" fmla="*/ 229 h 22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0" h="229">
                  <a:moveTo>
                    <a:pt x="178" y="19"/>
                  </a:moveTo>
                  <a:cubicBezTo>
                    <a:pt x="173" y="33"/>
                    <a:pt x="165" y="53"/>
                    <a:pt x="184" y="59"/>
                  </a:cubicBezTo>
                  <a:cubicBezTo>
                    <a:pt x="185" y="64"/>
                    <a:pt x="190" y="68"/>
                    <a:pt x="190" y="73"/>
                  </a:cubicBezTo>
                  <a:cubicBezTo>
                    <a:pt x="190" y="77"/>
                    <a:pt x="186" y="85"/>
                    <a:pt x="186" y="85"/>
                  </a:cubicBezTo>
                  <a:cubicBezTo>
                    <a:pt x="183" y="115"/>
                    <a:pt x="178" y="105"/>
                    <a:pt x="164" y="127"/>
                  </a:cubicBezTo>
                  <a:cubicBezTo>
                    <a:pt x="158" y="150"/>
                    <a:pt x="179" y="187"/>
                    <a:pt x="154" y="195"/>
                  </a:cubicBezTo>
                  <a:cubicBezTo>
                    <a:pt x="152" y="208"/>
                    <a:pt x="142" y="191"/>
                    <a:pt x="140" y="195"/>
                  </a:cubicBezTo>
                  <a:cubicBezTo>
                    <a:pt x="138" y="199"/>
                    <a:pt x="141" y="211"/>
                    <a:pt x="140" y="217"/>
                  </a:cubicBezTo>
                  <a:cubicBezTo>
                    <a:pt x="139" y="223"/>
                    <a:pt x="140" y="229"/>
                    <a:pt x="136" y="229"/>
                  </a:cubicBezTo>
                  <a:cubicBezTo>
                    <a:pt x="125" y="227"/>
                    <a:pt x="122" y="226"/>
                    <a:pt x="116" y="217"/>
                  </a:cubicBezTo>
                  <a:cubicBezTo>
                    <a:pt x="103" y="219"/>
                    <a:pt x="94" y="223"/>
                    <a:pt x="86" y="211"/>
                  </a:cubicBezTo>
                  <a:cubicBezTo>
                    <a:pt x="81" y="212"/>
                    <a:pt x="75" y="211"/>
                    <a:pt x="70" y="213"/>
                  </a:cubicBezTo>
                  <a:cubicBezTo>
                    <a:pt x="68" y="214"/>
                    <a:pt x="69" y="218"/>
                    <a:pt x="68" y="219"/>
                  </a:cubicBezTo>
                  <a:cubicBezTo>
                    <a:pt x="65" y="222"/>
                    <a:pt x="56" y="227"/>
                    <a:pt x="56" y="227"/>
                  </a:cubicBezTo>
                  <a:cubicBezTo>
                    <a:pt x="38" y="221"/>
                    <a:pt x="49" y="223"/>
                    <a:pt x="36" y="219"/>
                  </a:cubicBezTo>
                  <a:cubicBezTo>
                    <a:pt x="25" y="221"/>
                    <a:pt x="21" y="221"/>
                    <a:pt x="12" y="215"/>
                  </a:cubicBezTo>
                  <a:cubicBezTo>
                    <a:pt x="3" y="201"/>
                    <a:pt x="6" y="208"/>
                    <a:pt x="2" y="197"/>
                  </a:cubicBezTo>
                  <a:cubicBezTo>
                    <a:pt x="4" y="176"/>
                    <a:pt x="7" y="154"/>
                    <a:pt x="0" y="133"/>
                  </a:cubicBezTo>
                  <a:cubicBezTo>
                    <a:pt x="2" y="118"/>
                    <a:pt x="13" y="108"/>
                    <a:pt x="18" y="93"/>
                  </a:cubicBezTo>
                  <a:cubicBezTo>
                    <a:pt x="24" y="81"/>
                    <a:pt x="30" y="59"/>
                    <a:pt x="36" y="53"/>
                  </a:cubicBezTo>
                  <a:cubicBezTo>
                    <a:pt x="41" y="46"/>
                    <a:pt x="45" y="53"/>
                    <a:pt x="50" y="51"/>
                  </a:cubicBezTo>
                  <a:cubicBezTo>
                    <a:pt x="55" y="67"/>
                    <a:pt x="65" y="48"/>
                    <a:pt x="68" y="39"/>
                  </a:cubicBezTo>
                  <a:cubicBezTo>
                    <a:pt x="71" y="20"/>
                    <a:pt x="73" y="28"/>
                    <a:pt x="82" y="15"/>
                  </a:cubicBezTo>
                  <a:cubicBezTo>
                    <a:pt x="104" y="17"/>
                    <a:pt x="122" y="19"/>
                    <a:pt x="144" y="17"/>
                  </a:cubicBezTo>
                  <a:cubicBezTo>
                    <a:pt x="146" y="5"/>
                    <a:pt x="146" y="0"/>
                    <a:pt x="158" y="3"/>
                  </a:cubicBezTo>
                  <a:cubicBezTo>
                    <a:pt x="164" y="9"/>
                    <a:pt x="175" y="12"/>
                    <a:pt x="178" y="1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6110288" y="3268663"/>
              <a:ext cx="549275" cy="220662"/>
            </a:xfrm>
            <a:custGeom>
              <a:avLst/>
              <a:gdLst>
                <a:gd name="T0" fmla="*/ 11 w 346"/>
                <a:gd name="T1" fmla="*/ 85 h 139"/>
                <a:gd name="T2" fmla="*/ 19 w 346"/>
                <a:gd name="T3" fmla="*/ 121 h 139"/>
                <a:gd name="T4" fmla="*/ 51 w 346"/>
                <a:gd name="T5" fmla="*/ 123 h 139"/>
                <a:gd name="T6" fmla="*/ 67 w 346"/>
                <a:gd name="T7" fmla="*/ 139 h 139"/>
                <a:gd name="T8" fmla="*/ 91 w 346"/>
                <a:gd name="T9" fmla="*/ 125 h 139"/>
                <a:gd name="T10" fmla="*/ 97 w 346"/>
                <a:gd name="T11" fmla="*/ 129 h 139"/>
                <a:gd name="T12" fmla="*/ 105 w 346"/>
                <a:gd name="T13" fmla="*/ 117 h 139"/>
                <a:gd name="T14" fmla="*/ 119 w 346"/>
                <a:gd name="T15" fmla="*/ 119 h 139"/>
                <a:gd name="T16" fmla="*/ 131 w 346"/>
                <a:gd name="T17" fmla="*/ 127 h 139"/>
                <a:gd name="T18" fmla="*/ 135 w 346"/>
                <a:gd name="T19" fmla="*/ 133 h 139"/>
                <a:gd name="T20" fmla="*/ 141 w 346"/>
                <a:gd name="T21" fmla="*/ 131 h 139"/>
                <a:gd name="T22" fmla="*/ 143 w 346"/>
                <a:gd name="T23" fmla="*/ 125 h 139"/>
                <a:gd name="T24" fmla="*/ 163 w 346"/>
                <a:gd name="T25" fmla="*/ 115 h 139"/>
                <a:gd name="T26" fmla="*/ 171 w 346"/>
                <a:gd name="T27" fmla="*/ 125 h 139"/>
                <a:gd name="T28" fmla="*/ 183 w 346"/>
                <a:gd name="T29" fmla="*/ 117 h 139"/>
                <a:gd name="T30" fmla="*/ 201 w 346"/>
                <a:gd name="T31" fmla="*/ 125 h 139"/>
                <a:gd name="T32" fmla="*/ 219 w 346"/>
                <a:gd name="T33" fmla="*/ 131 h 139"/>
                <a:gd name="T34" fmla="*/ 239 w 346"/>
                <a:gd name="T35" fmla="*/ 121 h 139"/>
                <a:gd name="T36" fmla="*/ 247 w 346"/>
                <a:gd name="T37" fmla="*/ 109 h 139"/>
                <a:gd name="T38" fmla="*/ 279 w 346"/>
                <a:gd name="T39" fmla="*/ 123 h 139"/>
                <a:gd name="T40" fmla="*/ 297 w 346"/>
                <a:gd name="T41" fmla="*/ 131 h 139"/>
                <a:gd name="T42" fmla="*/ 339 w 346"/>
                <a:gd name="T43" fmla="*/ 105 h 139"/>
                <a:gd name="T44" fmla="*/ 321 w 346"/>
                <a:gd name="T45" fmla="*/ 79 h 139"/>
                <a:gd name="T46" fmla="*/ 317 w 346"/>
                <a:gd name="T47" fmla="*/ 65 h 139"/>
                <a:gd name="T48" fmla="*/ 281 w 346"/>
                <a:gd name="T49" fmla="*/ 49 h 139"/>
                <a:gd name="T50" fmla="*/ 263 w 346"/>
                <a:gd name="T51" fmla="*/ 41 h 139"/>
                <a:gd name="T52" fmla="*/ 265 w 346"/>
                <a:gd name="T53" fmla="*/ 19 h 139"/>
                <a:gd name="T54" fmla="*/ 249 w 346"/>
                <a:gd name="T55" fmla="*/ 9 h 139"/>
                <a:gd name="T56" fmla="*/ 227 w 346"/>
                <a:gd name="T57" fmla="*/ 11 h 139"/>
                <a:gd name="T58" fmla="*/ 209 w 346"/>
                <a:gd name="T59" fmla="*/ 21 h 139"/>
                <a:gd name="T60" fmla="*/ 183 w 346"/>
                <a:gd name="T61" fmla="*/ 39 h 139"/>
                <a:gd name="T62" fmla="*/ 123 w 346"/>
                <a:gd name="T63" fmla="*/ 37 h 139"/>
                <a:gd name="T64" fmla="*/ 107 w 346"/>
                <a:gd name="T65" fmla="*/ 23 h 139"/>
                <a:gd name="T66" fmla="*/ 89 w 346"/>
                <a:gd name="T67" fmla="*/ 33 h 139"/>
                <a:gd name="T68" fmla="*/ 53 w 346"/>
                <a:gd name="T69" fmla="*/ 23 h 139"/>
                <a:gd name="T70" fmla="*/ 35 w 346"/>
                <a:gd name="T71" fmla="*/ 27 h 139"/>
                <a:gd name="T72" fmla="*/ 23 w 346"/>
                <a:gd name="T73" fmla="*/ 35 h 139"/>
                <a:gd name="T74" fmla="*/ 13 w 346"/>
                <a:gd name="T75" fmla="*/ 47 h 139"/>
                <a:gd name="T76" fmla="*/ 11 w 346"/>
                <a:gd name="T77" fmla="*/ 85 h 13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46"/>
                <a:gd name="T118" fmla="*/ 0 h 139"/>
                <a:gd name="T119" fmla="*/ 346 w 346"/>
                <a:gd name="T120" fmla="*/ 139 h 13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46" h="139">
                  <a:moveTo>
                    <a:pt x="11" y="85"/>
                  </a:moveTo>
                  <a:cubicBezTo>
                    <a:pt x="9" y="100"/>
                    <a:pt x="0" y="117"/>
                    <a:pt x="19" y="121"/>
                  </a:cubicBezTo>
                  <a:cubicBezTo>
                    <a:pt x="23" y="134"/>
                    <a:pt x="40" y="127"/>
                    <a:pt x="51" y="123"/>
                  </a:cubicBezTo>
                  <a:cubicBezTo>
                    <a:pt x="58" y="128"/>
                    <a:pt x="61" y="133"/>
                    <a:pt x="67" y="139"/>
                  </a:cubicBezTo>
                  <a:cubicBezTo>
                    <a:pt x="81" y="136"/>
                    <a:pt x="80" y="129"/>
                    <a:pt x="91" y="125"/>
                  </a:cubicBezTo>
                  <a:cubicBezTo>
                    <a:pt x="93" y="126"/>
                    <a:pt x="95" y="130"/>
                    <a:pt x="97" y="129"/>
                  </a:cubicBezTo>
                  <a:cubicBezTo>
                    <a:pt x="101" y="127"/>
                    <a:pt x="105" y="117"/>
                    <a:pt x="105" y="117"/>
                  </a:cubicBezTo>
                  <a:cubicBezTo>
                    <a:pt x="110" y="118"/>
                    <a:pt x="115" y="117"/>
                    <a:pt x="119" y="119"/>
                  </a:cubicBezTo>
                  <a:cubicBezTo>
                    <a:pt x="123" y="121"/>
                    <a:pt x="131" y="127"/>
                    <a:pt x="131" y="127"/>
                  </a:cubicBezTo>
                  <a:cubicBezTo>
                    <a:pt x="132" y="129"/>
                    <a:pt x="133" y="132"/>
                    <a:pt x="135" y="133"/>
                  </a:cubicBezTo>
                  <a:cubicBezTo>
                    <a:pt x="137" y="134"/>
                    <a:pt x="140" y="132"/>
                    <a:pt x="141" y="131"/>
                  </a:cubicBezTo>
                  <a:cubicBezTo>
                    <a:pt x="142" y="130"/>
                    <a:pt x="142" y="127"/>
                    <a:pt x="143" y="125"/>
                  </a:cubicBezTo>
                  <a:cubicBezTo>
                    <a:pt x="147" y="120"/>
                    <a:pt x="157" y="117"/>
                    <a:pt x="163" y="115"/>
                  </a:cubicBezTo>
                  <a:cubicBezTo>
                    <a:pt x="164" y="118"/>
                    <a:pt x="165" y="126"/>
                    <a:pt x="171" y="125"/>
                  </a:cubicBezTo>
                  <a:cubicBezTo>
                    <a:pt x="176" y="124"/>
                    <a:pt x="183" y="117"/>
                    <a:pt x="183" y="117"/>
                  </a:cubicBezTo>
                  <a:cubicBezTo>
                    <a:pt x="192" y="123"/>
                    <a:pt x="189" y="128"/>
                    <a:pt x="201" y="125"/>
                  </a:cubicBezTo>
                  <a:cubicBezTo>
                    <a:pt x="220" y="129"/>
                    <a:pt x="207" y="139"/>
                    <a:pt x="219" y="131"/>
                  </a:cubicBezTo>
                  <a:cubicBezTo>
                    <a:pt x="224" y="113"/>
                    <a:pt x="216" y="133"/>
                    <a:pt x="239" y="121"/>
                  </a:cubicBezTo>
                  <a:cubicBezTo>
                    <a:pt x="243" y="119"/>
                    <a:pt x="243" y="112"/>
                    <a:pt x="247" y="109"/>
                  </a:cubicBezTo>
                  <a:cubicBezTo>
                    <a:pt x="259" y="112"/>
                    <a:pt x="268" y="119"/>
                    <a:pt x="279" y="123"/>
                  </a:cubicBezTo>
                  <a:cubicBezTo>
                    <a:pt x="291" y="120"/>
                    <a:pt x="288" y="125"/>
                    <a:pt x="297" y="131"/>
                  </a:cubicBezTo>
                  <a:cubicBezTo>
                    <a:pt x="301" y="110"/>
                    <a:pt x="321" y="107"/>
                    <a:pt x="339" y="105"/>
                  </a:cubicBezTo>
                  <a:cubicBezTo>
                    <a:pt x="336" y="64"/>
                    <a:pt x="346" y="90"/>
                    <a:pt x="321" y="79"/>
                  </a:cubicBezTo>
                  <a:cubicBezTo>
                    <a:pt x="317" y="77"/>
                    <a:pt x="320" y="69"/>
                    <a:pt x="317" y="65"/>
                  </a:cubicBezTo>
                  <a:cubicBezTo>
                    <a:pt x="306" y="49"/>
                    <a:pt x="299" y="51"/>
                    <a:pt x="281" y="49"/>
                  </a:cubicBezTo>
                  <a:cubicBezTo>
                    <a:pt x="274" y="47"/>
                    <a:pt x="270" y="43"/>
                    <a:pt x="263" y="41"/>
                  </a:cubicBezTo>
                  <a:cubicBezTo>
                    <a:pt x="260" y="37"/>
                    <a:pt x="267" y="24"/>
                    <a:pt x="265" y="19"/>
                  </a:cubicBezTo>
                  <a:cubicBezTo>
                    <a:pt x="263" y="14"/>
                    <a:pt x="255" y="10"/>
                    <a:pt x="249" y="9"/>
                  </a:cubicBezTo>
                  <a:cubicBezTo>
                    <a:pt x="246" y="0"/>
                    <a:pt x="241" y="9"/>
                    <a:pt x="227" y="11"/>
                  </a:cubicBezTo>
                  <a:cubicBezTo>
                    <a:pt x="220" y="13"/>
                    <a:pt x="216" y="19"/>
                    <a:pt x="209" y="21"/>
                  </a:cubicBezTo>
                  <a:cubicBezTo>
                    <a:pt x="201" y="33"/>
                    <a:pt x="197" y="37"/>
                    <a:pt x="183" y="39"/>
                  </a:cubicBezTo>
                  <a:cubicBezTo>
                    <a:pt x="163" y="38"/>
                    <a:pt x="143" y="39"/>
                    <a:pt x="123" y="37"/>
                  </a:cubicBezTo>
                  <a:cubicBezTo>
                    <a:pt x="116" y="36"/>
                    <a:pt x="107" y="23"/>
                    <a:pt x="107" y="23"/>
                  </a:cubicBezTo>
                  <a:cubicBezTo>
                    <a:pt x="101" y="27"/>
                    <a:pt x="95" y="29"/>
                    <a:pt x="89" y="33"/>
                  </a:cubicBezTo>
                  <a:cubicBezTo>
                    <a:pt x="49" y="30"/>
                    <a:pt x="74" y="30"/>
                    <a:pt x="53" y="23"/>
                  </a:cubicBezTo>
                  <a:cubicBezTo>
                    <a:pt x="50" y="24"/>
                    <a:pt x="39" y="25"/>
                    <a:pt x="35" y="27"/>
                  </a:cubicBezTo>
                  <a:cubicBezTo>
                    <a:pt x="31" y="29"/>
                    <a:pt x="23" y="35"/>
                    <a:pt x="23" y="35"/>
                  </a:cubicBezTo>
                  <a:cubicBezTo>
                    <a:pt x="20" y="43"/>
                    <a:pt x="23" y="50"/>
                    <a:pt x="13" y="47"/>
                  </a:cubicBezTo>
                  <a:cubicBezTo>
                    <a:pt x="11" y="93"/>
                    <a:pt x="11" y="106"/>
                    <a:pt x="11" y="8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6378575" y="3576638"/>
              <a:ext cx="246063" cy="323850"/>
            </a:xfrm>
            <a:custGeom>
              <a:avLst/>
              <a:gdLst>
                <a:gd name="T0" fmla="*/ 114 w 155"/>
                <a:gd name="T1" fmla="*/ 1 h 204"/>
                <a:gd name="T2" fmla="*/ 94 w 155"/>
                <a:gd name="T3" fmla="*/ 23 h 204"/>
                <a:gd name="T4" fmla="*/ 86 w 155"/>
                <a:gd name="T5" fmla="*/ 49 h 204"/>
                <a:gd name="T6" fmla="*/ 64 w 155"/>
                <a:gd name="T7" fmla="*/ 51 h 204"/>
                <a:gd name="T8" fmla="*/ 42 w 155"/>
                <a:gd name="T9" fmla="*/ 67 h 204"/>
                <a:gd name="T10" fmla="*/ 34 w 155"/>
                <a:gd name="T11" fmla="*/ 65 h 204"/>
                <a:gd name="T12" fmla="*/ 22 w 155"/>
                <a:gd name="T13" fmla="*/ 75 h 204"/>
                <a:gd name="T14" fmla="*/ 12 w 155"/>
                <a:gd name="T15" fmla="*/ 85 h 204"/>
                <a:gd name="T16" fmla="*/ 8 w 155"/>
                <a:gd name="T17" fmla="*/ 97 h 204"/>
                <a:gd name="T18" fmla="*/ 8 w 155"/>
                <a:gd name="T19" fmla="*/ 119 h 204"/>
                <a:gd name="T20" fmla="*/ 0 w 155"/>
                <a:gd name="T21" fmla="*/ 131 h 204"/>
                <a:gd name="T22" fmla="*/ 10 w 155"/>
                <a:gd name="T23" fmla="*/ 149 h 204"/>
                <a:gd name="T24" fmla="*/ 22 w 155"/>
                <a:gd name="T25" fmla="*/ 157 h 204"/>
                <a:gd name="T26" fmla="*/ 38 w 155"/>
                <a:gd name="T27" fmla="*/ 173 h 204"/>
                <a:gd name="T28" fmla="*/ 40 w 155"/>
                <a:gd name="T29" fmla="*/ 187 h 204"/>
                <a:gd name="T30" fmla="*/ 50 w 155"/>
                <a:gd name="T31" fmla="*/ 193 h 204"/>
                <a:gd name="T32" fmla="*/ 68 w 155"/>
                <a:gd name="T33" fmla="*/ 203 h 204"/>
                <a:gd name="T34" fmla="*/ 86 w 155"/>
                <a:gd name="T35" fmla="*/ 197 h 204"/>
                <a:gd name="T36" fmla="*/ 92 w 155"/>
                <a:gd name="T37" fmla="*/ 173 h 204"/>
                <a:gd name="T38" fmla="*/ 82 w 155"/>
                <a:gd name="T39" fmla="*/ 157 h 204"/>
                <a:gd name="T40" fmla="*/ 96 w 155"/>
                <a:gd name="T41" fmla="*/ 143 h 204"/>
                <a:gd name="T42" fmla="*/ 126 w 155"/>
                <a:gd name="T43" fmla="*/ 113 h 204"/>
                <a:gd name="T44" fmla="*/ 128 w 155"/>
                <a:gd name="T45" fmla="*/ 99 h 204"/>
                <a:gd name="T46" fmla="*/ 138 w 155"/>
                <a:gd name="T47" fmla="*/ 83 h 204"/>
                <a:gd name="T48" fmla="*/ 130 w 155"/>
                <a:gd name="T49" fmla="*/ 71 h 204"/>
                <a:gd name="T50" fmla="*/ 132 w 155"/>
                <a:gd name="T51" fmla="*/ 63 h 204"/>
                <a:gd name="T52" fmla="*/ 144 w 155"/>
                <a:gd name="T53" fmla="*/ 59 h 204"/>
                <a:gd name="T54" fmla="*/ 152 w 155"/>
                <a:gd name="T55" fmla="*/ 47 h 204"/>
                <a:gd name="T56" fmla="*/ 140 w 155"/>
                <a:gd name="T57" fmla="*/ 43 h 204"/>
                <a:gd name="T58" fmla="*/ 126 w 155"/>
                <a:gd name="T59" fmla="*/ 27 h 204"/>
                <a:gd name="T60" fmla="*/ 120 w 155"/>
                <a:gd name="T61" fmla="*/ 7 h 204"/>
                <a:gd name="T62" fmla="*/ 114 w 155"/>
                <a:gd name="T63" fmla="*/ 1 h 20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5"/>
                <a:gd name="T97" fmla="*/ 0 h 204"/>
                <a:gd name="T98" fmla="*/ 155 w 155"/>
                <a:gd name="T99" fmla="*/ 204 h 20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5" h="204">
                  <a:moveTo>
                    <a:pt x="114" y="1"/>
                  </a:moveTo>
                  <a:cubicBezTo>
                    <a:pt x="108" y="19"/>
                    <a:pt x="111" y="17"/>
                    <a:pt x="94" y="23"/>
                  </a:cubicBezTo>
                  <a:cubicBezTo>
                    <a:pt x="89" y="30"/>
                    <a:pt x="91" y="44"/>
                    <a:pt x="86" y="49"/>
                  </a:cubicBezTo>
                  <a:cubicBezTo>
                    <a:pt x="81" y="54"/>
                    <a:pt x="71" y="48"/>
                    <a:pt x="64" y="51"/>
                  </a:cubicBezTo>
                  <a:cubicBezTo>
                    <a:pt x="57" y="53"/>
                    <a:pt x="47" y="65"/>
                    <a:pt x="42" y="67"/>
                  </a:cubicBezTo>
                  <a:cubicBezTo>
                    <a:pt x="37" y="69"/>
                    <a:pt x="37" y="64"/>
                    <a:pt x="34" y="65"/>
                  </a:cubicBezTo>
                  <a:cubicBezTo>
                    <a:pt x="31" y="66"/>
                    <a:pt x="26" y="72"/>
                    <a:pt x="22" y="75"/>
                  </a:cubicBezTo>
                  <a:cubicBezTo>
                    <a:pt x="17" y="79"/>
                    <a:pt x="15" y="79"/>
                    <a:pt x="12" y="85"/>
                  </a:cubicBezTo>
                  <a:cubicBezTo>
                    <a:pt x="10" y="89"/>
                    <a:pt x="8" y="97"/>
                    <a:pt x="8" y="97"/>
                  </a:cubicBezTo>
                  <a:cubicBezTo>
                    <a:pt x="9" y="106"/>
                    <a:pt x="12" y="111"/>
                    <a:pt x="8" y="119"/>
                  </a:cubicBezTo>
                  <a:cubicBezTo>
                    <a:pt x="6" y="123"/>
                    <a:pt x="0" y="131"/>
                    <a:pt x="0" y="131"/>
                  </a:cubicBezTo>
                  <a:cubicBezTo>
                    <a:pt x="3" y="136"/>
                    <a:pt x="5" y="145"/>
                    <a:pt x="10" y="149"/>
                  </a:cubicBezTo>
                  <a:cubicBezTo>
                    <a:pt x="14" y="152"/>
                    <a:pt x="22" y="157"/>
                    <a:pt x="22" y="157"/>
                  </a:cubicBezTo>
                  <a:cubicBezTo>
                    <a:pt x="27" y="171"/>
                    <a:pt x="19" y="176"/>
                    <a:pt x="38" y="173"/>
                  </a:cubicBezTo>
                  <a:cubicBezTo>
                    <a:pt x="42" y="178"/>
                    <a:pt x="38" y="184"/>
                    <a:pt x="40" y="187"/>
                  </a:cubicBezTo>
                  <a:cubicBezTo>
                    <a:pt x="42" y="190"/>
                    <a:pt x="45" y="190"/>
                    <a:pt x="50" y="193"/>
                  </a:cubicBezTo>
                  <a:cubicBezTo>
                    <a:pt x="54" y="199"/>
                    <a:pt x="62" y="201"/>
                    <a:pt x="68" y="203"/>
                  </a:cubicBezTo>
                  <a:cubicBezTo>
                    <a:pt x="74" y="204"/>
                    <a:pt x="82" y="202"/>
                    <a:pt x="86" y="197"/>
                  </a:cubicBezTo>
                  <a:cubicBezTo>
                    <a:pt x="90" y="192"/>
                    <a:pt x="93" y="180"/>
                    <a:pt x="92" y="173"/>
                  </a:cubicBezTo>
                  <a:cubicBezTo>
                    <a:pt x="87" y="170"/>
                    <a:pt x="82" y="157"/>
                    <a:pt x="82" y="157"/>
                  </a:cubicBezTo>
                  <a:cubicBezTo>
                    <a:pt x="85" y="148"/>
                    <a:pt x="91" y="151"/>
                    <a:pt x="96" y="143"/>
                  </a:cubicBezTo>
                  <a:cubicBezTo>
                    <a:pt x="101" y="111"/>
                    <a:pt x="97" y="116"/>
                    <a:pt x="126" y="113"/>
                  </a:cubicBezTo>
                  <a:cubicBezTo>
                    <a:pt x="132" y="106"/>
                    <a:pt x="127" y="106"/>
                    <a:pt x="128" y="99"/>
                  </a:cubicBezTo>
                  <a:cubicBezTo>
                    <a:pt x="130" y="94"/>
                    <a:pt x="138" y="88"/>
                    <a:pt x="138" y="83"/>
                  </a:cubicBezTo>
                  <a:cubicBezTo>
                    <a:pt x="138" y="78"/>
                    <a:pt x="131" y="74"/>
                    <a:pt x="130" y="71"/>
                  </a:cubicBezTo>
                  <a:cubicBezTo>
                    <a:pt x="131" y="68"/>
                    <a:pt x="130" y="65"/>
                    <a:pt x="132" y="63"/>
                  </a:cubicBezTo>
                  <a:cubicBezTo>
                    <a:pt x="135" y="60"/>
                    <a:pt x="144" y="59"/>
                    <a:pt x="144" y="59"/>
                  </a:cubicBezTo>
                  <a:cubicBezTo>
                    <a:pt x="147" y="56"/>
                    <a:pt x="155" y="50"/>
                    <a:pt x="152" y="47"/>
                  </a:cubicBezTo>
                  <a:cubicBezTo>
                    <a:pt x="149" y="44"/>
                    <a:pt x="140" y="43"/>
                    <a:pt x="140" y="43"/>
                  </a:cubicBezTo>
                  <a:cubicBezTo>
                    <a:pt x="131" y="29"/>
                    <a:pt x="136" y="34"/>
                    <a:pt x="126" y="27"/>
                  </a:cubicBezTo>
                  <a:cubicBezTo>
                    <a:pt x="124" y="22"/>
                    <a:pt x="124" y="11"/>
                    <a:pt x="120" y="7"/>
                  </a:cubicBezTo>
                  <a:cubicBezTo>
                    <a:pt x="113" y="0"/>
                    <a:pt x="114" y="10"/>
                    <a:pt x="114" y="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6584950" y="3597275"/>
              <a:ext cx="219075" cy="511175"/>
            </a:xfrm>
            <a:custGeom>
              <a:avLst/>
              <a:gdLst>
                <a:gd name="T0" fmla="*/ 0 w 138"/>
                <a:gd name="T1" fmla="*/ 98 h 322"/>
                <a:gd name="T2" fmla="*/ 10 w 138"/>
                <a:gd name="T3" fmla="*/ 120 h 322"/>
                <a:gd name="T4" fmla="*/ 20 w 138"/>
                <a:gd name="T5" fmla="*/ 136 h 322"/>
                <a:gd name="T6" fmla="*/ 18 w 138"/>
                <a:gd name="T7" fmla="*/ 170 h 322"/>
                <a:gd name="T8" fmla="*/ 20 w 138"/>
                <a:gd name="T9" fmla="*/ 182 h 322"/>
                <a:gd name="T10" fmla="*/ 26 w 138"/>
                <a:gd name="T11" fmla="*/ 184 h 322"/>
                <a:gd name="T12" fmla="*/ 38 w 138"/>
                <a:gd name="T13" fmla="*/ 214 h 322"/>
                <a:gd name="T14" fmla="*/ 44 w 138"/>
                <a:gd name="T15" fmla="*/ 242 h 322"/>
                <a:gd name="T16" fmla="*/ 50 w 138"/>
                <a:gd name="T17" fmla="*/ 270 h 322"/>
                <a:gd name="T18" fmla="*/ 60 w 138"/>
                <a:gd name="T19" fmla="*/ 274 h 322"/>
                <a:gd name="T20" fmla="*/ 72 w 138"/>
                <a:gd name="T21" fmla="*/ 298 h 322"/>
                <a:gd name="T22" fmla="*/ 76 w 138"/>
                <a:gd name="T23" fmla="*/ 290 h 322"/>
                <a:gd name="T24" fmla="*/ 94 w 138"/>
                <a:gd name="T25" fmla="*/ 300 h 322"/>
                <a:gd name="T26" fmla="*/ 96 w 138"/>
                <a:gd name="T27" fmla="*/ 306 h 322"/>
                <a:gd name="T28" fmla="*/ 108 w 138"/>
                <a:gd name="T29" fmla="*/ 280 h 322"/>
                <a:gd name="T30" fmla="*/ 120 w 138"/>
                <a:gd name="T31" fmla="*/ 268 h 322"/>
                <a:gd name="T32" fmla="*/ 116 w 138"/>
                <a:gd name="T33" fmla="*/ 248 h 322"/>
                <a:gd name="T34" fmla="*/ 104 w 138"/>
                <a:gd name="T35" fmla="*/ 214 h 322"/>
                <a:gd name="T36" fmla="*/ 108 w 138"/>
                <a:gd name="T37" fmla="*/ 204 h 322"/>
                <a:gd name="T38" fmla="*/ 106 w 138"/>
                <a:gd name="T39" fmla="*/ 182 h 322"/>
                <a:gd name="T40" fmla="*/ 120 w 138"/>
                <a:gd name="T41" fmla="*/ 166 h 322"/>
                <a:gd name="T42" fmla="*/ 134 w 138"/>
                <a:gd name="T43" fmla="*/ 158 h 322"/>
                <a:gd name="T44" fmla="*/ 136 w 138"/>
                <a:gd name="T45" fmla="*/ 122 h 322"/>
                <a:gd name="T46" fmla="*/ 138 w 138"/>
                <a:gd name="T47" fmla="*/ 116 h 322"/>
                <a:gd name="T48" fmla="*/ 134 w 138"/>
                <a:gd name="T49" fmla="*/ 86 h 322"/>
                <a:gd name="T50" fmla="*/ 128 w 138"/>
                <a:gd name="T51" fmla="*/ 56 h 322"/>
                <a:gd name="T52" fmla="*/ 116 w 138"/>
                <a:gd name="T53" fmla="*/ 52 h 322"/>
                <a:gd name="T54" fmla="*/ 116 w 138"/>
                <a:gd name="T55" fmla="*/ 56 h 322"/>
                <a:gd name="T56" fmla="*/ 104 w 138"/>
                <a:gd name="T57" fmla="*/ 46 h 322"/>
                <a:gd name="T58" fmla="*/ 84 w 138"/>
                <a:gd name="T59" fmla="*/ 46 h 322"/>
                <a:gd name="T60" fmla="*/ 82 w 138"/>
                <a:gd name="T61" fmla="*/ 8 h 322"/>
                <a:gd name="T62" fmla="*/ 66 w 138"/>
                <a:gd name="T63" fmla="*/ 0 h 322"/>
                <a:gd name="T64" fmla="*/ 48 w 138"/>
                <a:gd name="T65" fmla="*/ 10 h 322"/>
                <a:gd name="T66" fmla="*/ 34 w 138"/>
                <a:gd name="T67" fmla="*/ 24 h 322"/>
                <a:gd name="T68" fmla="*/ 6 w 138"/>
                <a:gd name="T69" fmla="*/ 46 h 322"/>
                <a:gd name="T70" fmla="*/ 6 w 138"/>
                <a:gd name="T71" fmla="*/ 66 h 322"/>
                <a:gd name="T72" fmla="*/ 0 w 138"/>
                <a:gd name="T73" fmla="*/ 98 h 32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8"/>
                <a:gd name="T112" fmla="*/ 0 h 322"/>
                <a:gd name="T113" fmla="*/ 138 w 138"/>
                <a:gd name="T114" fmla="*/ 322 h 32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8" h="322">
                  <a:moveTo>
                    <a:pt x="0" y="98"/>
                  </a:moveTo>
                  <a:cubicBezTo>
                    <a:pt x="3" y="107"/>
                    <a:pt x="1" y="114"/>
                    <a:pt x="10" y="120"/>
                  </a:cubicBezTo>
                  <a:cubicBezTo>
                    <a:pt x="13" y="128"/>
                    <a:pt x="11" y="133"/>
                    <a:pt x="20" y="136"/>
                  </a:cubicBezTo>
                  <a:cubicBezTo>
                    <a:pt x="18" y="153"/>
                    <a:pt x="8" y="155"/>
                    <a:pt x="18" y="170"/>
                  </a:cubicBezTo>
                  <a:cubicBezTo>
                    <a:pt x="19" y="174"/>
                    <a:pt x="18" y="178"/>
                    <a:pt x="20" y="182"/>
                  </a:cubicBezTo>
                  <a:cubicBezTo>
                    <a:pt x="21" y="184"/>
                    <a:pt x="25" y="182"/>
                    <a:pt x="26" y="184"/>
                  </a:cubicBezTo>
                  <a:cubicBezTo>
                    <a:pt x="32" y="196"/>
                    <a:pt x="26" y="206"/>
                    <a:pt x="38" y="214"/>
                  </a:cubicBezTo>
                  <a:cubicBezTo>
                    <a:pt x="40" y="223"/>
                    <a:pt x="41" y="233"/>
                    <a:pt x="44" y="242"/>
                  </a:cubicBezTo>
                  <a:cubicBezTo>
                    <a:pt x="46" y="250"/>
                    <a:pt x="47" y="265"/>
                    <a:pt x="50" y="270"/>
                  </a:cubicBezTo>
                  <a:cubicBezTo>
                    <a:pt x="53" y="275"/>
                    <a:pt x="56" y="269"/>
                    <a:pt x="60" y="274"/>
                  </a:cubicBezTo>
                  <a:cubicBezTo>
                    <a:pt x="60" y="276"/>
                    <a:pt x="60" y="322"/>
                    <a:pt x="72" y="298"/>
                  </a:cubicBezTo>
                  <a:cubicBezTo>
                    <a:pt x="70" y="293"/>
                    <a:pt x="67" y="290"/>
                    <a:pt x="76" y="290"/>
                  </a:cubicBezTo>
                  <a:cubicBezTo>
                    <a:pt x="83" y="290"/>
                    <a:pt x="94" y="300"/>
                    <a:pt x="94" y="300"/>
                  </a:cubicBezTo>
                  <a:cubicBezTo>
                    <a:pt x="95" y="302"/>
                    <a:pt x="94" y="305"/>
                    <a:pt x="96" y="306"/>
                  </a:cubicBezTo>
                  <a:cubicBezTo>
                    <a:pt x="107" y="309"/>
                    <a:pt x="105" y="285"/>
                    <a:pt x="108" y="280"/>
                  </a:cubicBezTo>
                  <a:cubicBezTo>
                    <a:pt x="111" y="275"/>
                    <a:pt x="120" y="268"/>
                    <a:pt x="120" y="268"/>
                  </a:cubicBezTo>
                  <a:cubicBezTo>
                    <a:pt x="123" y="259"/>
                    <a:pt x="121" y="255"/>
                    <a:pt x="116" y="248"/>
                  </a:cubicBezTo>
                  <a:cubicBezTo>
                    <a:pt x="114" y="236"/>
                    <a:pt x="114" y="221"/>
                    <a:pt x="104" y="214"/>
                  </a:cubicBezTo>
                  <a:cubicBezTo>
                    <a:pt x="100" y="207"/>
                    <a:pt x="97" y="200"/>
                    <a:pt x="108" y="204"/>
                  </a:cubicBezTo>
                  <a:cubicBezTo>
                    <a:pt x="118" y="194"/>
                    <a:pt x="118" y="190"/>
                    <a:pt x="106" y="182"/>
                  </a:cubicBezTo>
                  <a:cubicBezTo>
                    <a:pt x="108" y="175"/>
                    <a:pt x="120" y="166"/>
                    <a:pt x="120" y="166"/>
                  </a:cubicBezTo>
                  <a:cubicBezTo>
                    <a:pt x="123" y="162"/>
                    <a:pt x="132" y="163"/>
                    <a:pt x="134" y="158"/>
                  </a:cubicBezTo>
                  <a:cubicBezTo>
                    <a:pt x="138" y="147"/>
                    <a:pt x="135" y="134"/>
                    <a:pt x="136" y="122"/>
                  </a:cubicBezTo>
                  <a:cubicBezTo>
                    <a:pt x="136" y="120"/>
                    <a:pt x="137" y="118"/>
                    <a:pt x="138" y="116"/>
                  </a:cubicBezTo>
                  <a:cubicBezTo>
                    <a:pt x="136" y="110"/>
                    <a:pt x="136" y="96"/>
                    <a:pt x="134" y="86"/>
                  </a:cubicBezTo>
                  <a:cubicBezTo>
                    <a:pt x="132" y="76"/>
                    <a:pt x="131" y="62"/>
                    <a:pt x="128" y="56"/>
                  </a:cubicBezTo>
                  <a:cubicBezTo>
                    <a:pt x="127" y="52"/>
                    <a:pt x="120" y="54"/>
                    <a:pt x="116" y="52"/>
                  </a:cubicBezTo>
                  <a:cubicBezTo>
                    <a:pt x="113" y="51"/>
                    <a:pt x="118" y="57"/>
                    <a:pt x="116" y="56"/>
                  </a:cubicBezTo>
                  <a:cubicBezTo>
                    <a:pt x="114" y="55"/>
                    <a:pt x="109" y="48"/>
                    <a:pt x="104" y="46"/>
                  </a:cubicBezTo>
                  <a:cubicBezTo>
                    <a:pt x="90" y="51"/>
                    <a:pt x="94" y="52"/>
                    <a:pt x="84" y="46"/>
                  </a:cubicBezTo>
                  <a:cubicBezTo>
                    <a:pt x="80" y="41"/>
                    <a:pt x="85" y="16"/>
                    <a:pt x="82" y="8"/>
                  </a:cubicBezTo>
                  <a:cubicBezTo>
                    <a:pt x="79" y="0"/>
                    <a:pt x="72" y="0"/>
                    <a:pt x="66" y="0"/>
                  </a:cubicBezTo>
                  <a:cubicBezTo>
                    <a:pt x="58" y="1"/>
                    <a:pt x="55" y="6"/>
                    <a:pt x="48" y="10"/>
                  </a:cubicBezTo>
                  <a:cubicBezTo>
                    <a:pt x="42" y="13"/>
                    <a:pt x="40" y="22"/>
                    <a:pt x="34" y="24"/>
                  </a:cubicBezTo>
                  <a:cubicBezTo>
                    <a:pt x="21" y="28"/>
                    <a:pt x="19" y="42"/>
                    <a:pt x="6" y="46"/>
                  </a:cubicBezTo>
                  <a:cubicBezTo>
                    <a:pt x="1" y="60"/>
                    <a:pt x="6" y="43"/>
                    <a:pt x="6" y="66"/>
                  </a:cubicBezTo>
                  <a:cubicBezTo>
                    <a:pt x="6" y="77"/>
                    <a:pt x="0" y="87"/>
                    <a:pt x="0" y="9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2960688" y="4219575"/>
              <a:ext cx="1549400" cy="1239838"/>
            </a:xfrm>
            <a:custGeom>
              <a:avLst/>
              <a:gdLst>
                <a:gd name="T0" fmla="*/ 3 w 976"/>
                <a:gd name="T1" fmla="*/ 226 h 781"/>
                <a:gd name="T2" fmla="*/ 19 w 976"/>
                <a:gd name="T3" fmla="*/ 386 h 781"/>
                <a:gd name="T4" fmla="*/ 57 w 976"/>
                <a:gd name="T5" fmla="*/ 578 h 781"/>
                <a:gd name="T6" fmla="*/ 117 w 976"/>
                <a:gd name="T7" fmla="*/ 756 h 781"/>
                <a:gd name="T8" fmla="*/ 173 w 976"/>
                <a:gd name="T9" fmla="*/ 754 h 781"/>
                <a:gd name="T10" fmla="*/ 187 w 976"/>
                <a:gd name="T11" fmla="*/ 698 h 781"/>
                <a:gd name="T12" fmla="*/ 189 w 976"/>
                <a:gd name="T13" fmla="*/ 646 h 781"/>
                <a:gd name="T14" fmla="*/ 229 w 976"/>
                <a:gd name="T15" fmla="*/ 628 h 781"/>
                <a:gd name="T16" fmla="*/ 281 w 976"/>
                <a:gd name="T17" fmla="*/ 622 h 781"/>
                <a:gd name="T18" fmla="*/ 365 w 976"/>
                <a:gd name="T19" fmla="*/ 546 h 781"/>
                <a:gd name="T20" fmla="*/ 429 w 976"/>
                <a:gd name="T21" fmla="*/ 544 h 781"/>
                <a:gd name="T22" fmla="*/ 487 w 976"/>
                <a:gd name="T23" fmla="*/ 504 h 781"/>
                <a:gd name="T24" fmla="*/ 527 w 976"/>
                <a:gd name="T25" fmla="*/ 452 h 781"/>
                <a:gd name="T26" fmla="*/ 559 w 976"/>
                <a:gd name="T27" fmla="*/ 440 h 781"/>
                <a:gd name="T28" fmla="*/ 609 w 976"/>
                <a:gd name="T29" fmla="*/ 384 h 781"/>
                <a:gd name="T30" fmla="*/ 667 w 976"/>
                <a:gd name="T31" fmla="*/ 292 h 781"/>
                <a:gd name="T32" fmla="*/ 675 w 976"/>
                <a:gd name="T33" fmla="*/ 248 h 781"/>
                <a:gd name="T34" fmla="*/ 725 w 976"/>
                <a:gd name="T35" fmla="*/ 262 h 781"/>
                <a:gd name="T36" fmla="*/ 767 w 976"/>
                <a:gd name="T37" fmla="*/ 292 h 781"/>
                <a:gd name="T38" fmla="*/ 857 w 976"/>
                <a:gd name="T39" fmla="*/ 298 h 781"/>
                <a:gd name="T40" fmla="*/ 871 w 976"/>
                <a:gd name="T41" fmla="*/ 382 h 781"/>
                <a:gd name="T42" fmla="*/ 913 w 976"/>
                <a:gd name="T43" fmla="*/ 332 h 781"/>
                <a:gd name="T44" fmla="*/ 973 w 976"/>
                <a:gd name="T45" fmla="*/ 292 h 781"/>
                <a:gd name="T46" fmla="*/ 923 w 976"/>
                <a:gd name="T47" fmla="*/ 244 h 781"/>
                <a:gd name="T48" fmla="*/ 935 w 976"/>
                <a:gd name="T49" fmla="*/ 180 h 781"/>
                <a:gd name="T50" fmla="*/ 935 w 976"/>
                <a:gd name="T51" fmla="*/ 126 h 781"/>
                <a:gd name="T52" fmla="*/ 919 w 976"/>
                <a:gd name="T53" fmla="*/ 88 h 781"/>
                <a:gd name="T54" fmla="*/ 889 w 976"/>
                <a:gd name="T55" fmla="*/ 24 h 781"/>
                <a:gd name="T56" fmla="*/ 831 w 976"/>
                <a:gd name="T57" fmla="*/ 68 h 781"/>
                <a:gd name="T58" fmla="*/ 803 w 976"/>
                <a:gd name="T59" fmla="*/ 58 h 781"/>
                <a:gd name="T60" fmla="*/ 791 w 976"/>
                <a:gd name="T61" fmla="*/ 14 h 781"/>
                <a:gd name="T62" fmla="*/ 745 w 976"/>
                <a:gd name="T63" fmla="*/ 38 h 781"/>
                <a:gd name="T64" fmla="*/ 665 w 976"/>
                <a:gd name="T65" fmla="*/ 28 h 781"/>
                <a:gd name="T66" fmla="*/ 573 w 976"/>
                <a:gd name="T67" fmla="*/ 42 h 781"/>
                <a:gd name="T68" fmla="*/ 557 w 976"/>
                <a:gd name="T69" fmla="*/ 4 h 781"/>
                <a:gd name="T70" fmla="*/ 493 w 976"/>
                <a:gd name="T71" fmla="*/ 20 h 781"/>
                <a:gd name="T72" fmla="*/ 419 w 976"/>
                <a:gd name="T73" fmla="*/ 86 h 781"/>
                <a:gd name="T74" fmla="*/ 369 w 976"/>
                <a:gd name="T75" fmla="*/ 46 h 781"/>
                <a:gd name="T76" fmla="*/ 317 w 976"/>
                <a:gd name="T77" fmla="*/ 42 h 781"/>
                <a:gd name="T78" fmla="*/ 281 w 976"/>
                <a:gd name="T79" fmla="*/ 16 h 781"/>
                <a:gd name="T80" fmla="*/ 237 w 976"/>
                <a:gd name="T81" fmla="*/ 10 h 781"/>
                <a:gd name="T82" fmla="*/ 161 w 976"/>
                <a:gd name="T83" fmla="*/ 36 h 781"/>
                <a:gd name="T84" fmla="*/ 149 w 976"/>
                <a:gd name="T85" fmla="*/ 98 h 781"/>
                <a:gd name="T86" fmla="*/ 105 w 976"/>
                <a:gd name="T87" fmla="*/ 128 h 781"/>
                <a:gd name="T88" fmla="*/ 31 w 976"/>
                <a:gd name="T89" fmla="*/ 178 h 78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76"/>
                <a:gd name="T136" fmla="*/ 0 h 781"/>
                <a:gd name="T137" fmla="*/ 976 w 976"/>
                <a:gd name="T138" fmla="*/ 781 h 78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76" h="781">
                  <a:moveTo>
                    <a:pt x="25" y="170"/>
                  </a:moveTo>
                  <a:cubicBezTo>
                    <a:pt x="22" y="186"/>
                    <a:pt x="22" y="181"/>
                    <a:pt x="11" y="188"/>
                  </a:cubicBezTo>
                  <a:cubicBezTo>
                    <a:pt x="7" y="200"/>
                    <a:pt x="6" y="213"/>
                    <a:pt x="3" y="226"/>
                  </a:cubicBezTo>
                  <a:cubicBezTo>
                    <a:pt x="4" y="250"/>
                    <a:pt x="1" y="278"/>
                    <a:pt x="9" y="302"/>
                  </a:cubicBezTo>
                  <a:cubicBezTo>
                    <a:pt x="5" y="323"/>
                    <a:pt x="0" y="348"/>
                    <a:pt x="9" y="368"/>
                  </a:cubicBezTo>
                  <a:cubicBezTo>
                    <a:pt x="26" y="406"/>
                    <a:pt x="12" y="365"/>
                    <a:pt x="19" y="386"/>
                  </a:cubicBezTo>
                  <a:cubicBezTo>
                    <a:pt x="21" y="407"/>
                    <a:pt x="20" y="429"/>
                    <a:pt x="35" y="444"/>
                  </a:cubicBezTo>
                  <a:cubicBezTo>
                    <a:pt x="39" y="469"/>
                    <a:pt x="39" y="493"/>
                    <a:pt x="47" y="516"/>
                  </a:cubicBezTo>
                  <a:cubicBezTo>
                    <a:pt x="48" y="533"/>
                    <a:pt x="44" y="565"/>
                    <a:pt x="57" y="578"/>
                  </a:cubicBezTo>
                  <a:cubicBezTo>
                    <a:pt x="69" y="613"/>
                    <a:pt x="57" y="576"/>
                    <a:pt x="61" y="674"/>
                  </a:cubicBezTo>
                  <a:cubicBezTo>
                    <a:pt x="61" y="686"/>
                    <a:pt x="75" y="697"/>
                    <a:pt x="81" y="706"/>
                  </a:cubicBezTo>
                  <a:cubicBezTo>
                    <a:pt x="83" y="727"/>
                    <a:pt x="96" y="749"/>
                    <a:pt x="117" y="756"/>
                  </a:cubicBezTo>
                  <a:cubicBezTo>
                    <a:pt x="105" y="764"/>
                    <a:pt x="119" y="761"/>
                    <a:pt x="127" y="766"/>
                  </a:cubicBezTo>
                  <a:cubicBezTo>
                    <a:pt x="134" y="777"/>
                    <a:pt x="161" y="781"/>
                    <a:pt x="155" y="764"/>
                  </a:cubicBezTo>
                  <a:cubicBezTo>
                    <a:pt x="160" y="744"/>
                    <a:pt x="151" y="769"/>
                    <a:pt x="173" y="754"/>
                  </a:cubicBezTo>
                  <a:cubicBezTo>
                    <a:pt x="178" y="750"/>
                    <a:pt x="179" y="736"/>
                    <a:pt x="179" y="736"/>
                  </a:cubicBezTo>
                  <a:cubicBezTo>
                    <a:pt x="177" y="719"/>
                    <a:pt x="177" y="723"/>
                    <a:pt x="183" y="710"/>
                  </a:cubicBezTo>
                  <a:cubicBezTo>
                    <a:pt x="185" y="706"/>
                    <a:pt x="187" y="698"/>
                    <a:pt x="187" y="698"/>
                  </a:cubicBezTo>
                  <a:cubicBezTo>
                    <a:pt x="183" y="687"/>
                    <a:pt x="178" y="686"/>
                    <a:pt x="169" y="680"/>
                  </a:cubicBezTo>
                  <a:cubicBezTo>
                    <a:pt x="164" y="672"/>
                    <a:pt x="163" y="667"/>
                    <a:pt x="173" y="664"/>
                  </a:cubicBezTo>
                  <a:cubicBezTo>
                    <a:pt x="160" y="644"/>
                    <a:pt x="170" y="652"/>
                    <a:pt x="189" y="646"/>
                  </a:cubicBezTo>
                  <a:cubicBezTo>
                    <a:pt x="201" y="634"/>
                    <a:pt x="200" y="641"/>
                    <a:pt x="211" y="648"/>
                  </a:cubicBezTo>
                  <a:cubicBezTo>
                    <a:pt x="220" y="646"/>
                    <a:pt x="221" y="648"/>
                    <a:pt x="225" y="640"/>
                  </a:cubicBezTo>
                  <a:cubicBezTo>
                    <a:pt x="227" y="636"/>
                    <a:pt x="225" y="629"/>
                    <a:pt x="229" y="628"/>
                  </a:cubicBezTo>
                  <a:cubicBezTo>
                    <a:pt x="239" y="625"/>
                    <a:pt x="233" y="626"/>
                    <a:pt x="247" y="624"/>
                  </a:cubicBezTo>
                  <a:cubicBezTo>
                    <a:pt x="252" y="617"/>
                    <a:pt x="256" y="607"/>
                    <a:pt x="263" y="602"/>
                  </a:cubicBezTo>
                  <a:cubicBezTo>
                    <a:pt x="274" y="605"/>
                    <a:pt x="278" y="612"/>
                    <a:pt x="281" y="622"/>
                  </a:cubicBezTo>
                  <a:cubicBezTo>
                    <a:pt x="298" y="597"/>
                    <a:pt x="268" y="609"/>
                    <a:pt x="331" y="606"/>
                  </a:cubicBezTo>
                  <a:cubicBezTo>
                    <a:pt x="350" y="601"/>
                    <a:pt x="345" y="573"/>
                    <a:pt x="335" y="558"/>
                  </a:cubicBezTo>
                  <a:cubicBezTo>
                    <a:pt x="338" y="538"/>
                    <a:pt x="343" y="544"/>
                    <a:pt x="365" y="546"/>
                  </a:cubicBezTo>
                  <a:cubicBezTo>
                    <a:pt x="368" y="554"/>
                    <a:pt x="369" y="557"/>
                    <a:pt x="377" y="560"/>
                  </a:cubicBezTo>
                  <a:cubicBezTo>
                    <a:pt x="399" y="556"/>
                    <a:pt x="381" y="551"/>
                    <a:pt x="407" y="554"/>
                  </a:cubicBezTo>
                  <a:cubicBezTo>
                    <a:pt x="419" y="562"/>
                    <a:pt x="432" y="560"/>
                    <a:pt x="429" y="544"/>
                  </a:cubicBezTo>
                  <a:cubicBezTo>
                    <a:pt x="431" y="532"/>
                    <a:pt x="431" y="529"/>
                    <a:pt x="441" y="522"/>
                  </a:cubicBezTo>
                  <a:cubicBezTo>
                    <a:pt x="444" y="514"/>
                    <a:pt x="446" y="511"/>
                    <a:pt x="455" y="514"/>
                  </a:cubicBezTo>
                  <a:cubicBezTo>
                    <a:pt x="467" y="510"/>
                    <a:pt x="479" y="516"/>
                    <a:pt x="487" y="504"/>
                  </a:cubicBezTo>
                  <a:cubicBezTo>
                    <a:pt x="493" y="499"/>
                    <a:pt x="497" y="494"/>
                    <a:pt x="499" y="486"/>
                  </a:cubicBezTo>
                  <a:cubicBezTo>
                    <a:pt x="501" y="478"/>
                    <a:pt x="494" y="460"/>
                    <a:pt x="499" y="454"/>
                  </a:cubicBezTo>
                  <a:cubicBezTo>
                    <a:pt x="508" y="452"/>
                    <a:pt x="518" y="453"/>
                    <a:pt x="527" y="452"/>
                  </a:cubicBezTo>
                  <a:cubicBezTo>
                    <a:pt x="535" y="447"/>
                    <a:pt x="536" y="445"/>
                    <a:pt x="533" y="436"/>
                  </a:cubicBezTo>
                  <a:cubicBezTo>
                    <a:pt x="537" y="434"/>
                    <a:pt x="547" y="423"/>
                    <a:pt x="551" y="424"/>
                  </a:cubicBezTo>
                  <a:cubicBezTo>
                    <a:pt x="555" y="425"/>
                    <a:pt x="553" y="441"/>
                    <a:pt x="559" y="440"/>
                  </a:cubicBezTo>
                  <a:cubicBezTo>
                    <a:pt x="563" y="422"/>
                    <a:pt x="561" y="424"/>
                    <a:pt x="589" y="416"/>
                  </a:cubicBezTo>
                  <a:cubicBezTo>
                    <a:pt x="595" y="414"/>
                    <a:pt x="596" y="407"/>
                    <a:pt x="599" y="402"/>
                  </a:cubicBezTo>
                  <a:cubicBezTo>
                    <a:pt x="602" y="388"/>
                    <a:pt x="605" y="395"/>
                    <a:pt x="609" y="384"/>
                  </a:cubicBezTo>
                  <a:cubicBezTo>
                    <a:pt x="607" y="364"/>
                    <a:pt x="602" y="337"/>
                    <a:pt x="617" y="322"/>
                  </a:cubicBezTo>
                  <a:cubicBezTo>
                    <a:pt x="651" y="325"/>
                    <a:pt x="639" y="322"/>
                    <a:pt x="651" y="298"/>
                  </a:cubicBezTo>
                  <a:cubicBezTo>
                    <a:pt x="659" y="301"/>
                    <a:pt x="664" y="301"/>
                    <a:pt x="667" y="292"/>
                  </a:cubicBezTo>
                  <a:cubicBezTo>
                    <a:pt x="666" y="278"/>
                    <a:pt x="658" y="263"/>
                    <a:pt x="671" y="254"/>
                  </a:cubicBezTo>
                  <a:cubicBezTo>
                    <a:pt x="670" y="248"/>
                    <a:pt x="668" y="242"/>
                    <a:pt x="669" y="236"/>
                  </a:cubicBezTo>
                  <a:cubicBezTo>
                    <a:pt x="671" y="226"/>
                    <a:pt x="673" y="247"/>
                    <a:pt x="675" y="248"/>
                  </a:cubicBezTo>
                  <a:cubicBezTo>
                    <a:pt x="678" y="250"/>
                    <a:pt x="687" y="252"/>
                    <a:pt x="687" y="252"/>
                  </a:cubicBezTo>
                  <a:cubicBezTo>
                    <a:pt x="700" y="249"/>
                    <a:pt x="704" y="247"/>
                    <a:pt x="715" y="254"/>
                  </a:cubicBezTo>
                  <a:cubicBezTo>
                    <a:pt x="717" y="258"/>
                    <a:pt x="723" y="258"/>
                    <a:pt x="725" y="262"/>
                  </a:cubicBezTo>
                  <a:cubicBezTo>
                    <a:pt x="727" y="266"/>
                    <a:pt x="725" y="270"/>
                    <a:pt x="727" y="274"/>
                  </a:cubicBezTo>
                  <a:cubicBezTo>
                    <a:pt x="729" y="279"/>
                    <a:pt x="742" y="283"/>
                    <a:pt x="747" y="286"/>
                  </a:cubicBezTo>
                  <a:cubicBezTo>
                    <a:pt x="753" y="295"/>
                    <a:pt x="756" y="294"/>
                    <a:pt x="767" y="292"/>
                  </a:cubicBezTo>
                  <a:cubicBezTo>
                    <a:pt x="778" y="281"/>
                    <a:pt x="784" y="286"/>
                    <a:pt x="799" y="288"/>
                  </a:cubicBezTo>
                  <a:cubicBezTo>
                    <a:pt x="822" y="285"/>
                    <a:pt x="816" y="280"/>
                    <a:pt x="841" y="282"/>
                  </a:cubicBezTo>
                  <a:cubicBezTo>
                    <a:pt x="852" y="285"/>
                    <a:pt x="852" y="289"/>
                    <a:pt x="857" y="298"/>
                  </a:cubicBezTo>
                  <a:cubicBezTo>
                    <a:pt x="859" y="302"/>
                    <a:pt x="865" y="310"/>
                    <a:pt x="865" y="310"/>
                  </a:cubicBezTo>
                  <a:cubicBezTo>
                    <a:pt x="864" y="322"/>
                    <a:pt x="853" y="356"/>
                    <a:pt x="871" y="360"/>
                  </a:cubicBezTo>
                  <a:cubicBezTo>
                    <a:pt x="872" y="371"/>
                    <a:pt x="869" y="375"/>
                    <a:pt x="871" y="382"/>
                  </a:cubicBezTo>
                  <a:cubicBezTo>
                    <a:pt x="872" y="387"/>
                    <a:pt x="874" y="390"/>
                    <a:pt x="879" y="390"/>
                  </a:cubicBezTo>
                  <a:cubicBezTo>
                    <a:pt x="889" y="387"/>
                    <a:pt x="896" y="392"/>
                    <a:pt x="899" y="382"/>
                  </a:cubicBezTo>
                  <a:cubicBezTo>
                    <a:pt x="900" y="369"/>
                    <a:pt x="895" y="338"/>
                    <a:pt x="913" y="332"/>
                  </a:cubicBezTo>
                  <a:cubicBezTo>
                    <a:pt x="922" y="319"/>
                    <a:pt x="927" y="318"/>
                    <a:pt x="943" y="316"/>
                  </a:cubicBezTo>
                  <a:cubicBezTo>
                    <a:pt x="952" y="311"/>
                    <a:pt x="960" y="311"/>
                    <a:pt x="967" y="304"/>
                  </a:cubicBezTo>
                  <a:cubicBezTo>
                    <a:pt x="968" y="300"/>
                    <a:pt x="976" y="295"/>
                    <a:pt x="973" y="292"/>
                  </a:cubicBezTo>
                  <a:cubicBezTo>
                    <a:pt x="970" y="289"/>
                    <a:pt x="961" y="288"/>
                    <a:pt x="961" y="288"/>
                  </a:cubicBezTo>
                  <a:cubicBezTo>
                    <a:pt x="953" y="280"/>
                    <a:pt x="948" y="272"/>
                    <a:pt x="939" y="266"/>
                  </a:cubicBezTo>
                  <a:cubicBezTo>
                    <a:pt x="934" y="259"/>
                    <a:pt x="930" y="249"/>
                    <a:pt x="923" y="244"/>
                  </a:cubicBezTo>
                  <a:cubicBezTo>
                    <a:pt x="920" y="235"/>
                    <a:pt x="922" y="230"/>
                    <a:pt x="927" y="222"/>
                  </a:cubicBezTo>
                  <a:cubicBezTo>
                    <a:pt x="925" y="208"/>
                    <a:pt x="923" y="206"/>
                    <a:pt x="919" y="194"/>
                  </a:cubicBezTo>
                  <a:cubicBezTo>
                    <a:pt x="928" y="191"/>
                    <a:pt x="931" y="189"/>
                    <a:pt x="935" y="180"/>
                  </a:cubicBezTo>
                  <a:cubicBezTo>
                    <a:pt x="931" y="147"/>
                    <a:pt x="934" y="177"/>
                    <a:pt x="923" y="160"/>
                  </a:cubicBezTo>
                  <a:cubicBezTo>
                    <a:pt x="928" y="139"/>
                    <a:pt x="923" y="165"/>
                    <a:pt x="923" y="144"/>
                  </a:cubicBezTo>
                  <a:cubicBezTo>
                    <a:pt x="923" y="137"/>
                    <a:pt x="931" y="131"/>
                    <a:pt x="935" y="126"/>
                  </a:cubicBezTo>
                  <a:cubicBezTo>
                    <a:pt x="928" y="115"/>
                    <a:pt x="925" y="128"/>
                    <a:pt x="921" y="116"/>
                  </a:cubicBezTo>
                  <a:cubicBezTo>
                    <a:pt x="918" y="111"/>
                    <a:pt x="935" y="101"/>
                    <a:pt x="935" y="96"/>
                  </a:cubicBezTo>
                  <a:cubicBezTo>
                    <a:pt x="935" y="91"/>
                    <a:pt x="922" y="95"/>
                    <a:pt x="919" y="88"/>
                  </a:cubicBezTo>
                  <a:cubicBezTo>
                    <a:pt x="922" y="74"/>
                    <a:pt x="926" y="67"/>
                    <a:pt x="915" y="56"/>
                  </a:cubicBezTo>
                  <a:cubicBezTo>
                    <a:pt x="912" y="47"/>
                    <a:pt x="906" y="40"/>
                    <a:pt x="901" y="32"/>
                  </a:cubicBezTo>
                  <a:cubicBezTo>
                    <a:pt x="898" y="28"/>
                    <a:pt x="889" y="24"/>
                    <a:pt x="889" y="24"/>
                  </a:cubicBezTo>
                  <a:cubicBezTo>
                    <a:pt x="875" y="46"/>
                    <a:pt x="882" y="42"/>
                    <a:pt x="853" y="44"/>
                  </a:cubicBezTo>
                  <a:cubicBezTo>
                    <a:pt x="842" y="51"/>
                    <a:pt x="848" y="46"/>
                    <a:pt x="843" y="64"/>
                  </a:cubicBezTo>
                  <a:cubicBezTo>
                    <a:pt x="842" y="68"/>
                    <a:pt x="831" y="68"/>
                    <a:pt x="831" y="68"/>
                  </a:cubicBezTo>
                  <a:cubicBezTo>
                    <a:pt x="829" y="71"/>
                    <a:pt x="832" y="76"/>
                    <a:pt x="829" y="78"/>
                  </a:cubicBezTo>
                  <a:cubicBezTo>
                    <a:pt x="826" y="80"/>
                    <a:pt x="815" y="83"/>
                    <a:pt x="811" y="80"/>
                  </a:cubicBezTo>
                  <a:cubicBezTo>
                    <a:pt x="808" y="79"/>
                    <a:pt x="804" y="61"/>
                    <a:pt x="803" y="58"/>
                  </a:cubicBezTo>
                  <a:cubicBezTo>
                    <a:pt x="801" y="54"/>
                    <a:pt x="797" y="50"/>
                    <a:pt x="797" y="50"/>
                  </a:cubicBezTo>
                  <a:cubicBezTo>
                    <a:pt x="797" y="49"/>
                    <a:pt x="806" y="33"/>
                    <a:pt x="799" y="28"/>
                  </a:cubicBezTo>
                  <a:cubicBezTo>
                    <a:pt x="798" y="24"/>
                    <a:pt x="794" y="16"/>
                    <a:pt x="791" y="14"/>
                  </a:cubicBezTo>
                  <a:cubicBezTo>
                    <a:pt x="788" y="12"/>
                    <a:pt x="786" y="17"/>
                    <a:pt x="779" y="18"/>
                  </a:cubicBezTo>
                  <a:cubicBezTo>
                    <a:pt x="773" y="20"/>
                    <a:pt x="747" y="18"/>
                    <a:pt x="747" y="18"/>
                  </a:cubicBezTo>
                  <a:cubicBezTo>
                    <a:pt x="742" y="23"/>
                    <a:pt x="750" y="33"/>
                    <a:pt x="745" y="38"/>
                  </a:cubicBezTo>
                  <a:cubicBezTo>
                    <a:pt x="741" y="41"/>
                    <a:pt x="733" y="46"/>
                    <a:pt x="733" y="46"/>
                  </a:cubicBezTo>
                  <a:cubicBezTo>
                    <a:pt x="711" y="40"/>
                    <a:pt x="711" y="38"/>
                    <a:pt x="681" y="36"/>
                  </a:cubicBezTo>
                  <a:cubicBezTo>
                    <a:pt x="672" y="30"/>
                    <a:pt x="677" y="25"/>
                    <a:pt x="665" y="28"/>
                  </a:cubicBezTo>
                  <a:cubicBezTo>
                    <a:pt x="655" y="35"/>
                    <a:pt x="645" y="43"/>
                    <a:pt x="633" y="46"/>
                  </a:cubicBezTo>
                  <a:cubicBezTo>
                    <a:pt x="617" y="56"/>
                    <a:pt x="611" y="53"/>
                    <a:pt x="593" y="48"/>
                  </a:cubicBezTo>
                  <a:cubicBezTo>
                    <a:pt x="586" y="46"/>
                    <a:pt x="573" y="42"/>
                    <a:pt x="573" y="42"/>
                  </a:cubicBezTo>
                  <a:cubicBezTo>
                    <a:pt x="570" y="37"/>
                    <a:pt x="566" y="2"/>
                    <a:pt x="571" y="26"/>
                  </a:cubicBezTo>
                  <a:cubicBezTo>
                    <a:pt x="579" y="23"/>
                    <a:pt x="582" y="19"/>
                    <a:pt x="575" y="12"/>
                  </a:cubicBezTo>
                  <a:cubicBezTo>
                    <a:pt x="570" y="7"/>
                    <a:pt x="557" y="4"/>
                    <a:pt x="557" y="4"/>
                  </a:cubicBezTo>
                  <a:cubicBezTo>
                    <a:pt x="546" y="12"/>
                    <a:pt x="540" y="10"/>
                    <a:pt x="525" y="12"/>
                  </a:cubicBezTo>
                  <a:cubicBezTo>
                    <a:pt x="517" y="17"/>
                    <a:pt x="516" y="25"/>
                    <a:pt x="507" y="28"/>
                  </a:cubicBezTo>
                  <a:cubicBezTo>
                    <a:pt x="499" y="22"/>
                    <a:pt x="502" y="14"/>
                    <a:pt x="493" y="20"/>
                  </a:cubicBezTo>
                  <a:cubicBezTo>
                    <a:pt x="484" y="33"/>
                    <a:pt x="489" y="23"/>
                    <a:pt x="485" y="52"/>
                  </a:cubicBezTo>
                  <a:cubicBezTo>
                    <a:pt x="482" y="73"/>
                    <a:pt x="462" y="78"/>
                    <a:pt x="445" y="80"/>
                  </a:cubicBezTo>
                  <a:cubicBezTo>
                    <a:pt x="431" y="83"/>
                    <a:pt x="435" y="89"/>
                    <a:pt x="419" y="86"/>
                  </a:cubicBezTo>
                  <a:cubicBezTo>
                    <a:pt x="415" y="78"/>
                    <a:pt x="410" y="75"/>
                    <a:pt x="413" y="66"/>
                  </a:cubicBezTo>
                  <a:cubicBezTo>
                    <a:pt x="410" y="38"/>
                    <a:pt x="405" y="51"/>
                    <a:pt x="375" y="48"/>
                  </a:cubicBezTo>
                  <a:cubicBezTo>
                    <a:pt x="373" y="47"/>
                    <a:pt x="371" y="47"/>
                    <a:pt x="369" y="46"/>
                  </a:cubicBezTo>
                  <a:cubicBezTo>
                    <a:pt x="367" y="44"/>
                    <a:pt x="367" y="41"/>
                    <a:pt x="365" y="40"/>
                  </a:cubicBezTo>
                  <a:cubicBezTo>
                    <a:pt x="361" y="38"/>
                    <a:pt x="351" y="40"/>
                    <a:pt x="351" y="40"/>
                  </a:cubicBezTo>
                  <a:cubicBezTo>
                    <a:pt x="332" y="52"/>
                    <a:pt x="346" y="44"/>
                    <a:pt x="317" y="42"/>
                  </a:cubicBezTo>
                  <a:cubicBezTo>
                    <a:pt x="307" y="36"/>
                    <a:pt x="313" y="39"/>
                    <a:pt x="299" y="34"/>
                  </a:cubicBezTo>
                  <a:cubicBezTo>
                    <a:pt x="297" y="33"/>
                    <a:pt x="293" y="32"/>
                    <a:pt x="293" y="32"/>
                  </a:cubicBezTo>
                  <a:cubicBezTo>
                    <a:pt x="291" y="26"/>
                    <a:pt x="286" y="20"/>
                    <a:pt x="281" y="16"/>
                  </a:cubicBezTo>
                  <a:cubicBezTo>
                    <a:pt x="276" y="11"/>
                    <a:pt x="263" y="4"/>
                    <a:pt x="263" y="4"/>
                  </a:cubicBezTo>
                  <a:cubicBezTo>
                    <a:pt x="259" y="5"/>
                    <a:pt x="255" y="7"/>
                    <a:pt x="251" y="8"/>
                  </a:cubicBezTo>
                  <a:cubicBezTo>
                    <a:pt x="245" y="10"/>
                    <a:pt x="229" y="0"/>
                    <a:pt x="237" y="10"/>
                  </a:cubicBezTo>
                  <a:cubicBezTo>
                    <a:pt x="228" y="13"/>
                    <a:pt x="226" y="11"/>
                    <a:pt x="219" y="18"/>
                  </a:cubicBezTo>
                  <a:cubicBezTo>
                    <a:pt x="213" y="24"/>
                    <a:pt x="201" y="25"/>
                    <a:pt x="193" y="26"/>
                  </a:cubicBezTo>
                  <a:cubicBezTo>
                    <a:pt x="148" y="21"/>
                    <a:pt x="185" y="28"/>
                    <a:pt x="161" y="36"/>
                  </a:cubicBezTo>
                  <a:cubicBezTo>
                    <a:pt x="152" y="50"/>
                    <a:pt x="139" y="53"/>
                    <a:pt x="125" y="58"/>
                  </a:cubicBezTo>
                  <a:cubicBezTo>
                    <a:pt x="130" y="74"/>
                    <a:pt x="129" y="68"/>
                    <a:pt x="141" y="76"/>
                  </a:cubicBezTo>
                  <a:cubicBezTo>
                    <a:pt x="144" y="84"/>
                    <a:pt x="144" y="91"/>
                    <a:pt x="149" y="98"/>
                  </a:cubicBezTo>
                  <a:cubicBezTo>
                    <a:pt x="146" y="139"/>
                    <a:pt x="152" y="118"/>
                    <a:pt x="131" y="132"/>
                  </a:cubicBezTo>
                  <a:cubicBezTo>
                    <a:pt x="113" y="129"/>
                    <a:pt x="129" y="138"/>
                    <a:pt x="107" y="128"/>
                  </a:cubicBezTo>
                  <a:cubicBezTo>
                    <a:pt x="96" y="135"/>
                    <a:pt x="88" y="125"/>
                    <a:pt x="105" y="128"/>
                  </a:cubicBezTo>
                  <a:cubicBezTo>
                    <a:pt x="109" y="139"/>
                    <a:pt x="105" y="156"/>
                    <a:pt x="93" y="160"/>
                  </a:cubicBezTo>
                  <a:cubicBezTo>
                    <a:pt x="88" y="175"/>
                    <a:pt x="80" y="181"/>
                    <a:pt x="65" y="186"/>
                  </a:cubicBezTo>
                  <a:cubicBezTo>
                    <a:pt x="44" y="184"/>
                    <a:pt x="46" y="183"/>
                    <a:pt x="31" y="178"/>
                  </a:cubicBezTo>
                  <a:cubicBezTo>
                    <a:pt x="26" y="185"/>
                    <a:pt x="29" y="183"/>
                    <a:pt x="23" y="186"/>
                  </a:cubicBezTo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3092450" y="5368925"/>
              <a:ext cx="136525" cy="292100"/>
            </a:xfrm>
            <a:custGeom>
              <a:avLst/>
              <a:gdLst>
                <a:gd name="T0" fmla="*/ 0 w 86"/>
                <a:gd name="T1" fmla="*/ 0 h 184"/>
                <a:gd name="T2" fmla="*/ 14 w 86"/>
                <a:gd name="T3" fmla="*/ 44 h 184"/>
                <a:gd name="T4" fmla="*/ 30 w 86"/>
                <a:gd name="T5" fmla="*/ 84 h 184"/>
                <a:gd name="T6" fmla="*/ 42 w 86"/>
                <a:gd name="T7" fmla="*/ 128 h 184"/>
                <a:gd name="T8" fmla="*/ 58 w 86"/>
                <a:gd name="T9" fmla="*/ 142 h 184"/>
                <a:gd name="T10" fmla="*/ 76 w 86"/>
                <a:gd name="T11" fmla="*/ 170 h 184"/>
                <a:gd name="T12" fmla="*/ 74 w 86"/>
                <a:gd name="T13" fmla="*/ 152 h 184"/>
                <a:gd name="T14" fmla="*/ 82 w 86"/>
                <a:gd name="T15" fmla="*/ 132 h 184"/>
                <a:gd name="T16" fmla="*/ 86 w 86"/>
                <a:gd name="T17" fmla="*/ 94 h 184"/>
                <a:gd name="T18" fmla="*/ 76 w 86"/>
                <a:gd name="T19" fmla="*/ 78 h 184"/>
                <a:gd name="T20" fmla="*/ 82 w 86"/>
                <a:gd name="T21" fmla="*/ 56 h 184"/>
                <a:gd name="T22" fmla="*/ 72 w 86"/>
                <a:gd name="T23" fmla="*/ 56 h 184"/>
                <a:gd name="T24" fmla="*/ 40 w 86"/>
                <a:gd name="T25" fmla="*/ 42 h 184"/>
                <a:gd name="T26" fmla="*/ 36 w 86"/>
                <a:gd name="T27" fmla="*/ 36 h 184"/>
                <a:gd name="T28" fmla="*/ 30 w 86"/>
                <a:gd name="T29" fmla="*/ 38 h 184"/>
                <a:gd name="T30" fmla="*/ 28 w 86"/>
                <a:gd name="T31" fmla="*/ 32 h 184"/>
                <a:gd name="T32" fmla="*/ 22 w 86"/>
                <a:gd name="T33" fmla="*/ 30 h 184"/>
                <a:gd name="T34" fmla="*/ 0 w 86"/>
                <a:gd name="T35" fmla="*/ 0 h 18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6"/>
                <a:gd name="T55" fmla="*/ 0 h 184"/>
                <a:gd name="T56" fmla="*/ 86 w 86"/>
                <a:gd name="T57" fmla="*/ 184 h 18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6" h="184">
                  <a:moveTo>
                    <a:pt x="0" y="0"/>
                  </a:moveTo>
                  <a:cubicBezTo>
                    <a:pt x="2" y="10"/>
                    <a:pt x="11" y="35"/>
                    <a:pt x="14" y="44"/>
                  </a:cubicBezTo>
                  <a:cubicBezTo>
                    <a:pt x="16" y="65"/>
                    <a:pt x="19" y="68"/>
                    <a:pt x="30" y="84"/>
                  </a:cubicBezTo>
                  <a:cubicBezTo>
                    <a:pt x="34" y="99"/>
                    <a:pt x="35" y="114"/>
                    <a:pt x="42" y="128"/>
                  </a:cubicBezTo>
                  <a:cubicBezTo>
                    <a:pt x="45" y="134"/>
                    <a:pt x="58" y="142"/>
                    <a:pt x="58" y="142"/>
                  </a:cubicBezTo>
                  <a:cubicBezTo>
                    <a:pt x="64" y="152"/>
                    <a:pt x="67" y="164"/>
                    <a:pt x="76" y="170"/>
                  </a:cubicBezTo>
                  <a:cubicBezTo>
                    <a:pt x="81" y="184"/>
                    <a:pt x="78" y="158"/>
                    <a:pt x="74" y="152"/>
                  </a:cubicBezTo>
                  <a:cubicBezTo>
                    <a:pt x="76" y="145"/>
                    <a:pt x="78" y="139"/>
                    <a:pt x="82" y="132"/>
                  </a:cubicBezTo>
                  <a:cubicBezTo>
                    <a:pt x="80" y="119"/>
                    <a:pt x="78" y="106"/>
                    <a:pt x="86" y="94"/>
                  </a:cubicBezTo>
                  <a:cubicBezTo>
                    <a:pt x="83" y="83"/>
                    <a:pt x="79" y="88"/>
                    <a:pt x="76" y="78"/>
                  </a:cubicBezTo>
                  <a:cubicBezTo>
                    <a:pt x="77" y="71"/>
                    <a:pt x="82" y="56"/>
                    <a:pt x="82" y="56"/>
                  </a:cubicBezTo>
                  <a:cubicBezTo>
                    <a:pt x="79" y="46"/>
                    <a:pt x="75" y="41"/>
                    <a:pt x="72" y="56"/>
                  </a:cubicBezTo>
                  <a:cubicBezTo>
                    <a:pt x="52" y="53"/>
                    <a:pt x="54" y="52"/>
                    <a:pt x="40" y="42"/>
                  </a:cubicBezTo>
                  <a:cubicBezTo>
                    <a:pt x="38" y="48"/>
                    <a:pt x="38" y="37"/>
                    <a:pt x="36" y="36"/>
                  </a:cubicBezTo>
                  <a:cubicBezTo>
                    <a:pt x="34" y="35"/>
                    <a:pt x="32" y="39"/>
                    <a:pt x="30" y="38"/>
                  </a:cubicBezTo>
                  <a:cubicBezTo>
                    <a:pt x="28" y="37"/>
                    <a:pt x="29" y="33"/>
                    <a:pt x="28" y="32"/>
                  </a:cubicBezTo>
                  <a:cubicBezTo>
                    <a:pt x="27" y="31"/>
                    <a:pt x="24" y="31"/>
                    <a:pt x="22" y="30"/>
                  </a:cubicBezTo>
                  <a:cubicBezTo>
                    <a:pt x="16" y="24"/>
                    <a:pt x="7" y="3"/>
                    <a:pt x="0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3197225" y="4879975"/>
              <a:ext cx="847725" cy="1384300"/>
            </a:xfrm>
            <a:custGeom>
              <a:avLst/>
              <a:gdLst>
                <a:gd name="T0" fmla="*/ 16 w 534"/>
                <a:gd name="T1" fmla="*/ 421 h 872"/>
                <a:gd name="T2" fmla="*/ 12 w 534"/>
                <a:gd name="T3" fmla="*/ 379 h 872"/>
                <a:gd name="T4" fmla="*/ 24 w 534"/>
                <a:gd name="T5" fmla="*/ 321 h 872"/>
                <a:gd name="T6" fmla="*/ 34 w 534"/>
                <a:gd name="T7" fmla="*/ 283 h 872"/>
                <a:gd name="T8" fmla="*/ 20 w 534"/>
                <a:gd name="T9" fmla="*/ 259 h 872"/>
                <a:gd name="T10" fmla="*/ 24 w 534"/>
                <a:gd name="T11" fmla="*/ 224 h 872"/>
                <a:gd name="T12" fmla="*/ 48 w 534"/>
                <a:gd name="T13" fmla="*/ 219 h 872"/>
                <a:gd name="T14" fmla="*/ 80 w 534"/>
                <a:gd name="T15" fmla="*/ 211 h 872"/>
                <a:gd name="T16" fmla="*/ 100 w 534"/>
                <a:gd name="T17" fmla="*/ 201 h 872"/>
                <a:gd name="T18" fmla="*/ 110 w 534"/>
                <a:gd name="T19" fmla="*/ 183 h 872"/>
                <a:gd name="T20" fmla="*/ 188 w 534"/>
                <a:gd name="T21" fmla="*/ 187 h 872"/>
                <a:gd name="T22" fmla="*/ 212 w 534"/>
                <a:gd name="T23" fmla="*/ 129 h 872"/>
                <a:gd name="T24" fmla="*/ 252 w 534"/>
                <a:gd name="T25" fmla="*/ 138 h 872"/>
                <a:gd name="T26" fmla="*/ 302 w 534"/>
                <a:gd name="T27" fmla="*/ 97 h 872"/>
                <a:gd name="T28" fmla="*/ 342 w 534"/>
                <a:gd name="T29" fmla="*/ 81 h 872"/>
                <a:gd name="T30" fmla="*/ 390 w 534"/>
                <a:gd name="T31" fmla="*/ 11 h 872"/>
                <a:gd name="T32" fmla="*/ 426 w 534"/>
                <a:gd name="T33" fmla="*/ 23 h 872"/>
                <a:gd name="T34" fmla="*/ 422 w 534"/>
                <a:gd name="T35" fmla="*/ 87 h 872"/>
                <a:gd name="T36" fmla="*/ 426 w 534"/>
                <a:gd name="T37" fmla="*/ 123 h 872"/>
                <a:gd name="T38" fmla="*/ 430 w 534"/>
                <a:gd name="T39" fmla="*/ 129 h 872"/>
                <a:gd name="T40" fmla="*/ 408 w 534"/>
                <a:gd name="T41" fmla="*/ 141 h 872"/>
                <a:gd name="T42" fmla="*/ 402 w 534"/>
                <a:gd name="T43" fmla="*/ 153 h 872"/>
                <a:gd name="T44" fmla="*/ 414 w 534"/>
                <a:gd name="T45" fmla="*/ 185 h 872"/>
                <a:gd name="T46" fmla="*/ 412 w 534"/>
                <a:gd name="T47" fmla="*/ 245 h 872"/>
                <a:gd name="T48" fmla="*/ 426 w 534"/>
                <a:gd name="T49" fmla="*/ 279 h 872"/>
                <a:gd name="T50" fmla="*/ 414 w 534"/>
                <a:gd name="T51" fmla="*/ 322 h 872"/>
                <a:gd name="T52" fmla="*/ 360 w 534"/>
                <a:gd name="T53" fmla="*/ 331 h 872"/>
                <a:gd name="T54" fmla="*/ 352 w 534"/>
                <a:gd name="T55" fmla="*/ 361 h 872"/>
                <a:gd name="T56" fmla="*/ 358 w 534"/>
                <a:gd name="T57" fmla="*/ 443 h 872"/>
                <a:gd name="T58" fmla="*/ 332 w 534"/>
                <a:gd name="T59" fmla="*/ 458 h 872"/>
                <a:gd name="T60" fmla="*/ 334 w 534"/>
                <a:gd name="T61" fmla="*/ 468 h 872"/>
                <a:gd name="T62" fmla="*/ 314 w 534"/>
                <a:gd name="T63" fmla="*/ 493 h 872"/>
                <a:gd name="T64" fmla="*/ 336 w 534"/>
                <a:gd name="T65" fmla="*/ 509 h 872"/>
                <a:gd name="T66" fmla="*/ 346 w 534"/>
                <a:gd name="T67" fmla="*/ 547 h 872"/>
                <a:gd name="T68" fmla="*/ 398 w 534"/>
                <a:gd name="T69" fmla="*/ 535 h 872"/>
                <a:gd name="T70" fmla="*/ 348 w 534"/>
                <a:gd name="T71" fmla="*/ 581 h 872"/>
                <a:gd name="T72" fmla="*/ 390 w 534"/>
                <a:gd name="T73" fmla="*/ 579 h 872"/>
                <a:gd name="T74" fmla="*/ 438 w 534"/>
                <a:gd name="T75" fmla="*/ 605 h 872"/>
                <a:gd name="T76" fmla="*/ 460 w 534"/>
                <a:gd name="T77" fmla="*/ 585 h 872"/>
                <a:gd name="T78" fmla="*/ 490 w 534"/>
                <a:gd name="T79" fmla="*/ 619 h 872"/>
                <a:gd name="T80" fmla="*/ 528 w 534"/>
                <a:gd name="T81" fmla="*/ 652 h 872"/>
                <a:gd name="T82" fmla="*/ 522 w 534"/>
                <a:gd name="T83" fmla="*/ 674 h 872"/>
                <a:gd name="T84" fmla="*/ 512 w 534"/>
                <a:gd name="T85" fmla="*/ 694 h 872"/>
                <a:gd name="T86" fmla="*/ 486 w 534"/>
                <a:gd name="T87" fmla="*/ 716 h 872"/>
                <a:gd name="T88" fmla="*/ 446 w 534"/>
                <a:gd name="T89" fmla="*/ 715 h 872"/>
                <a:gd name="T90" fmla="*/ 422 w 534"/>
                <a:gd name="T91" fmla="*/ 769 h 872"/>
                <a:gd name="T92" fmla="*/ 418 w 534"/>
                <a:gd name="T93" fmla="*/ 803 h 872"/>
                <a:gd name="T94" fmla="*/ 416 w 534"/>
                <a:gd name="T95" fmla="*/ 834 h 872"/>
                <a:gd name="T96" fmla="*/ 394 w 534"/>
                <a:gd name="T97" fmla="*/ 858 h 872"/>
                <a:gd name="T98" fmla="*/ 370 w 534"/>
                <a:gd name="T99" fmla="*/ 859 h 872"/>
                <a:gd name="T100" fmla="*/ 342 w 534"/>
                <a:gd name="T101" fmla="*/ 851 h 872"/>
                <a:gd name="T102" fmla="*/ 296 w 534"/>
                <a:gd name="T103" fmla="*/ 867 h 872"/>
                <a:gd name="T104" fmla="*/ 246 w 534"/>
                <a:gd name="T105" fmla="*/ 847 h 872"/>
                <a:gd name="T106" fmla="*/ 194 w 534"/>
                <a:gd name="T107" fmla="*/ 824 h 872"/>
                <a:gd name="T108" fmla="*/ 144 w 534"/>
                <a:gd name="T109" fmla="*/ 773 h 872"/>
                <a:gd name="T110" fmla="*/ 106 w 534"/>
                <a:gd name="T111" fmla="*/ 737 h 872"/>
                <a:gd name="T112" fmla="*/ 68 w 534"/>
                <a:gd name="T113" fmla="*/ 671 h 872"/>
                <a:gd name="T114" fmla="*/ 58 w 534"/>
                <a:gd name="T115" fmla="*/ 641 h 872"/>
                <a:gd name="T116" fmla="*/ 24 w 534"/>
                <a:gd name="T117" fmla="*/ 495 h 872"/>
                <a:gd name="T118" fmla="*/ 14 w 534"/>
                <a:gd name="T119" fmla="*/ 481 h 8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34"/>
                <a:gd name="T181" fmla="*/ 0 h 872"/>
                <a:gd name="T182" fmla="*/ 534 w 534"/>
                <a:gd name="T183" fmla="*/ 872 h 87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34" h="872">
                  <a:moveTo>
                    <a:pt x="10" y="473"/>
                  </a:moveTo>
                  <a:cubicBezTo>
                    <a:pt x="4" y="455"/>
                    <a:pt x="10" y="439"/>
                    <a:pt x="16" y="421"/>
                  </a:cubicBezTo>
                  <a:cubicBezTo>
                    <a:pt x="11" y="407"/>
                    <a:pt x="10" y="413"/>
                    <a:pt x="16" y="403"/>
                  </a:cubicBezTo>
                  <a:cubicBezTo>
                    <a:pt x="18" y="391"/>
                    <a:pt x="19" y="389"/>
                    <a:pt x="12" y="379"/>
                  </a:cubicBezTo>
                  <a:cubicBezTo>
                    <a:pt x="11" y="357"/>
                    <a:pt x="0" y="343"/>
                    <a:pt x="18" y="339"/>
                  </a:cubicBezTo>
                  <a:cubicBezTo>
                    <a:pt x="20" y="333"/>
                    <a:pt x="24" y="321"/>
                    <a:pt x="24" y="321"/>
                  </a:cubicBezTo>
                  <a:cubicBezTo>
                    <a:pt x="27" y="291"/>
                    <a:pt x="23" y="313"/>
                    <a:pt x="30" y="295"/>
                  </a:cubicBezTo>
                  <a:cubicBezTo>
                    <a:pt x="32" y="291"/>
                    <a:pt x="34" y="283"/>
                    <a:pt x="34" y="283"/>
                  </a:cubicBezTo>
                  <a:cubicBezTo>
                    <a:pt x="33" y="279"/>
                    <a:pt x="34" y="275"/>
                    <a:pt x="32" y="271"/>
                  </a:cubicBezTo>
                  <a:cubicBezTo>
                    <a:pt x="29" y="266"/>
                    <a:pt x="20" y="259"/>
                    <a:pt x="20" y="259"/>
                  </a:cubicBezTo>
                  <a:cubicBezTo>
                    <a:pt x="17" y="251"/>
                    <a:pt x="12" y="246"/>
                    <a:pt x="22" y="243"/>
                  </a:cubicBezTo>
                  <a:cubicBezTo>
                    <a:pt x="22" y="238"/>
                    <a:pt x="22" y="226"/>
                    <a:pt x="24" y="224"/>
                  </a:cubicBezTo>
                  <a:cubicBezTo>
                    <a:pt x="26" y="222"/>
                    <a:pt x="28" y="230"/>
                    <a:pt x="32" y="229"/>
                  </a:cubicBezTo>
                  <a:cubicBezTo>
                    <a:pt x="35" y="220"/>
                    <a:pt x="39" y="221"/>
                    <a:pt x="48" y="219"/>
                  </a:cubicBezTo>
                  <a:cubicBezTo>
                    <a:pt x="57" y="222"/>
                    <a:pt x="54" y="228"/>
                    <a:pt x="62" y="233"/>
                  </a:cubicBezTo>
                  <a:cubicBezTo>
                    <a:pt x="76" y="229"/>
                    <a:pt x="72" y="219"/>
                    <a:pt x="80" y="211"/>
                  </a:cubicBezTo>
                  <a:cubicBezTo>
                    <a:pt x="84" y="207"/>
                    <a:pt x="91" y="208"/>
                    <a:pt x="96" y="207"/>
                  </a:cubicBezTo>
                  <a:cubicBezTo>
                    <a:pt x="97" y="205"/>
                    <a:pt x="99" y="203"/>
                    <a:pt x="100" y="201"/>
                  </a:cubicBezTo>
                  <a:cubicBezTo>
                    <a:pt x="101" y="199"/>
                    <a:pt x="101" y="197"/>
                    <a:pt x="102" y="195"/>
                  </a:cubicBezTo>
                  <a:cubicBezTo>
                    <a:pt x="104" y="191"/>
                    <a:pt x="110" y="183"/>
                    <a:pt x="110" y="183"/>
                  </a:cubicBezTo>
                  <a:cubicBezTo>
                    <a:pt x="120" y="186"/>
                    <a:pt x="123" y="193"/>
                    <a:pt x="126" y="203"/>
                  </a:cubicBezTo>
                  <a:cubicBezTo>
                    <a:pt x="135" y="177"/>
                    <a:pt x="162" y="188"/>
                    <a:pt x="188" y="187"/>
                  </a:cubicBezTo>
                  <a:cubicBezTo>
                    <a:pt x="198" y="177"/>
                    <a:pt x="196" y="172"/>
                    <a:pt x="192" y="159"/>
                  </a:cubicBezTo>
                  <a:cubicBezTo>
                    <a:pt x="194" y="136"/>
                    <a:pt x="188" y="121"/>
                    <a:pt x="212" y="129"/>
                  </a:cubicBezTo>
                  <a:cubicBezTo>
                    <a:pt x="218" y="146"/>
                    <a:pt x="210" y="146"/>
                    <a:pt x="234" y="143"/>
                  </a:cubicBezTo>
                  <a:cubicBezTo>
                    <a:pt x="237" y="134"/>
                    <a:pt x="243" y="140"/>
                    <a:pt x="252" y="138"/>
                  </a:cubicBezTo>
                  <a:cubicBezTo>
                    <a:pt x="261" y="139"/>
                    <a:pt x="267" y="138"/>
                    <a:pt x="276" y="135"/>
                  </a:cubicBezTo>
                  <a:cubicBezTo>
                    <a:pt x="281" y="117"/>
                    <a:pt x="282" y="102"/>
                    <a:pt x="302" y="97"/>
                  </a:cubicBezTo>
                  <a:cubicBezTo>
                    <a:pt x="320" y="85"/>
                    <a:pt x="290" y="104"/>
                    <a:pt x="334" y="91"/>
                  </a:cubicBezTo>
                  <a:cubicBezTo>
                    <a:pt x="338" y="90"/>
                    <a:pt x="338" y="83"/>
                    <a:pt x="342" y="81"/>
                  </a:cubicBezTo>
                  <a:cubicBezTo>
                    <a:pt x="354" y="33"/>
                    <a:pt x="335" y="44"/>
                    <a:pt x="384" y="40"/>
                  </a:cubicBezTo>
                  <a:cubicBezTo>
                    <a:pt x="387" y="31"/>
                    <a:pt x="382" y="16"/>
                    <a:pt x="390" y="11"/>
                  </a:cubicBezTo>
                  <a:cubicBezTo>
                    <a:pt x="395" y="3"/>
                    <a:pt x="398" y="0"/>
                    <a:pt x="404" y="9"/>
                  </a:cubicBezTo>
                  <a:cubicBezTo>
                    <a:pt x="407" y="26"/>
                    <a:pt x="408" y="26"/>
                    <a:pt x="426" y="23"/>
                  </a:cubicBezTo>
                  <a:cubicBezTo>
                    <a:pt x="436" y="38"/>
                    <a:pt x="430" y="51"/>
                    <a:pt x="436" y="68"/>
                  </a:cubicBezTo>
                  <a:cubicBezTo>
                    <a:pt x="433" y="77"/>
                    <a:pt x="426" y="78"/>
                    <a:pt x="422" y="87"/>
                  </a:cubicBezTo>
                  <a:cubicBezTo>
                    <a:pt x="418" y="96"/>
                    <a:pt x="417" y="103"/>
                    <a:pt x="412" y="111"/>
                  </a:cubicBezTo>
                  <a:cubicBezTo>
                    <a:pt x="415" y="123"/>
                    <a:pt x="411" y="118"/>
                    <a:pt x="426" y="123"/>
                  </a:cubicBezTo>
                  <a:cubicBezTo>
                    <a:pt x="430" y="124"/>
                    <a:pt x="438" y="127"/>
                    <a:pt x="438" y="127"/>
                  </a:cubicBezTo>
                  <a:cubicBezTo>
                    <a:pt x="435" y="128"/>
                    <a:pt x="432" y="127"/>
                    <a:pt x="430" y="129"/>
                  </a:cubicBezTo>
                  <a:cubicBezTo>
                    <a:pt x="428" y="130"/>
                    <a:pt x="428" y="134"/>
                    <a:pt x="426" y="135"/>
                  </a:cubicBezTo>
                  <a:cubicBezTo>
                    <a:pt x="421" y="138"/>
                    <a:pt x="408" y="141"/>
                    <a:pt x="408" y="141"/>
                  </a:cubicBezTo>
                  <a:cubicBezTo>
                    <a:pt x="407" y="143"/>
                    <a:pt x="405" y="145"/>
                    <a:pt x="404" y="147"/>
                  </a:cubicBezTo>
                  <a:cubicBezTo>
                    <a:pt x="403" y="149"/>
                    <a:pt x="403" y="151"/>
                    <a:pt x="402" y="153"/>
                  </a:cubicBezTo>
                  <a:cubicBezTo>
                    <a:pt x="400" y="157"/>
                    <a:pt x="394" y="165"/>
                    <a:pt x="394" y="165"/>
                  </a:cubicBezTo>
                  <a:cubicBezTo>
                    <a:pt x="401" y="176"/>
                    <a:pt x="409" y="171"/>
                    <a:pt x="414" y="185"/>
                  </a:cubicBezTo>
                  <a:cubicBezTo>
                    <a:pt x="412" y="204"/>
                    <a:pt x="410" y="216"/>
                    <a:pt x="414" y="228"/>
                  </a:cubicBezTo>
                  <a:cubicBezTo>
                    <a:pt x="416" y="256"/>
                    <a:pt x="393" y="241"/>
                    <a:pt x="412" y="245"/>
                  </a:cubicBezTo>
                  <a:cubicBezTo>
                    <a:pt x="411" y="251"/>
                    <a:pt x="404" y="263"/>
                    <a:pt x="408" y="269"/>
                  </a:cubicBezTo>
                  <a:cubicBezTo>
                    <a:pt x="412" y="275"/>
                    <a:pt x="426" y="279"/>
                    <a:pt x="426" y="279"/>
                  </a:cubicBezTo>
                  <a:cubicBezTo>
                    <a:pt x="424" y="289"/>
                    <a:pt x="425" y="294"/>
                    <a:pt x="416" y="297"/>
                  </a:cubicBezTo>
                  <a:cubicBezTo>
                    <a:pt x="412" y="304"/>
                    <a:pt x="420" y="319"/>
                    <a:pt x="414" y="322"/>
                  </a:cubicBezTo>
                  <a:cubicBezTo>
                    <a:pt x="408" y="325"/>
                    <a:pt x="391" y="316"/>
                    <a:pt x="382" y="317"/>
                  </a:cubicBezTo>
                  <a:cubicBezTo>
                    <a:pt x="363" y="311"/>
                    <a:pt x="369" y="317"/>
                    <a:pt x="360" y="331"/>
                  </a:cubicBezTo>
                  <a:cubicBezTo>
                    <a:pt x="359" y="340"/>
                    <a:pt x="360" y="350"/>
                    <a:pt x="358" y="359"/>
                  </a:cubicBezTo>
                  <a:cubicBezTo>
                    <a:pt x="357" y="361"/>
                    <a:pt x="352" y="359"/>
                    <a:pt x="352" y="361"/>
                  </a:cubicBezTo>
                  <a:cubicBezTo>
                    <a:pt x="348" y="390"/>
                    <a:pt x="359" y="395"/>
                    <a:pt x="366" y="417"/>
                  </a:cubicBezTo>
                  <a:cubicBezTo>
                    <a:pt x="364" y="429"/>
                    <a:pt x="364" y="434"/>
                    <a:pt x="358" y="443"/>
                  </a:cubicBezTo>
                  <a:cubicBezTo>
                    <a:pt x="348" y="442"/>
                    <a:pt x="338" y="438"/>
                    <a:pt x="328" y="441"/>
                  </a:cubicBezTo>
                  <a:cubicBezTo>
                    <a:pt x="326" y="445"/>
                    <a:pt x="328" y="453"/>
                    <a:pt x="332" y="458"/>
                  </a:cubicBezTo>
                  <a:cubicBezTo>
                    <a:pt x="334" y="462"/>
                    <a:pt x="342" y="466"/>
                    <a:pt x="342" y="468"/>
                  </a:cubicBezTo>
                  <a:cubicBezTo>
                    <a:pt x="345" y="474"/>
                    <a:pt x="338" y="465"/>
                    <a:pt x="334" y="468"/>
                  </a:cubicBezTo>
                  <a:cubicBezTo>
                    <a:pt x="330" y="471"/>
                    <a:pt x="323" y="485"/>
                    <a:pt x="320" y="489"/>
                  </a:cubicBezTo>
                  <a:cubicBezTo>
                    <a:pt x="319" y="491"/>
                    <a:pt x="314" y="491"/>
                    <a:pt x="314" y="493"/>
                  </a:cubicBezTo>
                  <a:cubicBezTo>
                    <a:pt x="314" y="495"/>
                    <a:pt x="318" y="494"/>
                    <a:pt x="320" y="495"/>
                  </a:cubicBezTo>
                  <a:cubicBezTo>
                    <a:pt x="326" y="501"/>
                    <a:pt x="328" y="506"/>
                    <a:pt x="336" y="509"/>
                  </a:cubicBezTo>
                  <a:cubicBezTo>
                    <a:pt x="342" y="518"/>
                    <a:pt x="336" y="520"/>
                    <a:pt x="328" y="525"/>
                  </a:cubicBezTo>
                  <a:cubicBezTo>
                    <a:pt x="334" y="534"/>
                    <a:pt x="337" y="541"/>
                    <a:pt x="346" y="547"/>
                  </a:cubicBezTo>
                  <a:cubicBezTo>
                    <a:pt x="351" y="540"/>
                    <a:pt x="355" y="540"/>
                    <a:pt x="362" y="535"/>
                  </a:cubicBezTo>
                  <a:cubicBezTo>
                    <a:pt x="365" y="525"/>
                    <a:pt x="389" y="534"/>
                    <a:pt x="398" y="535"/>
                  </a:cubicBezTo>
                  <a:cubicBezTo>
                    <a:pt x="394" y="579"/>
                    <a:pt x="380" y="561"/>
                    <a:pt x="346" y="572"/>
                  </a:cubicBezTo>
                  <a:cubicBezTo>
                    <a:pt x="341" y="580"/>
                    <a:pt x="338" y="578"/>
                    <a:pt x="348" y="581"/>
                  </a:cubicBezTo>
                  <a:cubicBezTo>
                    <a:pt x="350" y="594"/>
                    <a:pt x="353" y="605"/>
                    <a:pt x="358" y="589"/>
                  </a:cubicBezTo>
                  <a:cubicBezTo>
                    <a:pt x="376" y="595"/>
                    <a:pt x="375" y="589"/>
                    <a:pt x="390" y="579"/>
                  </a:cubicBezTo>
                  <a:cubicBezTo>
                    <a:pt x="405" y="584"/>
                    <a:pt x="382" y="593"/>
                    <a:pt x="404" y="599"/>
                  </a:cubicBezTo>
                  <a:cubicBezTo>
                    <a:pt x="422" y="611"/>
                    <a:pt x="411" y="607"/>
                    <a:pt x="438" y="605"/>
                  </a:cubicBezTo>
                  <a:cubicBezTo>
                    <a:pt x="441" y="595"/>
                    <a:pt x="439" y="593"/>
                    <a:pt x="448" y="589"/>
                  </a:cubicBezTo>
                  <a:cubicBezTo>
                    <a:pt x="452" y="587"/>
                    <a:pt x="460" y="585"/>
                    <a:pt x="460" y="585"/>
                  </a:cubicBezTo>
                  <a:cubicBezTo>
                    <a:pt x="469" y="587"/>
                    <a:pt x="473" y="589"/>
                    <a:pt x="478" y="597"/>
                  </a:cubicBezTo>
                  <a:cubicBezTo>
                    <a:pt x="481" y="607"/>
                    <a:pt x="480" y="616"/>
                    <a:pt x="490" y="619"/>
                  </a:cubicBezTo>
                  <a:cubicBezTo>
                    <a:pt x="497" y="624"/>
                    <a:pt x="502" y="628"/>
                    <a:pt x="510" y="631"/>
                  </a:cubicBezTo>
                  <a:cubicBezTo>
                    <a:pt x="513" y="638"/>
                    <a:pt x="527" y="646"/>
                    <a:pt x="528" y="652"/>
                  </a:cubicBezTo>
                  <a:cubicBezTo>
                    <a:pt x="529" y="658"/>
                    <a:pt x="519" y="662"/>
                    <a:pt x="518" y="666"/>
                  </a:cubicBezTo>
                  <a:cubicBezTo>
                    <a:pt x="522" y="669"/>
                    <a:pt x="520" y="670"/>
                    <a:pt x="522" y="674"/>
                  </a:cubicBezTo>
                  <a:cubicBezTo>
                    <a:pt x="524" y="678"/>
                    <a:pt x="534" y="690"/>
                    <a:pt x="532" y="693"/>
                  </a:cubicBezTo>
                  <a:cubicBezTo>
                    <a:pt x="504" y="712"/>
                    <a:pt x="502" y="657"/>
                    <a:pt x="512" y="694"/>
                  </a:cubicBezTo>
                  <a:cubicBezTo>
                    <a:pt x="509" y="699"/>
                    <a:pt x="501" y="701"/>
                    <a:pt x="496" y="702"/>
                  </a:cubicBezTo>
                  <a:cubicBezTo>
                    <a:pt x="492" y="703"/>
                    <a:pt x="488" y="713"/>
                    <a:pt x="486" y="716"/>
                  </a:cubicBezTo>
                  <a:cubicBezTo>
                    <a:pt x="484" y="719"/>
                    <a:pt x="491" y="723"/>
                    <a:pt x="484" y="723"/>
                  </a:cubicBezTo>
                  <a:cubicBezTo>
                    <a:pt x="471" y="719"/>
                    <a:pt x="458" y="723"/>
                    <a:pt x="446" y="715"/>
                  </a:cubicBezTo>
                  <a:cubicBezTo>
                    <a:pt x="432" y="736"/>
                    <a:pt x="453" y="738"/>
                    <a:pt x="418" y="741"/>
                  </a:cubicBezTo>
                  <a:cubicBezTo>
                    <a:pt x="416" y="754"/>
                    <a:pt x="415" y="758"/>
                    <a:pt x="422" y="769"/>
                  </a:cubicBezTo>
                  <a:cubicBezTo>
                    <a:pt x="417" y="776"/>
                    <a:pt x="409" y="784"/>
                    <a:pt x="402" y="789"/>
                  </a:cubicBezTo>
                  <a:cubicBezTo>
                    <a:pt x="405" y="802"/>
                    <a:pt x="406" y="800"/>
                    <a:pt x="418" y="803"/>
                  </a:cubicBezTo>
                  <a:cubicBezTo>
                    <a:pt x="422" y="809"/>
                    <a:pt x="428" y="815"/>
                    <a:pt x="432" y="821"/>
                  </a:cubicBezTo>
                  <a:cubicBezTo>
                    <a:pt x="432" y="825"/>
                    <a:pt x="420" y="832"/>
                    <a:pt x="416" y="834"/>
                  </a:cubicBezTo>
                  <a:cubicBezTo>
                    <a:pt x="412" y="836"/>
                    <a:pt x="412" y="827"/>
                    <a:pt x="408" y="831"/>
                  </a:cubicBezTo>
                  <a:cubicBezTo>
                    <a:pt x="401" y="836"/>
                    <a:pt x="399" y="853"/>
                    <a:pt x="394" y="858"/>
                  </a:cubicBezTo>
                  <a:cubicBezTo>
                    <a:pt x="389" y="863"/>
                    <a:pt x="384" y="861"/>
                    <a:pt x="380" y="861"/>
                  </a:cubicBezTo>
                  <a:cubicBezTo>
                    <a:pt x="377" y="860"/>
                    <a:pt x="372" y="861"/>
                    <a:pt x="370" y="859"/>
                  </a:cubicBezTo>
                  <a:cubicBezTo>
                    <a:pt x="367" y="856"/>
                    <a:pt x="366" y="847"/>
                    <a:pt x="366" y="847"/>
                  </a:cubicBezTo>
                  <a:cubicBezTo>
                    <a:pt x="355" y="850"/>
                    <a:pt x="354" y="853"/>
                    <a:pt x="342" y="851"/>
                  </a:cubicBezTo>
                  <a:cubicBezTo>
                    <a:pt x="333" y="838"/>
                    <a:pt x="333" y="847"/>
                    <a:pt x="322" y="851"/>
                  </a:cubicBezTo>
                  <a:cubicBezTo>
                    <a:pt x="315" y="872"/>
                    <a:pt x="326" y="870"/>
                    <a:pt x="296" y="867"/>
                  </a:cubicBezTo>
                  <a:cubicBezTo>
                    <a:pt x="285" y="856"/>
                    <a:pt x="282" y="861"/>
                    <a:pt x="270" y="865"/>
                  </a:cubicBezTo>
                  <a:cubicBezTo>
                    <a:pt x="264" y="848"/>
                    <a:pt x="270" y="852"/>
                    <a:pt x="246" y="847"/>
                  </a:cubicBezTo>
                  <a:cubicBezTo>
                    <a:pt x="236" y="832"/>
                    <a:pt x="230" y="832"/>
                    <a:pt x="212" y="829"/>
                  </a:cubicBezTo>
                  <a:cubicBezTo>
                    <a:pt x="205" y="825"/>
                    <a:pt x="201" y="828"/>
                    <a:pt x="194" y="824"/>
                  </a:cubicBezTo>
                  <a:cubicBezTo>
                    <a:pt x="189" y="810"/>
                    <a:pt x="173" y="803"/>
                    <a:pt x="162" y="795"/>
                  </a:cubicBezTo>
                  <a:cubicBezTo>
                    <a:pt x="157" y="787"/>
                    <a:pt x="151" y="778"/>
                    <a:pt x="144" y="773"/>
                  </a:cubicBezTo>
                  <a:cubicBezTo>
                    <a:pt x="139" y="758"/>
                    <a:pt x="141" y="754"/>
                    <a:pt x="124" y="751"/>
                  </a:cubicBezTo>
                  <a:cubicBezTo>
                    <a:pt x="121" y="739"/>
                    <a:pt x="118" y="739"/>
                    <a:pt x="106" y="737"/>
                  </a:cubicBezTo>
                  <a:cubicBezTo>
                    <a:pt x="97" y="731"/>
                    <a:pt x="93" y="722"/>
                    <a:pt x="82" y="719"/>
                  </a:cubicBezTo>
                  <a:cubicBezTo>
                    <a:pt x="73" y="705"/>
                    <a:pt x="72" y="687"/>
                    <a:pt x="68" y="671"/>
                  </a:cubicBezTo>
                  <a:cubicBezTo>
                    <a:pt x="66" y="665"/>
                    <a:pt x="64" y="659"/>
                    <a:pt x="62" y="653"/>
                  </a:cubicBezTo>
                  <a:cubicBezTo>
                    <a:pt x="61" y="649"/>
                    <a:pt x="58" y="641"/>
                    <a:pt x="58" y="641"/>
                  </a:cubicBezTo>
                  <a:cubicBezTo>
                    <a:pt x="53" y="606"/>
                    <a:pt x="53" y="560"/>
                    <a:pt x="26" y="533"/>
                  </a:cubicBezTo>
                  <a:cubicBezTo>
                    <a:pt x="22" y="520"/>
                    <a:pt x="30" y="508"/>
                    <a:pt x="24" y="495"/>
                  </a:cubicBezTo>
                  <a:cubicBezTo>
                    <a:pt x="23" y="492"/>
                    <a:pt x="20" y="491"/>
                    <a:pt x="18" y="489"/>
                  </a:cubicBezTo>
                  <a:cubicBezTo>
                    <a:pt x="16" y="487"/>
                    <a:pt x="15" y="484"/>
                    <a:pt x="14" y="481"/>
                  </a:cubicBezTo>
                  <a:cubicBezTo>
                    <a:pt x="10" y="470"/>
                    <a:pt x="10" y="464"/>
                    <a:pt x="10" y="47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3324225" y="6000750"/>
              <a:ext cx="495300" cy="958850"/>
            </a:xfrm>
            <a:custGeom>
              <a:avLst/>
              <a:gdLst>
                <a:gd name="T0" fmla="*/ 0 w 312"/>
                <a:gd name="T1" fmla="*/ 0 h 604"/>
                <a:gd name="T2" fmla="*/ 6 w 312"/>
                <a:gd name="T3" fmla="*/ 28 h 604"/>
                <a:gd name="T4" fmla="*/ 14 w 312"/>
                <a:gd name="T5" fmla="*/ 52 h 604"/>
                <a:gd name="T6" fmla="*/ 18 w 312"/>
                <a:gd name="T7" fmla="*/ 60 h 604"/>
                <a:gd name="T8" fmla="*/ 48 w 312"/>
                <a:gd name="T9" fmla="*/ 102 h 604"/>
                <a:gd name="T10" fmla="*/ 70 w 312"/>
                <a:gd name="T11" fmla="*/ 134 h 604"/>
                <a:gd name="T12" fmla="*/ 80 w 312"/>
                <a:gd name="T13" fmla="*/ 144 h 604"/>
                <a:gd name="T14" fmla="*/ 88 w 312"/>
                <a:gd name="T15" fmla="*/ 168 h 604"/>
                <a:gd name="T16" fmla="*/ 94 w 312"/>
                <a:gd name="T17" fmla="*/ 180 h 604"/>
                <a:gd name="T18" fmla="*/ 108 w 312"/>
                <a:gd name="T19" fmla="*/ 212 h 604"/>
                <a:gd name="T20" fmla="*/ 120 w 312"/>
                <a:gd name="T21" fmla="*/ 250 h 604"/>
                <a:gd name="T22" fmla="*/ 134 w 312"/>
                <a:gd name="T23" fmla="*/ 276 h 604"/>
                <a:gd name="T24" fmla="*/ 140 w 312"/>
                <a:gd name="T25" fmla="*/ 312 h 604"/>
                <a:gd name="T26" fmla="*/ 148 w 312"/>
                <a:gd name="T27" fmla="*/ 330 h 604"/>
                <a:gd name="T28" fmla="*/ 164 w 312"/>
                <a:gd name="T29" fmla="*/ 372 h 604"/>
                <a:gd name="T30" fmla="*/ 174 w 312"/>
                <a:gd name="T31" fmla="*/ 446 h 604"/>
                <a:gd name="T32" fmla="*/ 196 w 312"/>
                <a:gd name="T33" fmla="*/ 484 h 604"/>
                <a:gd name="T34" fmla="*/ 216 w 312"/>
                <a:gd name="T35" fmla="*/ 530 h 604"/>
                <a:gd name="T36" fmla="*/ 228 w 312"/>
                <a:gd name="T37" fmla="*/ 552 h 604"/>
                <a:gd name="T38" fmla="*/ 232 w 312"/>
                <a:gd name="T39" fmla="*/ 558 h 604"/>
                <a:gd name="T40" fmla="*/ 234 w 312"/>
                <a:gd name="T41" fmla="*/ 586 h 604"/>
                <a:gd name="T42" fmla="*/ 240 w 312"/>
                <a:gd name="T43" fmla="*/ 588 h 604"/>
                <a:gd name="T44" fmla="*/ 258 w 312"/>
                <a:gd name="T45" fmla="*/ 596 h 604"/>
                <a:gd name="T46" fmla="*/ 272 w 312"/>
                <a:gd name="T47" fmla="*/ 604 h 604"/>
                <a:gd name="T48" fmla="*/ 278 w 312"/>
                <a:gd name="T49" fmla="*/ 578 h 604"/>
                <a:gd name="T50" fmla="*/ 288 w 312"/>
                <a:gd name="T51" fmla="*/ 572 h 604"/>
                <a:gd name="T52" fmla="*/ 284 w 312"/>
                <a:gd name="T53" fmla="*/ 560 h 604"/>
                <a:gd name="T54" fmla="*/ 282 w 312"/>
                <a:gd name="T55" fmla="*/ 524 h 604"/>
                <a:gd name="T56" fmla="*/ 290 w 312"/>
                <a:gd name="T57" fmla="*/ 500 h 604"/>
                <a:gd name="T58" fmla="*/ 312 w 312"/>
                <a:gd name="T59" fmla="*/ 448 h 604"/>
                <a:gd name="T60" fmla="*/ 290 w 312"/>
                <a:gd name="T61" fmla="*/ 432 h 604"/>
                <a:gd name="T62" fmla="*/ 284 w 312"/>
                <a:gd name="T63" fmla="*/ 400 h 604"/>
                <a:gd name="T64" fmla="*/ 286 w 312"/>
                <a:gd name="T65" fmla="*/ 394 h 604"/>
                <a:gd name="T66" fmla="*/ 292 w 312"/>
                <a:gd name="T67" fmla="*/ 392 h 604"/>
                <a:gd name="T68" fmla="*/ 296 w 312"/>
                <a:gd name="T69" fmla="*/ 370 h 604"/>
                <a:gd name="T70" fmla="*/ 294 w 312"/>
                <a:gd name="T71" fmla="*/ 350 h 604"/>
                <a:gd name="T72" fmla="*/ 286 w 312"/>
                <a:gd name="T73" fmla="*/ 338 h 604"/>
                <a:gd name="T74" fmla="*/ 260 w 312"/>
                <a:gd name="T75" fmla="*/ 338 h 604"/>
                <a:gd name="T76" fmla="*/ 246 w 312"/>
                <a:gd name="T77" fmla="*/ 342 h 604"/>
                <a:gd name="T78" fmla="*/ 242 w 312"/>
                <a:gd name="T79" fmla="*/ 316 h 604"/>
                <a:gd name="T80" fmla="*/ 252 w 312"/>
                <a:gd name="T81" fmla="*/ 276 h 604"/>
                <a:gd name="T82" fmla="*/ 240 w 312"/>
                <a:gd name="T83" fmla="*/ 268 h 604"/>
                <a:gd name="T84" fmla="*/ 236 w 312"/>
                <a:gd name="T85" fmla="*/ 262 h 604"/>
                <a:gd name="T86" fmla="*/ 224 w 312"/>
                <a:gd name="T87" fmla="*/ 254 h 604"/>
                <a:gd name="T88" fmla="*/ 232 w 312"/>
                <a:gd name="T89" fmla="*/ 242 h 604"/>
                <a:gd name="T90" fmla="*/ 218 w 312"/>
                <a:gd name="T91" fmla="*/ 212 h 604"/>
                <a:gd name="T92" fmla="*/ 216 w 312"/>
                <a:gd name="T93" fmla="*/ 218 h 604"/>
                <a:gd name="T94" fmla="*/ 202 w 312"/>
                <a:gd name="T95" fmla="*/ 210 h 604"/>
                <a:gd name="T96" fmla="*/ 178 w 312"/>
                <a:gd name="T97" fmla="*/ 186 h 604"/>
                <a:gd name="T98" fmla="*/ 166 w 312"/>
                <a:gd name="T99" fmla="*/ 182 h 604"/>
                <a:gd name="T100" fmla="*/ 172 w 312"/>
                <a:gd name="T101" fmla="*/ 178 h 604"/>
                <a:gd name="T102" fmla="*/ 186 w 312"/>
                <a:gd name="T103" fmla="*/ 176 h 604"/>
                <a:gd name="T104" fmla="*/ 200 w 312"/>
                <a:gd name="T105" fmla="*/ 158 h 604"/>
                <a:gd name="T106" fmla="*/ 182 w 312"/>
                <a:gd name="T107" fmla="*/ 140 h 604"/>
                <a:gd name="T108" fmla="*/ 154 w 312"/>
                <a:gd name="T109" fmla="*/ 122 h 604"/>
                <a:gd name="T110" fmla="*/ 120 w 312"/>
                <a:gd name="T111" fmla="*/ 118 h 604"/>
                <a:gd name="T112" fmla="*/ 96 w 312"/>
                <a:gd name="T113" fmla="*/ 90 h 604"/>
                <a:gd name="T114" fmla="*/ 84 w 312"/>
                <a:gd name="T115" fmla="*/ 82 h 604"/>
                <a:gd name="T116" fmla="*/ 62 w 312"/>
                <a:gd name="T117" fmla="*/ 48 h 604"/>
                <a:gd name="T118" fmla="*/ 46 w 312"/>
                <a:gd name="T119" fmla="*/ 36 h 604"/>
                <a:gd name="T120" fmla="*/ 30 w 312"/>
                <a:gd name="T121" fmla="*/ 26 h 604"/>
                <a:gd name="T122" fmla="*/ 0 w 312"/>
                <a:gd name="T123" fmla="*/ 0 h 60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12"/>
                <a:gd name="T187" fmla="*/ 0 h 604"/>
                <a:gd name="T188" fmla="*/ 312 w 312"/>
                <a:gd name="T189" fmla="*/ 604 h 60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12" h="604">
                  <a:moveTo>
                    <a:pt x="0" y="0"/>
                  </a:moveTo>
                  <a:cubicBezTo>
                    <a:pt x="2" y="10"/>
                    <a:pt x="3" y="19"/>
                    <a:pt x="6" y="28"/>
                  </a:cubicBezTo>
                  <a:cubicBezTo>
                    <a:pt x="7" y="36"/>
                    <a:pt x="12" y="47"/>
                    <a:pt x="14" y="52"/>
                  </a:cubicBezTo>
                  <a:cubicBezTo>
                    <a:pt x="16" y="57"/>
                    <a:pt x="12" y="52"/>
                    <a:pt x="18" y="60"/>
                  </a:cubicBezTo>
                  <a:cubicBezTo>
                    <a:pt x="23" y="75"/>
                    <a:pt x="39" y="89"/>
                    <a:pt x="48" y="102"/>
                  </a:cubicBezTo>
                  <a:cubicBezTo>
                    <a:pt x="50" y="118"/>
                    <a:pt x="54" y="129"/>
                    <a:pt x="70" y="134"/>
                  </a:cubicBezTo>
                  <a:cubicBezTo>
                    <a:pt x="73" y="138"/>
                    <a:pt x="78" y="140"/>
                    <a:pt x="80" y="144"/>
                  </a:cubicBezTo>
                  <a:cubicBezTo>
                    <a:pt x="81" y="146"/>
                    <a:pt x="85" y="166"/>
                    <a:pt x="88" y="168"/>
                  </a:cubicBezTo>
                  <a:cubicBezTo>
                    <a:pt x="91" y="173"/>
                    <a:pt x="91" y="173"/>
                    <a:pt x="94" y="180"/>
                  </a:cubicBezTo>
                  <a:cubicBezTo>
                    <a:pt x="97" y="187"/>
                    <a:pt x="104" y="201"/>
                    <a:pt x="108" y="212"/>
                  </a:cubicBezTo>
                  <a:cubicBezTo>
                    <a:pt x="113" y="225"/>
                    <a:pt x="116" y="239"/>
                    <a:pt x="120" y="250"/>
                  </a:cubicBezTo>
                  <a:cubicBezTo>
                    <a:pt x="124" y="261"/>
                    <a:pt x="131" y="266"/>
                    <a:pt x="134" y="276"/>
                  </a:cubicBezTo>
                  <a:cubicBezTo>
                    <a:pt x="136" y="300"/>
                    <a:pt x="132" y="298"/>
                    <a:pt x="140" y="312"/>
                  </a:cubicBezTo>
                  <a:cubicBezTo>
                    <a:pt x="143" y="318"/>
                    <a:pt x="148" y="330"/>
                    <a:pt x="148" y="330"/>
                  </a:cubicBezTo>
                  <a:cubicBezTo>
                    <a:pt x="150" y="347"/>
                    <a:pt x="152" y="360"/>
                    <a:pt x="164" y="372"/>
                  </a:cubicBezTo>
                  <a:cubicBezTo>
                    <a:pt x="172" y="397"/>
                    <a:pt x="162" y="423"/>
                    <a:pt x="174" y="446"/>
                  </a:cubicBezTo>
                  <a:cubicBezTo>
                    <a:pt x="178" y="470"/>
                    <a:pt x="183" y="467"/>
                    <a:pt x="196" y="484"/>
                  </a:cubicBezTo>
                  <a:cubicBezTo>
                    <a:pt x="199" y="505"/>
                    <a:pt x="209" y="511"/>
                    <a:pt x="216" y="530"/>
                  </a:cubicBezTo>
                  <a:cubicBezTo>
                    <a:pt x="222" y="544"/>
                    <a:pt x="218" y="537"/>
                    <a:pt x="228" y="552"/>
                  </a:cubicBezTo>
                  <a:cubicBezTo>
                    <a:pt x="229" y="554"/>
                    <a:pt x="232" y="558"/>
                    <a:pt x="232" y="558"/>
                  </a:cubicBezTo>
                  <a:cubicBezTo>
                    <a:pt x="233" y="567"/>
                    <a:pt x="232" y="577"/>
                    <a:pt x="234" y="586"/>
                  </a:cubicBezTo>
                  <a:cubicBezTo>
                    <a:pt x="235" y="588"/>
                    <a:pt x="238" y="587"/>
                    <a:pt x="240" y="588"/>
                  </a:cubicBezTo>
                  <a:cubicBezTo>
                    <a:pt x="246" y="591"/>
                    <a:pt x="258" y="596"/>
                    <a:pt x="258" y="596"/>
                  </a:cubicBezTo>
                  <a:cubicBezTo>
                    <a:pt x="265" y="601"/>
                    <a:pt x="266" y="598"/>
                    <a:pt x="272" y="604"/>
                  </a:cubicBezTo>
                  <a:cubicBezTo>
                    <a:pt x="276" y="593"/>
                    <a:pt x="265" y="582"/>
                    <a:pt x="278" y="578"/>
                  </a:cubicBezTo>
                  <a:cubicBezTo>
                    <a:pt x="284" y="568"/>
                    <a:pt x="292" y="582"/>
                    <a:pt x="288" y="572"/>
                  </a:cubicBezTo>
                  <a:cubicBezTo>
                    <a:pt x="286" y="568"/>
                    <a:pt x="284" y="560"/>
                    <a:pt x="284" y="560"/>
                  </a:cubicBezTo>
                  <a:cubicBezTo>
                    <a:pt x="286" y="547"/>
                    <a:pt x="296" y="534"/>
                    <a:pt x="282" y="524"/>
                  </a:cubicBezTo>
                  <a:cubicBezTo>
                    <a:pt x="278" y="512"/>
                    <a:pt x="277" y="503"/>
                    <a:pt x="290" y="500"/>
                  </a:cubicBezTo>
                  <a:cubicBezTo>
                    <a:pt x="296" y="482"/>
                    <a:pt x="301" y="464"/>
                    <a:pt x="312" y="448"/>
                  </a:cubicBezTo>
                  <a:cubicBezTo>
                    <a:pt x="307" y="432"/>
                    <a:pt x="307" y="435"/>
                    <a:pt x="290" y="432"/>
                  </a:cubicBezTo>
                  <a:cubicBezTo>
                    <a:pt x="284" y="423"/>
                    <a:pt x="288" y="411"/>
                    <a:pt x="284" y="400"/>
                  </a:cubicBezTo>
                  <a:cubicBezTo>
                    <a:pt x="285" y="398"/>
                    <a:pt x="285" y="395"/>
                    <a:pt x="286" y="394"/>
                  </a:cubicBezTo>
                  <a:cubicBezTo>
                    <a:pt x="287" y="393"/>
                    <a:pt x="291" y="394"/>
                    <a:pt x="292" y="392"/>
                  </a:cubicBezTo>
                  <a:cubicBezTo>
                    <a:pt x="295" y="385"/>
                    <a:pt x="294" y="377"/>
                    <a:pt x="296" y="370"/>
                  </a:cubicBezTo>
                  <a:cubicBezTo>
                    <a:pt x="295" y="363"/>
                    <a:pt x="296" y="356"/>
                    <a:pt x="294" y="350"/>
                  </a:cubicBezTo>
                  <a:cubicBezTo>
                    <a:pt x="293" y="345"/>
                    <a:pt x="286" y="338"/>
                    <a:pt x="286" y="338"/>
                  </a:cubicBezTo>
                  <a:cubicBezTo>
                    <a:pt x="282" y="315"/>
                    <a:pt x="276" y="333"/>
                    <a:pt x="260" y="338"/>
                  </a:cubicBezTo>
                  <a:cubicBezTo>
                    <a:pt x="257" y="347"/>
                    <a:pt x="254" y="347"/>
                    <a:pt x="246" y="342"/>
                  </a:cubicBezTo>
                  <a:cubicBezTo>
                    <a:pt x="240" y="333"/>
                    <a:pt x="245" y="326"/>
                    <a:pt x="242" y="316"/>
                  </a:cubicBezTo>
                  <a:cubicBezTo>
                    <a:pt x="240" y="302"/>
                    <a:pt x="244" y="288"/>
                    <a:pt x="252" y="276"/>
                  </a:cubicBezTo>
                  <a:cubicBezTo>
                    <a:pt x="248" y="273"/>
                    <a:pt x="243" y="272"/>
                    <a:pt x="240" y="268"/>
                  </a:cubicBezTo>
                  <a:cubicBezTo>
                    <a:pt x="239" y="266"/>
                    <a:pt x="238" y="264"/>
                    <a:pt x="236" y="262"/>
                  </a:cubicBezTo>
                  <a:cubicBezTo>
                    <a:pt x="232" y="259"/>
                    <a:pt x="224" y="254"/>
                    <a:pt x="224" y="254"/>
                  </a:cubicBezTo>
                  <a:cubicBezTo>
                    <a:pt x="229" y="239"/>
                    <a:pt x="247" y="252"/>
                    <a:pt x="232" y="242"/>
                  </a:cubicBezTo>
                  <a:cubicBezTo>
                    <a:pt x="234" y="225"/>
                    <a:pt x="232" y="221"/>
                    <a:pt x="218" y="212"/>
                  </a:cubicBezTo>
                  <a:cubicBezTo>
                    <a:pt x="217" y="214"/>
                    <a:pt x="217" y="216"/>
                    <a:pt x="216" y="218"/>
                  </a:cubicBezTo>
                  <a:cubicBezTo>
                    <a:pt x="209" y="232"/>
                    <a:pt x="214" y="214"/>
                    <a:pt x="202" y="210"/>
                  </a:cubicBezTo>
                  <a:cubicBezTo>
                    <a:pt x="198" y="199"/>
                    <a:pt x="189" y="190"/>
                    <a:pt x="178" y="186"/>
                  </a:cubicBezTo>
                  <a:cubicBezTo>
                    <a:pt x="174" y="185"/>
                    <a:pt x="166" y="182"/>
                    <a:pt x="166" y="182"/>
                  </a:cubicBezTo>
                  <a:cubicBezTo>
                    <a:pt x="168" y="181"/>
                    <a:pt x="170" y="179"/>
                    <a:pt x="172" y="178"/>
                  </a:cubicBezTo>
                  <a:cubicBezTo>
                    <a:pt x="177" y="177"/>
                    <a:pt x="182" y="178"/>
                    <a:pt x="186" y="176"/>
                  </a:cubicBezTo>
                  <a:cubicBezTo>
                    <a:pt x="190" y="174"/>
                    <a:pt x="197" y="162"/>
                    <a:pt x="200" y="158"/>
                  </a:cubicBezTo>
                  <a:cubicBezTo>
                    <a:pt x="183" y="152"/>
                    <a:pt x="191" y="153"/>
                    <a:pt x="182" y="140"/>
                  </a:cubicBezTo>
                  <a:cubicBezTo>
                    <a:pt x="161" y="144"/>
                    <a:pt x="169" y="130"/>
                    <a:pt x="154" y="122"/>
                  </a:cubicBezTo>
                  <a:cubicBezTo>
                    <a:pt x="145" y="117"/>
                    <a:pt x="124" y="118"/>
                    <a:pt x="120" y="118"/>
                  </a:cubicBezTo>
                  <a:cubicBezTo>
                    <a:pt x="113" y="108"/>
                    <a:pt x="105" y="98"/>
                    <a:pt x="96" y="90"/>
                  </a:cubicBezTo>
                  <a:cubicBezTo>
                    <a:pt x="92" y="87"/>
                    <a:pt x="84" y="82"/>
                    <a:pt x="84" y="82"/>
                  </a:cubicBezTo>
                  <a:cubicBezTo>
                    <a:pt x="77" y="71"/>
                    <a:pt x="73" y="55"/>
                    <a:pt x="62" y="48"/>
                  </a:cubicBezTo>
                  <a:cubicBezTo>
                    <a:pt x="57" y="41"/>
                    <a:pt x="53" y="41"/>
                    <a:pt x="46" y="36"/>
                  </a:cubicBezTo>
                  <a:cubicBezTo>
                    <a:pt x="43" y="31"/>
                    <a:pt x="30" y="26"/>
                    <a:pt x="30" y="26"/>
                  </a:cubicBezTo>
                  <a:cubicBezTo>
                    <a:pt x="22" y="14"/>
                    <a:pt x="9" y="11"/>
                    <a:pt x="0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3575050" y="5848350"/>
              <a:ext cx="822325" cy="1165225"/>
            </a:xfrm>
            <a:custGeom>
              <a:avLst/>
              <a:gdLst>
                <a:gd name="T0" fmla="*/ 124 w 518"/>
                <a:gd name="T1" fmla="*/ 668 h 734"/>
                <a:gd name="T2" fmla="*/ 134 w 518"/>
                <a:gd name="T3" fmla="*/ 576 h 734"/>
                <a:gd name="T4" fmla="*/ 138 w 518"/>
                <a:gd name="T5" fmla="*/ 534 h 734"/>
                <a:gd name="T6" fmla="*/ 128 w 518"/>
                <a:gd name="T7" fmla="*/ 488 h 734"/>
                <a:gd name="T8" fmla="*/ 92 w 518"/>
                <a:gd name="T9" fmla="*/ 434 h 734"/>
                <a:gd name="T10" fmla="*/ 84 w 518"/>
                <a:gd name="T11" fmla="*/ 376 h 734"/>
                <a:gd name="T12" fmla="*/ 62 w 518"/>
                <a:gd name="T13" fmla="*/ 348 h 734"/>
                <a:gd name="T14" fmla="*/ 58 w 518"/>
                <a:gd name="T15" fmla="*/ 310 h 734"/>
                <a:gd name="T16" fmla="*/ 28 w 518"/>
                <a:gd name="T17" fmla="*/ 294 h 734"/>
                <a:gd name="T18" fmla="*/ 22 w 518"/>
                <a:gd name="T19" fmla="*/ 266 h 734"/>
                <a:gd name="T20" fmla="*/ 26 w 518"/>
                <a:gd name="T21" fmla="*/ 258 h 734"/>
                <a:gd name="T22" fmla="*/ 64 w 518"/>
                <a:gd name="T23" fmla="*/ 260 h 734"/>
                <a:gd name="T24" fmla="*/ 86 w 518"/>
                <a:gd name="T25" fmla="*/ 236 h 734"/>
                <a:gd name="T26" fmla="*/ 130 w 518"/>
                <a:gd name="T27" fmla="*/ 248 h 734"/>
                <a:gd name="T28" fmla="*/ 148 w 518"/>
                <a:gd name="T29" fmla="*/ 250 h 734"/>
                <a:gd name="T30" fmla="*/ 166 w 518"/>
                <a:gd name="T31" fmla="*/ 226 h 734"/>
                <a:gd name="T32" fmla="*/ 168 w 518"/>
                <a:gd name="T33" fmla="*/ 184 h 734"/>
                <a:gd name="T34" fmla="*/ 168 w 518"/>
                <a:gd name="T35" fmla="*/ 170 h 734"/>
                <a:gd name="T36" fmla="*/ 178 w 518"/>
                <a:gd name="T37" fmla="*/ 146 h 734"/>
                <a:gd name="T38" fmla="*/ 198 w 518"/>
                <a:gd name="T39" fmla="*/ 124 h 734"/>
                <a:gd name="T40" fmla="*/ 228 w 518"/>
                <a:gd name="T41" fmla="*/ 116 h 734"/>
                <a:gd name="T42" fmla="*/ 258 w 518"/>
                <a:gd name="T43" fmla="*/ 124 h 734"/>
                <a:gd name="T44" fmla="*/ 290 w 518"/>
                <a:gd name="T45" fmla="*/ 112 h 734"/>
                <a:gd name="T46" fmla="*/ 316 w 518"/>
                <a:gd name="T47" fmla="*/ 88 h 734"/>
                <a:gd name="T48" fmla="*/ 332 w 518"/>
                <a:gd name="T49" fmla="*/ 84 h 734"/>
                <a:gd name="T50" fmla="*/ 366 w 518"/>
                <a:gd name="T51" fmla="*/ 72 h 734"/>
                <a:gd name="T52" fmla="*/ 392 w 518"/>
                <a:gd name="T53" fmla="*/ 62 h 734"/>
                <a:gd name="T54" fmla="*/ 420 w 518"/>
                <a:gd name="T55" fmla="*/ 50 h 734"/>
                <a:gd name="T56" fmla="*/ 440 w 518"/>
                <a:gd name="T57" fmla="*/ 48 h 734"/>
                <a:gd name="T58" fmla="*/ 472 w 518"/>
                <a:gd name="T59" fmla="*/ 32 h 734"/>
                <a:gd name="T60" fmla="*/ 504 w 518"/>
                <a:gd name="T61" fmla="*/ 2 h 734"/>
                <a:gd name="T62" fmla="*/ 514 w 518"/>
                <a:gd name="T63" fmla="*/ 98 h 734"/>
                <a:gd name="T64" fmla="*/ 484 w 518"/>
                <a:gd name="T65" fmla="*/ 176 h 734"/>
                <a:gd name="T66" fmla="*/ 474 w 518"/>
                <a:gd name="T67" fmla="*/ 206 h 734"/>
                <a:gd name="T68" fmla="*/ 454 w 518"/>
                <a:gd name="T69" fmla="*/ 248 h 734"/>
                <a:gd name="T70" fmla="*/ 448 w 518"/>
                <a:gd name="T71" fmla="*/ 272 h 734"/>
                <a:gd name="T72" fmla="*/ 460 w 518"/>
                <a:gd name="T73" fmla="*/ 300 h 734"/>
                <a:gd name="T74" fmla="*/ 462 w 518"/>
                <a:gd name="T75" fmla="*/ 302 h 734"/>
                <a:gd name="T76" fmla="*/ 450 w 518"/>
                <a:gd name="T77" fmla="*/ 338 h 734"/>
                <a:gd name="T78" fmla="*/ 452 w 518"/>
                <a:gd name="T79" fmla="*/ 414 h 734"/>
                <a:gd name="T80" fmla="*/ 448 w 518"/>
                <a:gd name="T81" fmla="*/ 448 h 734"/>
                <a:gd name="T82" fmla="*/ 436 w 518"/>
                <a:gd name="T83" fmla="*/ 430 h 734"/>
                <a:gd name="T84" fmla="*/ 392 w 518"/>
                <a:gd name="T85" fmla="*/ 424 h 734"/>
                <a:gd name="T86" fmla="*/ 380 w 518"/>
                <a:gd name="T87" fmla="*/ 466 h 734"/>
                <a:gd name="T88" fmla="*/ 372 w 518"/>
                <a:gd name="T89" fmla="*/ 492 h 734"/>
                <a:gd name="T90" fmla="*/ 352 w 518"/>
                <a:gd name="T91" fmla="*/ 494 h 734"/>
                <a:gd name="T92" fmla="*/ 332 w 518"/>
                <a:gd name="T93" fmla="*/ 534 h 734"/>
                <a:gd name="T94" fmla="*/ 348 w 518"/>
                <a:gd name="T95" fmla="*/ 570 h 734"/>
                <a:gd name="T96" fmla="*/ 324 w 518"/>
                <a:gd name="T97" fmla="*/ 574 h 734"/>
                <a:gd name="T98" fmla="*/ 286 w 518"/>
                <a:gd name="T99" fmla="*/ 576 h 734"/>
                <a:gd name="T100" fmla="*/ 240 w 518"/>
                <a:gd name="T101" fmla="*/ 606 h 734"/>
                <a:gd name="T102" fmla="*/ 230 w 518"/>
                <a:gd name="T103" fmla="*/ 648 h 734"/>
                <a:gd name="T104" fmla="*/ 222 w 518"/>
                <a:gd name="T105" fmla="*/ 668 h 734"/>
                <a:gd name="T106" fmla="*/ 184 w 518"/>
                <a:gd name="T107" fmla="*/ 692 h 734"/>
                <a:gd name="T108" fmla="*/ 148 w 518"/>
                <a:gd name="T109" fmla="*/ 716 h 734"/>
                <a:gd name="T110" fmla="*/ 106 w 518"/>
                <a:gd name="T111" fmla="*/ 702 h 73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18"/>
                <a:gd name="T169" fmla="*/ 0 h 734"/>
                <a:gd name="T170" fmla="*/ 518 w 518"/>
                <a:gd name="T171" fmla="*/ 734 h 73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18" h="734">
                  <a:moveTo>
                    <a:pt x="108" y="702"/>
                  </a:moveTo>
                  <a:cubicBezTo>
                    <a:pt x="109" y="687"/>
                    <a:pt x="109" y="673"/>
                    <a:pt x="124" y="668"/>
                  </a:cubicBezTo>
                  <a:cubicBezTo>
                    <a:pt x="126" y="643"/>
                    <a:pt x="122" y="630"/>
                    <a:pt x="116" y="608"/>
                  </a:cubicBezTo>
                  <a:cubicBezTo>
                    <a:pt x="129" y="599"/>
                    <a:pt x="126" y="588"/>
                    <a:pt x="134" y="576"/>
                  </a:cubicBezTo>
                  <a:cubicBezTo>
                    <a:pt x="136" y="564"/>
                    <a:pt x="139" y="556"/>
                    <a:pt x="146" y="546"/>
                  </a:cubicBezTo>
                  <a:cubicBezTo>
                    <a:pt x="144" y="540"/>
                    <a:pt x="144" y="537"/>
                    <a:pt x="138" y="534"/>
                  </a:cubicBezTo>
                  <a:cubicBezTo>
                    <a:pt x="134" y="532"/>
                    <a:pt x="126" y="530"/>
                    <a:pt x="126" y="530"/>
                  </a:cubicBezTo>
                  <a:cubicBezTo>
                    <a:pt x="121" y="516"/>
                    <a:pt x="119" y="501"/>
                    <a:pt x="128" y="488"/>
                  </a:cubicBezTo>
                  <a:cubicBezTo>
                    <a:pt x="129" y="474"/>
                    <a:pt x="135" y="433"/>
                    <a:pt x="114" y="426"/>
                  </a:cubicBezTo>
                  <a:cubicBezTo>
                    <a:pt x="107" y="431"/>
                    <a:pt x="100" y="431"/>
                    <a:pt x="92" y="434"/>
                  </a:cubicBezTo>
                  <a:cubicBezTo>
                    <a:pt x="87" y="448"/>
                    <a:pt x="80" y="433"/>
                    <a:pt x="78" y="426"/>
                  </a:cubicBezTo>
                  <a:cubicBezTo>
                    <a:pt x="79" y="404"/>
                    <a:pt x="78" y="394"/>
                    <a:pt x="84" y="376"/>
                  </a:cubicBezTo>
                  <a:cubicBezTo>
                    <a:pt x="78" y="367"/>
                    <a:pt x="72" y="363"/>
                    <a:pt x="66" y="354"/>
                  </a:cubicBezTo>
                  <a:cubicBezTo>
                    <a:pt x="65" y="352"/>
                    <a:pt x="62" y="348"/>
                    <a:pt x="62" y="348"/>
                  </a:cubicBezTo>
                  <a:cubicBezTo>
                    <a:pt x="76" y="345"/>
                    <a:pt x="72" y="333"/>
                    <a:pt x="66" y="322"/>
                  </a:cubicBezTo>
                  <a:cubicBezTo>
                    <a:pt x="64" y="318"/>
                    <a:pt x="58" y="310"/>
                    <a:pt x="58" y="310"/>
                  </a:cubicBezTo>
                  <a:cubicBezTo>
                    <a:pt x="45" y="323"/>
                    <a:pt x="47" y="309"/>
                    <a:pt x="40" y="302"/>
                  </a:cubicBezTo>
                  <a:cubicBezTo>
                    <a:pt x="37" y="299"/>
                    <a:pt x="28" y="294"/>
                    <a:pt x="28" y="294"/>
                  </a:cubicBezTo>
                  <a:cubicBezTo>
                    <a:pt x="23" y="280"/>
                    <a:pt x="12" y="280"/>
                    <a:pt x="0" y="278"/>
                  </a:cubicBezTo>
                  <a:cubicBezTo>
                    <a:pt x="8" y="273"/>
                    <a:pt x="13" y="268"/>
                    <a:pt x="22" y="266"/>
                  </a:cubicBezTo>
                  <a:cubicBezTo>
                    <a:pt x="26" y="264"/>
                    <a:pt x="25" y="259"/>
                    <a:pt x="26" y="258"/>
                  </a:cubicBezTo>
                  <a:cubicBezTo>
                    <a:pt x="27" y="257"/>
                    <a:pt x="24" y="260"/>
                    <a:pt x="26" y="258"/>
                  </a:cubicBezTo>
                  <a:cubicBezTo>
                    <a:pt x="28" y="256"/>
                    <a:pt x="34" y="248"/>
                    <a:pt x="40" y="248"/>
                  </a:cubicBezTo>
                  <a:cubicBezTo>
                    <a:pt x="49" y="251"/>
                    <a:pt x="55" y="257"/>
                    <a:pt x="64" y="260"/>
                  </a:cubicBezTo>
                  <a:cubicBezTo>
                    <a:pt x="70" y="259"/>
                    <a:pt x="73" y="253"/>
                    <a:pt x="78" y="250"/>
                  </a:cubicBezTo>
                  <a:cubicBezTo>
                    <a:pt x="87" y="244"/>
                    <a:pt x="73" y="239"/>
                    <a:pt x="86" y="236"/>
                  </a:cubicBezTo>
                  <a:cubicBezTo>
                    <a:pt x="96" y="234"/>
                    <a:pt x="111" y="239"/>
                    <a:pt x="122" y="238"/>
                  </a:cubicBezTo>
                  <a:cubicBezTo>
                    <a:pt x="125" y="247"/>
                    <a:pt x="120" y="245"/>
                    <a:pt x="130" y="248"/>
                  </a:cubicBezTo>
                  <a:cubicBezTo>
                    <a:pt x="133" y="252"/>
                    <a:pt x="134" y="250"/>
                    <a:pt x="138" y="252"/>
                  </a:cubicBezTo>
                  <a:cubicBezTo>
                    <a:pt x="141" y="252"/>
                    <a:pt x="145" y="252"/>
                    <a:pt x="148" y="250"/>
                  </a:cubicBezTo>
                  <a:cubicBezTo>
                    <a:pt x="151" y="248"/>
                    <a:pt x="153" y="242"/>
                    <a:pt x="156" y="238"/>
                  </a:cubicBezTo>
                  <a:cubicBezTo>
                    <a:pt x="159" y="234"/>
                    <a:pt x="161" y="229"/>
                    <a:pt x="166" y="226"/>
                  </a:cubicBezTo>
                  <a:cubicBezTo>
                    <a:pt x="172" y="222"/>
                    <a:pt x="188" y="220"/>
                    <a:pt x="188" y="220"/>
                  </a:cubicBezTo>
                  <a:cubicBezTo>
                    <a:pt x="193" y="205"/>
                    <a:pt x="182" y="189"/>
                    <a:pt x="168" y="184"/>
                  </a:cubicBezTo>
                  <a:cubicBezTo>
                    <a:pt x="169" y="177"/>
                    <a:pt x="168" y="175"/>
                    <a:pt x="168" y="168"/>
                  </a:cubicBezTo>
                  <a:cubicBezTo>
                    <a:pt x="168" y="166"/>
                    <a:pt x="166" y="169"/>
                    <a:pt x="168" y="170"/>
                  </a:cubicBezTo>
                  <a:cubicBezTo>
                    <a:pt x="170" y="171"/>
                    <a:pt x="181" y="167"/>
                    <a:pt x="184" y="166"/>
                  </a:cubicBezTo>
                  <a:cubicBezTo>
                    <a:pt x="182" y="159"/>
                    <a:pt x="178" y="146"/>
                    <a:pt x="178" y="146"/>
                  </a:cubicBezTo>
                  <a:cubicBezTo>
                    <a:pt x="179" y="141"/>
                    <a:pt x="176" y="134"/>
                    <a:pt x="180" y="130"/>
                  </a:cubicBezTo>
                  <a:cubicBezTo>
                    <a:pt x="184" y="125"/>
                    <a:pt x="198" y="124"/>
                    <a:pt x="198" y="124"/>
                  </a:cubicBezTo>
                  <a:cubicBezTo>
                    <a:pt x="203" y="121"/>
                    <a:pt x="203" y="111"/>
                    <a:pt x="208" y="110"/>
                  </a:cubicBezTo>
                  <a:cubicBezTo>
                    <a:pt x="213" y="109"/>
                    <a:pt x="222" y="114"/>
                    <a:pt x="228" y="116"/>
                  </a:cubicBezTo>
                  <a:cubicBezTo>
                    <a:pt x="239" y="109"/>
                    <a:pt x="238" y="115"/>
                    <a:pt x="246" y="120"/>
                  </a:cubicBezTo>
                  <a:cubicBezTo>
                    <a:pt x="250" y="122"/>
                    <a:pt x="258" y="124"/>
                    <a:pt x="258" y="124"/>
                  </a:cubicBezTo>
                  <a:cubicBezTo>
                    <a:pt x="263" y="134"/>
                    <a:pt x="265" y="122"/>
                    <a:pt x="276" y="126"/>
                  </a:cubicBezTo>
                  <a:cubicBezTo>
                    <a:pt x="292" y="114"/>
                    <a:pt x="280" y="118"/>
                    <a:pt x="290" y="112"/>
                  </a:cubicBezTo>
                  <a:cubicBezTo>
                    <a:pt x="294" y="111"/>
                    <a:pt x="304" y="90"/>
                    <a:pt x="308" y="86"/>
                  </a:cubicBezTo>
                  <a:cubicBezTo>
                    <a:pt x="312" y="82"/>
                    <a:pt x="314" y="90"/>
                    <a:pt x="316" y="88"/>
                  </a:cubicBezTo>
                  <a:cubicBezTo>
                    <a:pt x="318" y="87"/>
                    <a:pt x="315" y="73"/>
                    <a:pt x="318" y="72"/>
                  </a:cubicBezTo>
                  <a:cubicBezTo>
                    <a:pt x="321" y="71"/>
                    <a:pt x="326" y="84"/>
                    <a:pt x="332" y="84"/>
                  </a:cubicBezTo>
                  <a:cubicBezTo>
                    <a:pt x="338" y="83"/>
                    <a:pt x="350" y="71"/>
                    <a:pt x="356" y="72"/>
                  </a:cubicBezTo>
                  <a:cubicBezTo>
                    <a:pt x="362" y="70"/>
                    <a:pt x="362" y="72"/>
                    <a:pt x="366" y="72"/>
                  </a:cubicBezTo>
                  <a:cubicBezTo>
                    <a:pt x="370" y="75"/>
                    <a:pt x="372" y="74"/>
                    <a:pt x="378" y="74"/>
                  </a:cubicBezTo>
                  <a:cubicBezTo>
                    <a:pt x="382" y="72"/>
                    <a:pt x="388" y="66"/>
                    <a:pt x="392" y="62"/>
                  </a:cubicBezTo>
                  <a:cubicBezTo>
                    <a:pt x="398" y="60"/>
                    <a:pt x="395" y="50"/>
                    <a:pt x="400" y="48"/>
                  </a:cubicBezTo>
                  <a:cubicBezTo>
                    <a:pt x="405" y="46"/>
                    <a:pt x="415" y="50"/>
                    <a:pt x="420" y="50"/>
                  </a:cubicBezTo>
                  <a:cubicBezTo>
                    <a:pt x="424" y="51"/>
                    <a:pt x="426" y="45"/>
                    <a:pt x="430" y="46"/>
                  </a:cubicBezTo>
                  <a:cubicBezTo>
                    <a:pt x="433" y="46"/>
                    <a:pt x="437" y="46"/>
                    <a:pt x="440" y="48"/>
                  </a:cubicBezTo>
                  <a:cubicBezTo>
                    <a:pt x="443" y="50"/>
                    <a:pt x="441" y="61"/>
                    <a:pt x="446" y="58"/>
                  </a:cubicBezTo>
                  <a:cubicBezTo>
                    <a:pt x="457" y="54"/>
                    <a:pt x="461" y="36"/>
                    <a:pt x="472" y="32"/>
                  </a:cubicBezTo>
                  <a:cubicBezTo>
                    <a:pt x="477" y="25"/>
                    <a:pt x="484" y="33"/>
                    <a:pt x="492" y="30"/>
                  </a:cubicBezTo>
                  <a:cubicBezTo>
                    <a:pt x="497" y="28"/>
                    <a:pt x="500" y="0"/>
                    <a:pt x="504" y="2"/>
                  </a:cubicBezTo>
                  <a:cubicBezTo>
                    <a:pt x="508" y="4"/>
                    <a:pt x="514" y="24"/>
                    <a:pt x="516" y="40"/>
                  </a:cubicBezTo>
                  <a:cubicBezTo>
                    <a:pt x="518" y="55"/>
                    <a:pt x="515" y="84"/>
                    <a:pt x="514" y="98"/>
                  </a:cubicBezTo>
                  <a:cubicBezTo>
                    <a:pt x="513" y="112"/>
                    <a:pt x="517" y="109"/>
                    <a:pt x="512" y="122"/>
                  </a:cubicBezTo>
                  <a:cubicBezTo>
                    <a:pt x="508" y="145"/>
                    <a:pt x="496" y="154"/>
                    <a:pt x="484" y="176"/>
                  </a:cubicBezTo>
                  <a:cubicBezTo>
                    <a:pt x="480" y="189"/>
                    <a:pt x="478" y="183"/>
                    <a:pt x="476" y="188"/>
                  </a:cubicBezTo>
                  <a:cubicBezTo>
                    <a:pt x="474" y="193"/>
                    <a:pt x="476" y="198"/>
                    <a:pt x="474" y="206"/>
                  </a:cubicBezTo>
                  <a:cubicBezTo>
                    <a:pt x="471" y="216"/>
                    <a:pt x="473" y="228"/>
                    <a:pt x="466" y="236"/>
                  </a:cubicBezTo>
                  <a:cubicBezTo>
                    <a:pt x="462" y="240"/>
                    <a:pt x="454" y="248"/>
                    <a:pt x="454" y="248"/>
                  </a:cubicBezTo>
                  <a:cubicBezTo>
                    <a:pt x="451" y="252"/>
                    <a:pt x="441" y="250"/>
                    <a:pt x="440" y="254"/>
                  </a:cubicBezTo>
                  <a:cubicBezTo>
                    <a:pt x="439" y="258"/>
                    <a:pt x="448" y="266"/>
                    <a:pt x="448" y="272"/>
                  </a:cubicBezTo>
                  <a:cubicBezTo>
                    <a:pt x="448" y="278"/>
                    <a:pt x="440" y="285"/>
                    <a:pt x="442" y="290"/>
                  </a:cubicBezTo>
                  <a:cubicBezTo>
                    <a:pt x="444" y="295"/>
                    <a:pt x="457" y="297"/>
                    <a:pt x="460" y="300"/>
                  </a:cubicBezTo>
                  <a:cubicBezTo>
                    <a:pt x="463" y="303"/>
                    <a:pt x="458" y="306"/>
                    <a:pt x="458" y="306"/>
                  </a:cubicBezTo>
                  <a:cubicBezTo>
                    <a:pt x="458" y="306"/>
                    <a:pt x="464" y="299"/>
                    <a:pt x="462" y="302"/>
                  </a:cubicBezTo>
                  <a:cubicBezTo>
                    <a:pt x="462" y="305"/>
                    <a:pt x="450" y="307"/>
                    <a:pt x="448" y="326"/>
                  </a:cubicBezTo>
                  <a:cubicBezTo>
                    <a:pt x="446" y="332"/>
                    <a:pt x="449" y="332"/>
                    <a:pt x="450" y="338"/>
                  </a:cubicBezTo>
                  <a:cubicBezTo>
                    <a:pt x="451" y="344"/>
                    <a:pt x="452" y="351"/>
                    <a:pt x="452" y="364"/>
                  </a:cubicBezTo>
                  <a:cubicBezTo>
                    <a:pt x="452" y="377"/>
                    <a:pt x="452" y="401"/>
                    <a:pt x="452" y="414"/>
                  </a:cubicBezTo>
                  <a:cubicBezTo>
                    <a:pt x="452" y="427"/>
                    <a:pt x="455" y="434"/>
                    <a:pt x="454" y="440"/>
                  </a:cubicBezTo>
                  <a:cubicBezTo>
                    <a:pt x="452" y="439"/>
                    <a:pt x="450" y="449"/>
                    <a:pt x="448" y="448"/>
                  </a:cubicBezTo>
                  <a:cubicBezTo>
                    <a:pt x="446" y="446"/>
                    <a:pt x="446" y="442"/>
                    <a:pt x="444" y="442"/>
                  </a:cubicBezTo>
                  <a:cubicBezTo>
                    <a:pt x="442" y="440"/>
                    <a:pt x="441" y="433"/>
                    <a:pt x="436" y="430"/>
                  </a:cubicBezTo>
                  <a:cubicBezTo>
                    <a:pt x="431" y="427"/>
                    <a:pt x="421" y="423"/>
                    <a:pt x="414" y="422"/>
                  </a:cubicBezTo>
                  <a:cubicBezTo>
                    <a:pt x="407" y="421"/>
                    <a:pt x="398" y="421"/>
                    <a:pt x="392" y="424"/>
                  </a:cubicBezTo>
                  <a:cubicBezTo>
                    <a:pt x="382" y="427"/>
                    <a:pt x="382" y="431"/>
                    <a:pt x="378" y="440"/>
                  </a:cubicBezTo>
                  <a:cubicBezTo>
                    <a:pt x="376" y="444"/>
                    <a:pt x="372" y="456"/>
                    <a:pt x="380" y="466"/>
                  </a:cubicBezTo>
                  <a:cubicBezTo>
                    <a:pt x="379" y="472"/>
                    <a:pt x="369" y="472"/>
                    <a:pt x="368" y="476"/>
                  </a:cubicBezTo>
                  <a:cubicBezTo>
                    <a:pt x="367" y="480"/>
                    <a:pt x="373" y="490"/>
                    <a:pt x="372" y="492"/>
                  </a:cubicBezTo>
                  <a:cubicBezTo>
                    <a:pt x="370" y="498"/>
                    <a:pt x="364" y="485"/>
                    <a:pt x="362" y="488"/>
                  </a:cubicBezTo>
                  <a:cubicBezTo>
                    <a:pt x="359" y="488"/>
                    <a:pt x="356" y="490"/>
                    <a:pt x="352" y="494"/>
                  </a:cubicBezTo>
                  <a:cubicBezTo>
                    <a:pt x="348" y="498"/>
                    <a:pt x="343" y="503"/>
                    <a:pt x="340" y="510"/>
                  </a:cubicBezTo>
                  <a:cubicBezTo>
                    <a:pt x="337" y="517"/>
                    <a:pt x="330" y="525"/>
                    <a:pt x="332" y="534"/>
                  </a:cubicBezTo>
                  <a:cubicBezTo>
                    <a:pt x="333" y="550"/>
                    <a:pt x="344" y="550"/>
                    <a:pt x="352" y="562"/>
                  </a:cubicBezTo>
                  <a:cubicBezTo>
                    <a:pt x="353" y="566"/>
                    <a:pt x="351" y="567"/>
                    <a:pt x="348" y="570"/>
                  </a:cubicBezTo>
                  <a:cubicBezTo>
                    <a:pt x="346" y="571"/>
                    <a:pt x="344" y="565"/>
                    <a:pt x="340" y="566"/>
                  </a:cubicBezTo>
                  <a:cubicBezTo>
                    <a:pt x="336" y="567"/>
                    <a:pt x="329" y="572"/>
                    <a:pt x="324" y="574"/>
                  </a:cubicBezTo>
                  <a:cubicBezTo>
                    <a:pt x="319" y="576"/>
                    <a:pt x="314" y="576"/>
                    <a:pt x="308" y="576"/>
                  </a:cubicBezTo>
                  <a:cubicBezTo>
                    <a:pt x="303" y="577"/>
                    <a:pt x="294" y="575"/>
                    <a:pt x="286" y="576"/>
                  </a:cubicBezTo>
                  <a:cubicBezTo>
                    <a:pt x="278" y="577"/>
                    <a:pt x="270" y="579"/>
                    <a:pt x="262" y="584"/>
                  </a:cubicBezTo>
                  <a:cubicBezTo>
                    <a:pt x="254" y="589"/>
                    <a:pt x="248" y="601"/>
                    <a:pt x="240" y="606"/>
                  </a:cubicBezTo>
                  <a:cubicBezTo>
                    <a:pt x="234" y="608"/>
                    <a:pt x="236" y="627"/>
                    <a:pt x="234" y="634"/>
                  </a:cubicBezTo>
                  <a:cubicBezTo>
                    <a:pt x="232" y="641"/>
                    <a:pt x="231" y="640"/>
                    <a:pt x="230" y="648"/>
                  </a:cubicBezTo>
                  <a:cubicBezTo>
                    <a:pt x="227" y="661"/>
                    <a:pt x="227" y="681"/>
                    <a:pt x="226" y="684"/>
                  </a:cubicBezTo>
                  <a:cubicBezTo>
                    <a:pt x="225" y="687"/>
                    <a:pt x="224" y="668"/>
                    <a:pt x="222" y="668"/>
                  </a:cubicBezTo>
                  <a:cubicBezTo>
                    <a:pt x="220" y="668"/>
                    <a:pt x="220" y="678"/>
                    <a:pt x="214" y="682"/>
                  </a:cubicBezTo>
                  <a:cubicBezTo>
                    <a:pt x="210" y="687"/>
                    <a:pt x="195" y="684"/>
                    <a:pt x="184" y="692"/>
                  </a:cubicBezTo>
                  <a:cubicBezTo>
                    <a:pt x="173" y="700"/>
                    <a:pt x="156" y="726"/>
                    <a:pt x="150" y="730"/>
                  </a:cubicBezTo>
                  <a:cubicBezTo>
                    <a:pt x="142" y="734"/>
                    <a:pt x="153" y="719"/>
                    <a:pt x="148" y="716"/>
                  </a:cubicBezTo>
                  <a:cubicBezTo>
                    <a:pt x="143" y="713"/>
                    <a:pt x="125" y="712"/>
                    <a:pt x="118" y="710"/>
                  </a:cubicBezTo>
                  <a:cubicBezTo>
                    <a:pt x="111" y="699"/>
                    <a:pt x="120" y="702"/>
                    <a:pt x="106" y="702"/>
                  </a:cubicBezTo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3687763" y="4591050"/>
              <a:ext cx="1535112" cy="1470025"/>
            </a:xfrm>
            <a:custGeom>
              <a:avLst/>
              <a:gdLst>
                <a:gd name="T0" fmla="*/ 413 w 967"/>
                <a:gd name="T1" fmla="*/ 830 h 926"/>
                <a:gd name="T2" fmla="*/ 361 w 967"/>
                <a:gd name="T3" fmla="*/ 842 h 926"/>
                <a:gd name="T4" fmla="*/ 253 w 967"/>
                <a:gd name="T5" fmla="*/ 872 h 926"/>
                <a:gd name="T6" fmla="*/ 197 w 967"/>
                <a:gd name="T7" fmla="*/ 926 h 926"/>
                <a:gd name="T8" fmla="*/ 217 w 967"/>
                <a:gd name="T9" fmla="*/ 878 h 926"/>
                <a:gd name="T10" fmla="*/ 193 w 967"/>
                <a:gd name="T11" fmla="*/ 812 h 926"/>
                <a:gd name="T12" fmla="*/ 135 w 967"/>
                <a:gd name="T13" fmla="*/ 768 h 926"/>
                <a:gd name="T14" fmla="*/ 95 w 967"/>
                <a:gd name="T15" fmla="*/ 780 h 926"/>
                <a:gd name="T16" fmla="*/ 49 w 967"/>
                <a:gd name="T17" fmla="*/ 774 h 926"/>
                <a:gd name="T18" fmla="*/ 71 w 967"/>
                <a:gd name="T19" fmla="*/ 750 h 926"/>
                <a:gd name="T20" fmla="*/ 61 w 967"/>
                <a:gd name="T21" fmla="*/ 706 h 926"/>
                <a:gd name="T22" fmla="*/ 33 w 967"/>
                <a:gd name="T23" fmla="*/ 722 h 926"/>
                <a:gd name="T24" fmla="*/ 17 w 967"/>
                <a:gd name="T25" fmla="*/ 684 h 926"/>
                <a:gd name="T26" fmla="*/ 21 w 967"/>
                <a:gd name="T27" fmla="*/ 630 h 926"/>
                <a:gd name="T28" fmla="*/ 47 w 967"/>
                <a:gd name="T29" fmla="*/ 582 h 926"/>
                <a:gd name="T30" fmla="*/ 61 w 967"/>
                <a:gd name="T31" fmla="*/ 500 h 926"/>
                <a:gd name="T32" fmla="*/ 117 w 967"/>
                <a:gd name="T33" fmla="*/ 466 h 926"/>
                <a:gd name="T34" fmla="*/ 89 w 967"/>
                <a:gd name="T35" fmla="*/ 350 h 926"/>
                <a:gd name="T36" fmla="*/ 125 w 967"/>
                <a:gd name="T37" fmla="*/ 312 h 926"/>
                <a:gd name="T38" fmla="*/ 125 w 967"/>
                <a:gd name="T39" fmla="*/ 244 h 926"/>
                <a:gd name="T40" fmla="*/ 147 w 967"/>
                <a:gd name="T41" fmla="*/ 156 h 926"/>
                <a:gd name="T42" fmla="*/ 213 w 967"/>
                <a:gd name="T43" fmla="*/ 0 h 926"/>
                <a:gd name="T44" fmla="*/ 279 w 967"/>
                <a:gd name="T45" fmla="*/ 52 h 926"/>
                <a:gd name="T46" fmla="*/ 321 w 967"/>
                <a:gd name="T47" fmla="*/ 50 h 926"/>
                <a:gd name="T48" fmla="*/ 411 w 967"/>
                <a:gd name="T49" fmla="*/ 136 h 926"/>
                <a:gd name="T50" fmla="*/ 483 w 967"/>
                <a:gd name="T51" fmla="*/ 182 h 926"/>
                <a:gd name="T52" fmla="*/ 531 w 967"/>
                <a:gd name="T53" fmla="*/ 268 h 926"/>
                <a:gd name="T54" fmla="*/ 593 w 967"/>
                <a:gd name="T55" fmla="*/ 270 h 926"/>
                <a:gd name="T56" fmla="*/ 643 w 967"/>
                <a:gd name="T57" fmla="*/ 262 h 926"/>
                <a:gd name="T58" fmla="*/ 697 w 967"/>
                <a:gd name="T59" fmla="*/ 184 h 926"/>
                <a:gd name="T60" fmla="*/ 719 w 967"/>
                <a:gd name="T61" fmla="*/ 192 h 926"/>
                <a:gd name="T62" fmla="*/ 769 w 967"/>
                <a:gd name="T63" fmla="*/ 198 h 926"/>
                <a:gd name="T64" fmla="*/ 807 w 967"/>
                <a:gd name="T65" fmla="*/ 136 h 926"/>
                <a:gd name="T66" fmla="*/ 857 w 967"/>
                <a:gd name="T67" fmla="*/ 112 h 926"/>
                <a:gd name="T68" fmla="*/ 903 w 967"/>
                <a:gd name="T69" fmla="*/ 132 h 926"/>
                <a:gd name="T70" fmla="*/ 939 w 967"/>
                <a:gd name="T71" fmla="*/ 114 h 926"/>
                <a:gd name="T72" fmla="*/ 961 w 967"/>
                <a:gd name="T73" fmla="*/ 122 h 926"/>
                <a:gd name="T74" fmla="*/ 903 w 967"/>
                <a:gd name="T75" fmla="*/ 184 h 926"/>
                <a:gd name="T76" fmla="*/ 839 w 967"/>
                <a:gd name="T77" fmla="*/ 230 h 926"/>
                <a:gd name="T78" fmla="*/ 793 w 967"/>
                <a:gd name="T79" fmla="*/ 282 h 926"/>
                <a:gd name="T80" fmla="*/ 723 w 967"/>
                <a:gd name="T81" fmla="*/ 332 h 926"/>
                <a:gd name="T82" fmla="*/ 677 w 967"/>
                <a:gd name="T83" fmla="*/ 386 h 926"/>
                <a:gd name="T84" fmla="*/ 623 w 967"/>
                <a:gd name="T85" fmla="*/ 442 h 926"/>
                <a:gd name="T86" fmla="*/ 541 w 967"/>
                <a:gd name="T87" fmla="*/ 500 h 926"/>
                <a:gd name="T88" fmla="*/ 527 w 967"/>
                <a:gd name="T89" fmla="*/ 534 h 926"/>
                <a:gd name="T90" fmla="*/ 443 w 967"/>
                <a:gd name="T91" fmla="*/ 538 h 926"/>
                <a:gd name="T92" fmla="*/ 417 w 967"/>
                <a:gd name="T93" fmla="*/ 728 h 926"/>
                <a:gd name="T94" fmla="*/ 435 w 967"/>
                <a:gd name="T95" fmla="*/ 812 h 92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67"/>
                <a:gd name="T145" fmla="*/ 0 h 926"/>
                <a:gd name="T146" fmla="*/ 967 w 967"/>
                <a:gd name="T147" fmla="*/ 926 h 92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67" h="926">
                  <a:moveTo>
                    <a:pt x="433" y="798"/>
                  </a:moveTo>
                  <a:cubicBezTo>
                    <a:pt x="436" y="808"/>
                    <a:pt x="433" y="816"/>
                    <a:pt x="425" y="822"/>
                  </a:cubicBezTo>
                  <a:cubicBezTo>
                    <a:pt x="421" y="825"/>
                    <a:pt x="413" y="830"/>
                    <a:pt x="413" y="830"/>
                  </a:cubicBezTo>
                  <a:cubicBezTo>
                    <a:pt x="401" y="822"/>
                    <a:pt x="403" y="837"/>
                    <a:pt x="393" y="842"/>
                  </a:cubicBezTo>
                  <a:cubicBezTo>
                    <a:pt x="389" y="844"/>
                    <a:pt x="381" y="846"/>
                    <a:pt x="381" y="846"/>
                  </a:cubicBezTo>
                  <a:cubicBezTo>
                    <a:pt x="373" y="858"/>
                    <a:pt x="371" y="845"/>
                    <a:pt x="361" y="842"/>
                  </a:cubicBezTo>
                  <a:cubicBezTo>
                    <a:pt x="350" y="845"/>
                    <a:pt x="342" y="847"/>
                    <a:pt x="331" y="848"/>
                  </a:cubicBezTo>
                  <a:cubicBezTo>
                    <a:pt x="314" y="873"/>
                    <a:pt x="314" y="870"/>
                    <a:pt x="275" y="872"/>
                  </a:cubicBezTo>
                  <a:cubicBezTo>
                    <a:pt x="263" y="884"/>
                    <a:pt x="265" y="876"/>
                    <a:pt x="253" y="872"/>
                  </a:cubicBezTo>
                  <a:cubicBezTo>
                    <a:pt x="248" y="886"/>
                    <a:pt x="253" y="883"/>
                    <a:pt x="243" y="886"/>
                  </a:cubicBezTo>
                  <a:cubicBezTo>
                    <a:pt x="234" y="895"/>
                    <a:pt x="224" y="903"/>
                    <a:pt x="215" y="912"/>
                  </a:cubicBezTo>
                  <a:cubicBezTo>
                    <a:pt x="210" y="917"/>
                    <a:pt x="197" y="926"/>
                    <a:pt x="197" y="926"/>
                  </a:cubicBezTo>
                  <a:cubicBezTo>
                    <a:pt x="180" y="923"/>
                    <a:pt x="181" y="921"/>
                    <a:pt x="173" y="908"/>
                  </a:cubicBezTo>
                  <a:cubicBezTo>
                    <a:pt x="176" y="900"/>
                    <a:pt x="178" y="897"/>
                    <a:pt x="185" y="892"/>
                  </a:cubicBezTo>
                  <a:cubicBezTo>
                    <a:pt x="197" y="873"/>
                    <a:pt x="188" y="880"/>
                    <a:pt x="217" y="878"/>
                  </a:cubicBezTo>
                  <a:cubicBezTo>
                    <a:pt x="225" y="870"/>
                    <a:pt x="224" y="868"/>
                    <a:pt x="215" y="862"/>
                  </a:cubicBezTo>
                  <a:cubicBezTo>
                    <a:pt x="212" y="850"/>
                    <a:pt x="210" y="847"/>
                    <a:pt x="217" y="836"/>
                  </a:cubicBezTo>
                  <a:cubicBezTo>
                    <a:pt x="213" y="824"/>
                    <a:pt x="205" y="816"/>
                    <a:pt x="193" y="812"/>
                  </a:cubicBezTo>
                  <a:cubicBezTo>
                    <a:pt x="185" y="800"/>
                    <a:pt x="177" y="786"/>
                    <a:pt x="165" y="778"/>
                  </a:cubicBezTo>
                  <a:cubicBezTo>
                    <a:pt x="162" y="770"/>
                    <a:pt x="160" y="767"/>
                    <a:pt x="153" y="762"/>
                  </a:cubicBezTo>
                  <a:cubicBezTo>
                    <a:pt x="147" y="764"/>
                    <a:pt x="135" y="768"/>
                    <a:pt x="135" y="768"/>
                  </a:cubicBezTo>
                  <a:cubicBezTo>
                    <a:pt x="130" y="776"/>
                    <a:pt x="128" y="784"/>
                    <a:pt x="123" y="792"/>
                  </a:cubicBezTo>
                  <a:cubicBezTo>
                    <a:pt x="120" y="791"/>
                    <a:pt x="110" y="790"/>
                    <a:pt x="107" y="788"/>
                  </a:cubicBezTo>
                  <a:cubicBezTo>
                    <a:pt x="103" y="786"/>
                    <a:pt x="95" y="780"/>
                    <a:pt x="95" y="780"/>
                  </a:cubicBezTo>
                  <a:cubicBezTo>
                    <a:pt x="90" y="773"/>
                    <a:pt x="90" y="769"/>
                    <a:pt x="83" y="764"/>
                  </a:cubicBezTo>
                  <a:cubicBezTo>
                    <a:pt x="76" y="766"/>
                    <a:pt x="68" y="768"/>
                    <a:pt x="61" y="770"/>
                  </a:cubicBezTo>
                  <a:cubicBezTo>
                    <a:pt x="57" y="771"/>
                    <a:pt x="49" y="774"/>
                    <a:pt x="49" y="774"/>
                  </a:cubicBezTo>
                  <a:cubicBezTo>
                    <a:pt x="47" y="776"/>
                    <a:pt x="45" y="781"/>
                    <a:pt x="43" y="780"/>
                  </a:cubicBezTo>
                  <a:cubicBezTo>
                    <a:pt x="38" y="777"/>
                    <a:pt x="37" y="762"/>
                    <a:pt x="37" y="762"/>
                  </a:cubicBezTo>
                  <a:cubicBezTo>
                    <a:pt x="47" y="752"/>
                    <a:pt x="59" y="758"/>
                    <a:pt x="71" y="750"/>
                  </a:cubicBezTo>
                  <a:cubicBezTo>
                    <a:pt x="75" y="747"/>
                    <a:pt x="83" y="742"/>
                    <a:pt x="83" y="742"/>
                  </a:cubicBezTo>
                  <a:cubicBezTo>
                    <a:pt x="84" y="735"/>
                    <a:pt x="88" y="729"/>
                    <a:pt x="89" y="722"/>
                  </a:cubicBezTo>
                  <a:cubicBezTo>
                    <a:pt x="90" y="713"/>
                    <a:pt x="69" y="709"/>
                    <a:pt x="61" y="706"/>
                  </a:cubicBezTo>
                  <a:cubicBezTo>
                    <a:pt x="54" y="704"/>
                    <a:pt x="51" y="716"/>
                    <a:pt x="47" y="718"/>
                  </a:cubicBezTo>
                  <a:cubicBezTo>
                    <a:pt x="43" y="720"/>
                    <a:pt x="41" y="717"/>
                    <a:pt x="39" y="718"/>
                  </a:cubicBezTo>
                  <a:cubicBezTo>
                    <a:pt x="37" y="719"/>
                    <a:pt x="33" y="722"/>
                    <a:pt x="33" y="722"/>
                  </a:cubicBezTo>
                  <a:cubicBezTo>
                    <a:pt x="25" y="719"/>
                    <a:pt x="26" y="715"/>
                    <a:pt x="21" y="708"/>
                  </a:cubicBezTo>
                  <a:cubicBezTo>
                    <a:pt x="27" y="706"/>
                    <a:pt x="36" y="700"/>
                    <a:pt x="29" y="692"/>
                  </a:cubicBezTo>
                  <a:cubicBezTo>
                    <a:pt x="26" y="688"/>
                    <a:pt x="17" y="684"/>
                    <a:pt x="17" y="684"/>
                  </a:cubicBezTo>
                  <a:cubicBezTo>
                    <a:pt x="0" y="659"/>
                    <a:pt x="15" y="658"/>
                    <a:pt x="37" y="654"/>
                  </a:cubicBezTo>
                  <a:cubicBezTo>
                    <a:pt x="33" y="648"/>
                    <a:pt x="29" y="642"/>
                    <a:pt x="25" y="636"/>
                  </a:cubicBezTo>
                  <a:cubicBezTo>
                    <a:pt x="24" y="634"/>
                    <a:pt x="21" y="630"/>
                    <a:pt x="21" y="630"/>
                  </a:cubicBezTo>
                  <a:cubicBezTo>
                    <a:pt x="30" y="624"/>
                    <a:pt x="44" y="630"/>
                    <a:pt x="53" y="624"/>
                  </a:cubicBezTo>
                  <a:cubicBezTo>
                    <a:pt x="60" y="619"/>
                    <a:pt x="54" y="608"/>
                    <a:pt x="57" y="600"/>
                  </a:cubicBezTo>
                  <a:cubicBezTo>
                    <a:pt x="55" y="591"/>
                    <a:pt x="55" y="587"/>
                    <a:pt x="47" y="582"/>
                  </a:cubicBezTo>
                  <a:cubicBezTo>
                    <a:pt x="42" y="566"/>
                    <a:pt x="44" y="574"/>
                    <a:pt x="41" y="558"/>
                  </a:cubicBezTo>
                  <a:cubicBezTo>
                    <a:pt x="46" y="540"/>
                    <a:pt x="42" y="547"/>
                    <a:pt x="49" y="536"/>
                  </a:cubicBezTo>
                  <a:cubicBezTo>
                    <a:pt x="51" y="523"/>
                    <a:pt x="49" y="508"/>
                    <a:pt x="61" y="500"/>
                  </a:cubicBezTo>
                  <a:cubicBezTo>
                    <a:pt x="74" y="502"/>
                    <a:pt x="79" y="501"/>
                    <a:pt x="89" y="508"/>
                  </a:cubicBezTo>
                  <a:cubicBezTo>
                    <a:pt x="94" y="507"/>
                    <a:pt x="100" y="508"/>
                    <a:pt x="105" y="506"/>
                  </a:cubicBezTo>
                  <a:cubicBezTo>
                    <a:pt x="108" y="505"/>
                    <a:pt x="110" y="477"/>
                    <a:pt x="117" y="466"/>
                  </a:cubicBezTo>
                  <a:cubicBezTo>
                    <a:pt x="113" y="453"/>
                    <a:pt x="119" y="466"/>
                    <a:pt x="109" y="458"/>
                  </a:cubicBezTo>
                  <a:cubicBezTo>
                    <a:pt x="104" y="454"/>
                    <a:pt x="102" y="445"/>
                    <a:pt x="99" y="440"/>
                  </a:cubicBezTo>
                  <a:cubicBezTo>
                    <a:pt x="101" y="417"/>
                    <a:pt x="117" y="359"/>
                    <a:pt x="89" y="350"/>
                  </a:cubicBezTo>
                  <a:cubicBezTo>
                    <a:pt x="85" y="337"/>
                    <a:pt x="87" y="350"/>
                    <a:pt x="93" y="342"/>
                  </a:cubicBezTo>
                  <a:cubicBezTo>
                    <a:pt x="104" y="328"/>
                    <a:pt x="87" y="330"/>
                    <a:pt x="111" y="324"/>
                  </a:cubicBezTo>
                  <a:cubicBezTo>
                    <a:pt x="118" y="319"/>
                    <a:pt x="122" y="320"/>
                    <a:pt x="125" y="312"/>
                  </a:cubicBezTo>
                  <a:cubicBezTo>
                    <a:pt x="123" y="306"/>
                    <a:pt x="111" y="298"/>
                    <a:pt x="111" y="298"/>
                  </a:cubicBezTo>
                  <a:cubicBezTo>
                    <a:pt x="108" y="288"/>
                    <a:pt x="111" y="279"/>
                    <a:pt x="117" y="270"/>
                  </a:cubicBezTo>
                  <a:cubicBezTo>
                    <a:pt x="119" y="260"/>
                    <a:pt x="123" y="255"/>
                    <a:pt x="125" y="244"/>
                  </a:cubicBezTo>
                  <a:cubicBezTo>
                    <a:pt x="123" y="224"/>
                    <a:pt x="125" y="205"/>
                    <a:pt x="103" y="200"/>
                  </a:cubicBezTo>
                  <a:cubicBezTo>
                    <a:pt x="106" y="185"/>
                    <a:pt x="113" y="185"/>
                    <a:pt x="127" y="182"/>
                  </a:cubicBezTo>
                  <a:cubicBezTo>
                    <a:pt x="138" y="175"/>
                    <a:pt x="136" y="163"/>
                    <a:pt x="147" y="156"/>
                  </a:cubicBezTo>
                  <a:cubicBezTo>
                    <a:pt x="165" y="102"/>
                    <a:pt x="131" y="95"/>
                    <a:pt x="187" y="90"/>
                  </a:cubicBezTo>
                  <a:cubicBezTo>
                    <a:pt x="190" y="64"/>
                    <a:pt x="189" y="77"/>
                    <a:pt x="205" y="66"/>
                  </a:cubicBezTo>
                  <a:cubicBezTo>
                    <a:pt x="217" y="48"/>
                    <a:pt x="199" y="21"/>
                    <a:pt x="213" y="0"/>
                  </a:cubicBezTo>
                  <a:cubicBezTo>
                    <a:pt x="224" y="17"/>
                    <a:pt x="221" y="14"/>
                    <a:pt x="247" y="16"/>
                  </a:cubicBezTo>
                  <a:cubicBezTo>
                    <a:pt x="256" y="22"/>
                    <a:pt x="252" y="30"/>
                    <a:pt x="263" y="34"/>
                  </a:cubicBezTo>
                  <a:cubicBezTo>
                    <a:pt x="267" y="40"/>
                    <a:pt x="277" y="49"/>
                    <a:pt x="279" y="52"/>
                  </a:cubicBezTo>
                  <a:cubicBezTo>
                    <a:pt x="281" y="55"/>
                    <a:pt x="274" y="50"/>
                    <a:pt x="277" y="52"/>
                  </a:cubicBezTo>
                  <a:cubicBezTo>
                    <a:pt x="280" y="62"/>
                    <a:pt x="290" y="61"/>
                    <a:pt x="299" y="64"/>
                  </a:cubicBezTo>
                  <a:cubicBezTo>
                    <a:pt x="320" y="61"/>
                    <a:pt x="312" y="63"/>
                    <a:pt x="321" y="50"/>
                  </a:cubicBezTo>
                  <a:cubicBezTo>
                    <a:pt x="344" y="51"/>
                    <a:pt x="371" y="40"/>
                    <a:pt x="389" y="54"/>
                  </a:cubicBezTo>
                  <a:cubicBezTo>
                    <a:pt x="396" y="60"/>
                    <a:pt x="388" y="66"/>
                    <a:pt x="399" y="70"/>
                  </a:cubicBezTo>
                  <a:cubicBezTo>
                    <a:pt x="412" y="90"/>
                    <a:pt x="398" y="116"/>
                    <a:pt x="411" y="136"/>
                  </a:cubicBezTo>
                  <a:cubicBezTo>
                    <a:pt x="413" y="162"/>
                    <a:pt x="410" y="161"/>
                    <a:pt x="433" y="158"/>
                  </a:cubicBezTo>
                  <a:cubicBezTo>
                    <a:pt x="446" y="138"/>
                    <a:pt x="446" y="178"/>
                    <a:pt x="451" y="180"/>
                  </a:cubicBezTo>
                  <a:cubicBezTo>
                    <a:pt x="461" y="184"/>
                    <a:pt x="472" y="181"/>
                    <a:pt x="483" y="182"/>
                  </a:cubicBezTo>
                  <a:cubicBezTo>
                    <a:pt x="496" y="186"/>
                    <a:pt x="490" y="195"/>
                    <a:pt x="493" y="208"/>
                  </a:cubicBezTo>
                  <a:cubicBezTo>
                    <a:pt x="497" y="222"/>
                    <a:pt x="506" y="224"/>
                    <a:pt x="519" y="226"/>
                  </a:cubicBezTo>
                  <a:cubicBezTo>
                    <a:pt x="520" y="237"/>
                    <a:pt x="517" y="263"/>
                    <a:pt x="531" y="268"/>
                  </a:cubicBezTo>
                  <a:cubicBezTo>
                    <a:pt x="541" y="278"/>
                    <a:pt x="536" y="270"/>
                    <a:pt x="547" y="266"/>
                  </a:cubicBezTo>
                  <a:cubicBezTo>
                    <a:pt x="557" y="268"/>
                    <a:pt x="565" y="271"/>
                    <a:pt x="573" y="276"/>
                  </a:cubicBezTo>
                  <a:cubicBezTo>
                    <a:pt x="580" y="274"/>
                    <a:pt x="593" y="270"/>
                    <a:pt x="593" y="270"/>
                  </a:cubicBezTo>
                  <a:cubicBezTo>
                    <a:pt x="596" y="285"/>
                    <a:pt x="597" y="274"/>
                    <a:pt x="611" y="272"/>
                  </a:cubicBezTo>
                  <a:cubicBezTo>
                    <a:pt x="616" y="267"/>
                    <a:pt x="625" y="269"/>
                    <a:pt x="631" y="266"/>
                  </a:cubicBezTo>
                  <a:cubicBezTo>
                    <a:pt x="635" y="264"/>
                    <a:pt x="643" y="262"/>
                    <a:pt x="643" y="262"/>
                  </a:cubicBezTo>
                  <a:cubicBezTo>
                    <a:pt x="658" y="240"/>
                    <a:pt x="662" y="235"/>
                    <a:pt x="689" y="230"/>
                  </a:cubicBezTo>
                  <a:cubicBezTo>
                    <a:pt x="690" y="215"/>
                    <a:pt x="688" y="200"/>
                    <a:pt x="691" y="186"/>
                  </a:cubicBezTo>
                  <a:cubicBezTo>
                    <a:pt x="691" y="184"/>
                    <a:pt x="695" y="185"/>
                    <a:pt x="697" y="184"/>
                  </a:cubicBezTo>
                  <a:cubicBezTo>
                    <a:pt x="699" y="182"/>
                    <a:pt x="700" y="180"/>
                    <a:pt x="701" y="178"/>
                  </a:cubicBezTo>
                  <a:cubicBezTo>
                    <a:pt x="706" y="179"/>
                    <a:pt x="711" y="177"/>
                    <a:pt x="715" y="180"/>
                  </a:cubicBezTo>
                  <a:cubicBezTo>
                    <a:pt x="718" y="183"/>
                    <a:pt x="719" y="192"/>
                    <a:pt x="719" y="192"/>
                  </a:cubicBezTo>
                  <a:cubicBezTo>
                    <a:pt x="721" y="203"/>
                    <a:pt x="718" y="210"/>
                    <a:pt x="729" y="214"/>
                  </a:cubicBezTo>
                  <a:cubicBezTo>
                    <a:pt x="734" y="204"/>
                    <a:pt x="735" y="196"/>
                    <a:pt x="745" y="190"/>
                  </a:cubicBezTo>
                  <a:cubicBezTo>
                    <a:pt x="755" y="192"/>
                    <a:pt x="761" y="192"/>
                    <a:pt x="769" y="198"/>
                  </a:cubicBezTo>
                  <a:cubicBezTo>
                    <a:pt x="787" y="186"/>
                    <a:pt x="770" y="179"/>
                    <a:pt x="765" y="164"/>
                  </a:cubicBezTo>
                  <a:cubicBezTo>
                    <a:pt x="769" y="153"/>
                    <a:pt x="776" y="156"/>
                    <a:pt x="787" y="154"/>
                  </a:cubicBezTo>
                  <a:cubicBezTo>
                    <a:pt x="797" y="139"/>
                    <a:pt x="794" y="144"/>
                    <a:pt x="807" y="136"/>
                  </a:cubicBezTo>
                  <a:cubicBezTo>
                    <a:pt x="814" y="126"/>
                    <a:pt x="802" y="123"/>
                    <a:pt x="815" y="114"/>
                  </a:cubicBezTo>
                  <a:cubicBezTo>
                    <a:pt x="821" y="105"/>
                    <a:pt x="832" y="100"/>
                    <a:pt x="843" y="96"/>
                  </a:cubicBezTo>
                  <a:cubicBezTo>
                    <a:pt x="849" y="102"/>
                    <a:pt x="850" y="107"/>
                    <a:pt x="857" y="112"/>
                  </a:cubicBezTo>
                  <a:cubicBezTo>
                    <a:pt x="858" y="114"/>
                    <a:pt x="859" y="117"/>
                    <a:pt x="861" y="118"/>
                  </a:cubicBezTo>
                  <a:cubicBezTo>
                    <a:pt x="867" y="120"/>
                    <a:pt x="873" y="119"/>
                    <a:pt x="879" y="120"/>
                  </a:cubicBezTo>
                  <a:cubicBezTo>
                    <a:pt x="887" y="122"/>
                    <a:pt x="895" y="129"/>
                    <a:pt x="903" y="132"/>
                  </a:cubicBezTo>
                  <a:cubicBezTo>
                    <a:pt x="912" y="131"/>
                    <a:pt x="923" y="134"/>
                    <a:pt x="931" y="130"/>
                  </a:cubicBezTo>
                  <a:cubicBezTo>
                    <a:pt x="935" y="128"/>
                    <a:pt x="931" y="120"/>
                    <a:pt x="933" y="116"/>
                  </a:cubicBezTo>
                  <a:cubicBezTo>
                    <a:pt x="934" y="114"/>
                    <a:pt x="937" y="115"/>
                    <a:pt x="939" y="114"/>
                  </a:cubicBezTo>
                  <a:cubicBezTo>
                    <a:pt x="942" y="110"/>
                    <a:pt x="941" y="103"/>
                    <a:pt x="945" y="100"/>
                  </a:cubicBezTo>
                  <a:cubicBezTo>
                    <a:pt x="950" y="96"/>
                    <a:pt x="958" y="96"/>
                    <a:pt x="963" y="92"/>
                  </a:cubicBezTo>
                  <a:cubicBezTo>
                    <a:pt x="967" y="104"/>
                    <a:pt x="967" y="111"/>
                    <a:pt x="961" y="122"/>
                  </a:cubicBezTo>
                  <a:cubicBezTo>
                    <a:pt x="958" y="128"/>
                    <a:pt x="945" y="132"/>
                    <a:pt x="945" y="132"/>
                  </a:cubicBezTo>
                  <a:cubicBezTo>
                    <a:pt x="940" y="147"/>
                    <a:pt x="931" y="149"/>
                    <a:pt x="923" y="160"/>
                  </a:cubicBezTo>
                  <a:cubicBezTo>
                    <a:pt x="916" y="170"/>
                    <a:pt x="913" y="177"/>
                    <a:pt x="903" y="184"/>
                  </a:cubicBezTo>
                  <a:cubicBezTo>
                    <a:pt x="899" y="190"/>
                    <a:pt x="887" y="198"/>
                    <a:pt x="887" y="198"/>
                  </a:cubicBezTo>
                  <a:cubicBezTo>
                    <a:pt x="883" y="211"/>
                    <a:pt x="871" y="211"/>
                    <a:pt x="861" y="218"/>
                  </a:cubicBezTo>
                  <a:cubicBezTo>
                    <a:pt x="854" y="228"/>
                    <a:pt x="851" y="228"/>
                    <a:pt x="839" y="230"/>
                  </a:cubicBezTo>
                  <a:cubicBezTo>
                    <a:pt x="825" y="240"/>
                    <a:pt x="830" y="235"/>
                    <a:pt x="821" y="244"/>
                  </a:cubicBezTo>
                  <a:cubicBezTo>
                    <a:pt x="819" y="256"/>
                    <a:pt x="819" y="259"/>
                    <a:pt x="809" y="266"/>
                  </a:cubicBezTo>
                  <a:cubicBezTo>
                    <a:pt x="804" y="273"/>
                    <a:pt x="800" y="277"/>
                    <a:pt x="793" y="282"/>
                  </a:cubicBezTo>
                  <a:cubicBezTo>
                    <a:pt x="786" y="293"/>
                    <a:pt x="770" y="301"/>
                    <a:pt x="757" y="304"/>
                  </a:cubicBezTo>
                  <a:cubicBezTo>
                    <a:pt x="747" y="312"/>
                    <a:pt x="737" y="309"/>
                    <a:pt x="731" y="314"/>
                  </a:cubicBezTo>
                  <a:cubicBezTo>
                    <a:pt x="725" y="319"/>
                    <a:pt x="729" y="327"/>
                    <a:pt x="723" y="332"/>
                  </a:cubicBezTo>
                  <a:cubicBezTo>
                    <a:pt x="709" y="337"/>
                    <a:pt x="705" y="336"/>
                    <a:pt x="697" y="344"/>
                  </a:cubicBezTo>
                  <a:cubicBezTo>
                    <a:pt x="691" y="351"/>
                    <a:pt x="682" y="351"/>
                    <a:pt x="679" y="358"/>
                  </a:cubicBezTo>
                  <a:cubicBezTo>
                    <a:pt x="676" y="365"/>
                    <a:pt x="676" y="381"/>
                    <a:pt x="677" y="386"/>
                  </a:cubicBezTo>
                  <a:cubicBezTo>
                    <a:pt x="674" y="402"/>
                    <a:pt x="672" y="387"/>
                    <a:pt x="687" y="390"/>
                  </a:cubicBezTo>
                  <a:cubicBezTo>
                    <a:pt x="684" y="425"/>
                    <a:pt x="701" y="422"/>
                    <a:pt x="665" y="426"/>
                  </a:cubicBezTo>
                  <a:cubicBezTo>
                    <a:pt x="650" y="436"/>
                    <a:pt x="642" y="440"/>
                    <a:pt x="623" y="442"/>
                  </a:cubicBezTo>
                  <a:cubicBezTo>
                    <a:pt x="609" y="451"/>
                    <a:pt x="606" y="448"/>
                    <a:pt x="585" y="446"/>
                  </a:cubicBezTo>
                  <a:cubicBezTo>
                    <a:pt x="562" y="449"/>
                    <a:pt x="572" y="455"/>
                    <a:pt x="561" y="472"/>
                  </a:cubicBezTo>
                  <a:cubicBezTo>
                    <a:pt x="557" y="490"/>
                    <a:pt x="555" y="491"/>
                    <a:pt x="541" y="500"/>
                  </a:cubicBezTo>
                  <a:cubicBezTo>
                    <a:pt x="540" y="503"/>
                    <a:pt x="541" y="506"/>
                    <a:pt x="539" y="508"/>
                  </a:cubicBezTo>
                  <a:cubicBezTo>
                    <a:pt x="538" y="510"/>
                    <a:pt x="534" y="510"/>
                    <a:pt x="533" y="512"/>
                  </a:cubicBezTo>
                  <a:cubicBezTo>
                    <a:pt x="530" y="517"/>
                    <a:pt x="528" y="528"/>
                    <a:pt x="527" y="534"/>
                  </a:cubicBezTo>
                  <a:cubicBezTo>
                    <a:pt x="507" y="531"/>
                    <a:pt x="518" y="526"/>
                    <a:pt x="503" y="516"/>
                  </a:cubicBezTo>
                  <a:cubicBezTo>
                    <a:pt x="494" y="503"/>
                    <a:pt x="471" y="514"/>
                    <a:pt x="459" y="522"/>
                  </a:cubicBezTo>
                  <a:cubicBezTo>
                    <a:pt x="454" y="529"/>
                    <a:pt x="448" y="532"/>
                    <a:pt x="443" y="538"/>
                  </a:cubicBezTo>
                  <a:cubicBezTo>
                    <a:pt x="429" y="555"/>
                    <a:pt x="417" y="581"/>
                    <a:pt x="413" y="602"/>
                  </a:cubicBezTo>
                  <a:cubicBezTo>
                    <a:pt x="416" y="665"/>
                    <a:pt x="407" y="637"/>
                    <a:pt x="425" y="664"/>
                  </a:cubicBezTo>
                  <a:cubicBezTo>
                    <a:pt x="428" y="683"/>
                    <a:pt x="438" y="721"/>
                    <a:pt x="417" y="728"/>
                  </a:cubicBezTo>
                  <a:cubicBezTo>
                    <a:pt x="414" y="738"/>
                    <a:pt x="414" y="732"/>
                    <a:pt x="419" y="746"/>
                  </a:cubicBezTo>
                  <a:cubicBezTo>
                    <a:pt x="421" y="751"/>
                    <a:pt x="431" y="758"/>
                    <a:pt x="431" y="758"/>
                  </a:cubicBezTo>
                  <a:cubicBezTo>
                    <a:pt x="438" y="786"/>
                    <a:pt x="435" y="769"/>
                    <a:pt x="435" y="812"/>
                  </a:cubicBezTo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2" name="AutoShape 174"/>
            <p:cNvSpPr>
              <a:spLocks noChangeArrowheads="1"/>
            </p:cNvSpPr>
            <p:nvPr/>
          </p:nvSpPr>
          <p:spPr bwMode="auto">
            <a:xfrm>
              <a:off x="2689225" y="6042025"/>
              <a:ext cx="76200" cy="76200"/>
            </a:xfrm>
            <a:prstGeom prst="flowChartConnector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3" name="AutoShape 175"/>
            <p:cNvSpPr>
              <a:spLocks noChangeArrowheads="1"/>
            </p:cNvSpPr>
            <p:nvPr/>
          </p:nvSpPr>
          <p:spPr bwMode="auto">
            <a:xfrm>
              <a:off x="2670175" y="6143625"/>
              <a:ext cx="95250" cy="74613"/>
            </a:xfrm>
            <a:prstGeom prst="flowChartConnector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4" name="AutoShape 176"/>
            <p:cNvSpPr>
              <a:spLocks noChangeArrowheads="1"/>
            </p:cNvSpPr>
            <p:nvPr/>
          </p:nvSpPr>
          <p:spPr bwMode="auto">
            <a:xfrm>
              <a:off x="2701925" y="6251575"/>
              <a:ext cx="76200" cy="76200"/>
            </a:xfrm>
            <a:prstGeom prst="flowChartConnector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5" name="AutoShape 177"/>
            <p:cNvSpPr>
              <a:spLocks noChangeArrowheads="1"/>
            </p:cNvSpPr>
            <p:nvPr/>
          </p:nvSpPr>
          <p:spPr bwMode="auto">
            <a:xfrm>
              <a:off x="2765425" y="6346825"/>
              <a:ext cx="76200" cy="76200"/>
            </a:xfrm>
            <a:prstGeom prst="flowChartConnector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6" name="AutoShape 178"/>
            <p:cNvSpPr>
              <a:spLocks noChangeArrowheads="1"/>
            </p:cNvSpPr>
            <p:nvPr/>
          </p:nvSpPr>
          <p:spPr bwMode="auto">
            <a:xfrm>
              <a:off x="6880225" y="5794375"/>
              <a:ext cx="76200" cy="76200"/>
            </a:xfrm>
            <a:prstGeom prst="flowChartConnector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7" name="AutoShape 179"/>
            <p:cNvSpPr>
              <a:spLocks noChangeArrowheads="1"/>
            </p:cNvSpPr>
            <p:nvPr/>
          </p:nvSpPr>
          <p:spPr bwMode="auto">
            <a:xfrm>
              <a:off x="6861175" y="5895975"/>
              <a:ext cx="95250" cy="74613"/>
            </a:xfrm>
            <a:prstGeom prst="flowChartConnector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8" name="AutoShape 180"/>
            <p:cNvSpPr>
              <a:spLocks noChangeArrowheads="1"/>
            </p:cNvSpPr>
            <p:nvPr/>
          </p:nvSpPr>
          <p:spPr bwMode="auto">
            <a:xfrm>
              <a:off x="6867525" y="6003925"/>
              <a:ext cx="76200" cy="76200"/>
            </a:xfrm>
            <a:prstGeom prst="flowChartConnector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9" name="AutoShape 181"/>
            <p:cNvSpPr>
              <a:spLocks noChangeArrowheads="1"/>
            </p:cNvSpPr>
            <p:nvPr/>
          </p:nvSpPr>
          <p:spPr bwMode="auto">
            <a:xfrm>
              <a:off x="6873875" y="6099175"/>
              <a:ext cx="76200" cy="76200"/>
            </a:xfrm>
            <a:prstGeom prst="flowChartConnector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0" name="AutoShape 182"/>
            <p:cNvSpPr>
              <a:spLocks noChangeArrowheads="1"/>
            </p:cNvSpPr>
            <p:nvPr/>
          </p:nvSpPr>
          <p:spPr bwMode="auto">
            <a:xfrm>
              <a:off x="6804025" y="6289675"/>
              <a:ext cx="76200" cy="76200"/>
            </a:xfrm>
            <a:prstGeom prst="flowChartConnector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1" name="AutoShape 183"/>
            <p:cNvSpPr>
              <a:spLocks noChangeArrowheads="1"/>
            </p:cNvSpPr>
            <p:nvPr/>
          </p:nvSpPr>
          <p:spPr bwMode="auto">
            <a:xfrm>
              <a:off x="7038975" y="6854825"/>
              <a:ext cx="76200" cy="76200"/>
            </a:xfrm>
            <a:prstGeom prst="flowChartConnector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2" name="AutoShape 184"/>
            <p:cNvSpPr>
              <a:spLocks noChangeArrowheads="1"/>
            </p:cNvSpPr>
            <p:nvPr/>
          </p:nvSpPr>
          <p:spPr bwMode="auto">
            <a:xfrm>
              <a:off x="7108825" y="6956425"/>
              <a:ext cx="76200" cy="76200"/>
            </a:xfrm>
            <a:prstGeom prst="flowChartConnector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3" name="AutoShape 185"/>
            <p:cNvSpPr>
              <a:spLocks noChangeArrowheads="1"/>
            </p:cNvSpPr>
            <p:nvPr/>
          </p:nvSpPr>
          <p:spPr bwMode="auto">
            <a:xfrm>
              <a:off x="7178675" y="7032625"/>
              <a:ext cx="76200" cy="76200"/>
            </a:xfrm>
            <a:prstGeom prst="flowChartConnector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Efficient, Effective and Affordable System of Delivery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Three tier government delivery system </a:t>
            </a:r>
          </a:p>
          <a:p>
            <a:pPr lvl="1"/>
            <a:r>
              <a:rPr lang="en-GB" dirty="0" smtClean="0"/>
              <a:t>Primary: Primary Healthcare Centres </a:t>
            </a:r>
          </a:p>
          <a:p>
            <a:pPr lvl="1"/>
            <a:r>
              <a:rPr lang="en-GB" dirty="0" smtClean="0"/>
              <a:t>Secondary Care: District Hospitals</a:t>
            </a:r>
          </a:p>
          <a:p>
            <a:pPr lvl="1"/>
            <a:r>
              <a:rPr lang="en-GB" dirty="0" smtClean="0"/>
              <a:t>Tertiary Care: Teaching Institutions (AIIMS, PGI </a:t>
            </a:r>
            <a:r>
              <a:rPr lang="en-GB" dirty="0" err="1" smtClean="0"/>
              <a:t>etc</a:t>
            </a:r>
            <a:r>
              <a:rPr lang="en-GB" dirty="0" smtClean="0"/>
              <a:t>)</a:t>
            </a:r>
          </a:p>
          <a:p>
            <a:r>
              <a:rPr lang="en-GB" dirty="0" smtClean="0"/>
              <a:t>Government sponsored social health schemes</a:t>
            </a:r>
          </a:p>
          <a:p>
            <a:pPr lvl="1"/>
            <a:r>
              <a:rPr lang="en-GB" dirty="0" smtClean="0"/>
              <a:t>RSBY, </a:t>
            </a:r>
            <a:r>
              <a:rPr lang="en-GB" dirty="0" err="1" smtClean="0"/>
              <a:t>Arogyashree</a:t>
            </a:r>
            <a:endParaRPr lang="en-GB" dirty="0"/>
          </a:p>
          <a:p>
            <a:r>
              <a:rPr lang="en-GB" dirty="0" smtClean="0"/>
              <a:t>Private </a:t>
            </a:r>
            <a:r>
              <a:rPr lang="en-GB" dirty="0" smtClean="0"/>
              <a:t>hospitals in India have developed some of the most cost effective healthcare delivery systems</a:t>
            </a:r>
          </a:p>
          <a:p>
            <a:r>
              <a:rPr lang="en-GB" dirty="0" smtClean="0"/>
              <a:t>Use of technology to increase accessibility </a:t>
            </a:r>
          </a:p>
          <a:p>
            <a:r>
              <a:rPr lang="en-GB" dirty="0" smtClean="0"/>
              <a:t>Large population in most remote areas of the county have now been connected through telemedicine.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Developing Human Resources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505200"/>
          </a:xfrm>
        </p:spPr>
        <p:txBody>
          <a:bodyPr>
            <a:normAutofit/>
          </a:bodyPr>
          <a:lstStyle/>
          <a:p>
            <a:r>
              <a:rPr lang="en-GB" dirty="0" smtClean="0"/>
              <a:t>An excellent ecosystem for training of </a:t>
            </a:r>
          </a:p>
          <a:p>
            <a:pPr lvl="1"/>
            <a:r>
              <a:rPr lang="en-GB" dirty="0" smtClean="0"/>
              <a:t>Doctors</a:t>
            </a:r>
          </a:p>
          <a:p>
            <a:pPr lvl="1"/>
            <a:r>
              <a:rPr lang="en-GB" dirty="0" smtClean="0"/>
              <a:t>Nurses,</a:t>
            </a:r>
          </a:p>
          <a:p>
            <a:pPr lvl="1"/>
            <a:r>
              <a:rPr lang="en-GB" dirty="0" smtClean="0"/>
              <a:t>Paramedical</a:t>
            </a:r>
          </a:p>
          <a:p>
            <a:pPr lvl="1"/>
            <a:r>
              <a:rPr lang="en-GB" dirty="0" smtClean="0"/>
              <a:t>Administrators</a:t>
            </a:r>
          </a:p>
          <a:p>
            <a:pPr lvl="1"/>
            <a:r>
              <a:rPr lang="en-GB" dirty="0" smtClean="0"/>
              <a:t>Public health specialists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457200" y="1447800"/>
          <a:ext cx="8229600" cy="1483360"/>
        </p:xfrm>
        <a:graphic>
          <a:graphicData uri="http://schemas.openxmlformats.org/drawingml/2006/table">
            <a:tbl>
              <a:tblPr firstRow="1">
                <a:tableStyleId>{FABFCF23-3B69-468F-B69F-88F6DE6A72F2}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Medical Training Institution in India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Number of Institutes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Medical Colleges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335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Nursing Colleges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1500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Nursing Schools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2500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India and Africa today have over 30% of the Worlds Population</a:t>
            </a:r>
            <a:endParaRPr lang="en-GB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457200" y="1676400"/>
          <a:ext cx="8229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533400" y="4648200"/>
          <a:ext cx="403860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angle 10"/>
          <p:cNvSpPr/>
          <p:nvPr/>
        </p:nvSpPr>
        <p:spPr>
          <a:xfrm>
            <a:off x="533400" y="1828800"/>
            <a:ext cx="8305800" cy="2514600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533400" y="4343400"/>
            <a:ext cx="8305800" cy="2225720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7620000" y="510342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India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0" y="4751696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C000"/>
                </a:solidFill>
              </a:rPr>
              <a:t>Africa Region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9400" y="3200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Millions</a:t>
            </a:r>
            <a:endParaRPr lang="en-GB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4648200" y="4648200"/>
          <a:ext cx="403860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66800" y="4343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FF00"/>
                </a:solidFill>
              </a:rPr>
              <a:t>Requirement of Physicians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0634034">
            <a:off x="2057400" y="2819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India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20726639">
            <a:off x="1767216" y="3367237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C000"/>
                </a:solidFill>
              </a:rPr>
              <a:t>Africa Region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81400" y="539457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India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1400" y="499394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C000"/>
                </a:solidFill>
              </a:rPr>
              <a:t>Africa Region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10200" y="4343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FF00"/>
                </a:solidFill>
              </a:rPr>
              <a:t>Requirement of Nurses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0" y="1905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FF00"/>
                </a:solidFill>
              </a:rPr>
              <a:t>Population Projection</a:t>
            </a:r>
            <a:endParaRPr lang="en-GB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0" t="1664" r="1010" b="1842"/>
          <a:stretch>
            <a:fillRect/>
          </a:stretch>
        </p:blipFill>
        <p:spPr bwMode="auto">
          <a:xfrm>
            <a:off x="914400" y="1600200"/>
            <a:ext cx="7391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4343400"/>
            <a:ext cx="3352800" cy="868362"/>
          </a:xfrm>
          <a:prstGeom prst="roundRect">
            <a:avLst/>
          </a:prstGeom>
          <a:solidFill>
            <a:srgbClr val="FF0000">
              <a:alpha val="76000"/>
            </a:srgbClr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A partnership for Universal healthcare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Health Expenditure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609600" y="1947840"/>
          <a:ext cx="4876800" cy="4678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3048000" y="1947840"/>
          <a:ext cx="3048000" cy="468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ontent Placeholder 3"/>
          <p:cNvGraphicFramePr>
            <a:graphicFrameLocks/>
          </p:cNvGraphicFramePr>
          <p:nvPr/>
        </p:nvGraphicFramePr>
        <p:xfrm>
          <a:off x="4876800" y="1947840"/>
          <a:ext cx="4876800" cy="4678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810000" y="34290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Public Expenditure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0" y="50292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Private Expenditure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159456" y="1905000"/>
            <a:ext cx="0" cy="4572000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970896" y="1905000"/>
            <a:ext cx="0" cy="4572000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53712" y="0"/>
            <a:ext cx="459028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53712" cy="6858000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2125193" y="179"/>
            <a:ext cx="5202886" cy="6877139"/>
          </a:xfrm>
          <a:custGeom>
            <a:avLst/>
            <a:gdLst>
              <a:gd name="connsiteX0" fmla="*/ 2408349 w 5190186"/>
              <a:gd name="connsiteY0" fmla="*/ 6864439 h 6864439"/>
              <a:gd name="connsiteX1" fmla="*/ 2395470 w 5190186"/>
              <a:gd name="connsiteY1" fmla="*/ 6709893 h 6864439"/>
              <a:gd name="connsiteX2" fmla="*/ 2240924 w 5190186"/>
              <a:gd name="connsiteY2" fmla="*/ 6593983 h 6864439"/>
              <a:gd name="connsiteX3" fmla="*/ 2125014 w 5190186"/>
              <a:gd name="connsiteY3" fmla="*/ 6542467 h 6864439"/>
              <a:gd name="connsiteX4" fmla="*/ 1944710 w 5190186"/>
              <a:gd name="connsiteY4" fmla="*/ 6529589 h 6864439"/>
              <a:gd name="connsiteX5" fmla="*/ 1854558 w 5190186"/>
              <a:gd name="connsiteY5" fmla="*/ 6465194 h 6864439"/>
              <a:gd name="connsiteX6" fmla="*/ 1687132 w 5190186"/>
              <a:gd name="connsiteY6" fmla="*/ 6568225 h 6864439"/>
              <a:gd name="connsiteX7" fmla="*/ 1313645 w 5190186"/>
              <a:gd name="connsiteY7" fmla="*/ 6825803 h 6864439"/>
              <a:gd name="connsiteX8" fmla="*/ 978794 w 5190186"/>
              <a:gd name="connsiteY8" fmla="*/ 6774287 h 6864439"/>
              <a:gd name="connsiteX9" fmla="*/ 798490 w 5190186"/>
              <a:gd name="connsiteY9" fmla="*/ 5383369 h 6864439"/>
              <a:gd name="connsiteX10" fmla="*/ 824248 w 5190186"/>
              <a:gd name="connsiteY10" fmla="*/ 4713667 h 6864439"/>
              <a:gd name="connsiteX11" fmla="*/ 965915 w 5190186"/>
              <a:gd name="connsiteY11" fmla="*/ 4365938 h 6864439"/>
              <a:gd name="connsiteX12" fmla="*/ 953037 w 5190186"/>
              <a:gd name="connsiteY12" fmla="*/ 4288665 h 6864439"/>
              <a:gd name="connsiteX13" fmla="*/ 914400 w 5190186"/>
              <a:gd name="connsiteY13" fmla="*/ 4224270 h 6864439"/>
              <a:gd name="connsiteX14" fmla="*/ 862884 w 5190186"/>
              <a:gd name="connsiteY14" fmla="*/ 4224270 h 6864439"/>
              <a:gd name="connsiteX15" fmla="*/ 734096 w 5190186"/>
              <a:gd name="connsiteY15" fmla="*/ 4250028 h 6864439"/>
              <a:gd name="connsiteX16" fmla="*/ 682580 w 5190186"/>
              <a:gd name="connsiteY16" fmla="*/ 4262907 h 6864439"/>
              <a:gd name="connsiteX17" fmla="*/ 618186 w 5190186"/>
              <a:gd name="connsiteY17" fmla="*/ 4340180 h 6864439"/>
              <a:gd name="connsiteX18" fmla="*/ 579549 w 5190186"/>
              <a:gd name="connsiteY18" fmla="*/ 4314422 h 6864439"/>
              <a:gd name="connsiteX19" fmla="*/ 1223493 w 5190186"/>
              <a:gd name="connsiteY19" fmla="*/ 3683358 h 6864439"/>
              <a:gd name="connsiteX20" fmla="*/ 1687132 w 5190186"/>
              <a:gd name="connsiteY20" fmla="*/ 3361386 h 6864439"/>
              <a:gd name="connsiteX21" fmla="*/ 1700011 w 5190186"/>
              <a:gd name="connsiteY21" fmla="*/ 3271234 h 6864439"/>
              <a:gd name="connsiteX22" fmla="*/ 1687132 w 5190186"/>
              <a:gd name="connsiteY22" fmla="*/ 3155324 h 6864439"/>
              <a:gd name="connsiteX23" fmla="*/ 1468192 w 5190186"/>
              <a:gd name="connsiteY23" fmla="*/ 2704563 h 6864439"/>
              <a:gd name="connsiteX24" fmla="*/ 1481070 w 5190186"/>
              <a:gd name="connsiteY24" fmla="*/ 2678806 h 6864439"/>
              <a:gd name="connsiteX25" fmla="*/ 1635617 w 5190186"/>
              <a:gd name="connsiteY25" fmla="*/ 2498501 h 6864439"/>
              <a:gd name="connsiteX26" fmla="*/ 1880315 w 5190186"/>
              <a:gd name="connsiteY26" fmla="*/ 2150772 h 6864439"/>
              <a:gd name="connsiteX27" fmla="*/ 2060620 w 5190186"/>
              <a:gd name="connsiteY27" fmla="*/ 1906073 h 6864439"/>
              <a:gd name="connsiteX28" fmla="*/ 2137893 w 5190186"/>
              <a:gd name="connsiteY28" fmla="*/ 1725769 h 6864439"/>
              <a:gd name="connsiteX29" fmla="*/ 2176530 w 5190186"/>
              <a:gd name="connsiteY29" fmla="*/ 1545465 h 6864439"/>
              <a:gd name="connsiteX30" fmla="*/ 2150772 w 5190186"/>
              <a:gd name="connsiteY30" fmla="*/ 1442434 h 6864439"/>
              <a:gd name="connsiteX31" fmla="*/ 2086377 w 5190186"/>
              <a:gd name="connsiteY31" fmla="*/ 1339403 h 6864439"/>
              <a:gd name="connsiteX32" fmla="*/ 1996225 w 5190186"/>
              <a:gd name="connsiteY32" fmla="*/ 1236372 h 6864439"/>
              <a:gd name="connsiteX33" fmla="*/ 1764406 w 5190186"/>
              <a:gd name="connsiteY33" fmla="*/ 1056067 h 6864439"/>
              <a:gd name="connsiteX34" fmla="*/ 1493949 w 5190186"/>
              <a:gd name="connsiteY34" fmla="*/ 901521 h 6864439"/>
              <a:gd name="connsiteX35" fmla="*/ 1275008 w 5190186"/>
              <a:gd name="connsiteY35" fmla="*/ 798490 h 6864439"/>
              <a:gd name="connsiteX36" fmla="*/ 1081825 w 5190186"/>
              <a:gd name="connsiteY36" fmla="*/ 734096 h 6864439"/>
              <a:gd name="connsiteX37" fmla="*/ 785611 w 5190186"/>
              <a:gd name="connsiteY37" fmla="*/ 605307 h 6864439"/>
              <a:gd name="connsiteX38" fmla="*/ 656822 w 5190186"/>
              <a:gd name="connsiteY38" fmla="*/ 502276 h 6864439"/>
              <a:gd name="connsiteX39" fmla="*/ 437882 w 5190186"/>
              <a:gd name="connsiteY39" fmla="*/ 425003 h 6864439"/>
              <a:gd name="connsiteX40" fmla="*/ 283335 w 5190186"/>
              <a:gd name="connsiteY40" fmla="*/ 334851 h 6864439"/>
              <a:gd name="connsiteX41" fmla="*/ 206062 w 5190186"/>
              <a:gd name="connsiteY41" fmla="*/ 244698 h 6864439"/>
              <a:gd name="connsiteX42" fmla="*/ 103031 w 5190186"/>
              <a:gd name="connsiteY42" fmla="*/ 141667 h 6864439"/>
              <a:gd name="connsiteX43" fmla="*/ 51515 w 5190186"/>
              <a:gd name="connsiteY43" fmla="*/ 128789 h 6864439"/>
              <a:gd name="connsiteX44" fmla="*/ 0 w 5190186"/>
              <a:gd name="connsiteY44" fmla="*/ 0 h 6864439"/>
              <a:gd name="connsiteX45" fmla="*/ 5190186 w 5190186"/>
              <a:gd name="connsiteY45" fmla="*/ 0 h 6864439"/>
              <a:gd name="connsiteX46" fmla="*/ 5035639 w 5190186"/>
              <a:gd name="connsiteY46" fmla="*/ 6851560 h 6864439"/>
              <a:gd name="connsiteX47" fmla="*/ 2408349 w 5190186"/>
              <a:gd name="connsiteY47" fmla="*/ 6864439 h 6864439"/>
              <a:gd name="connsiteX0" fmla="*/ 2421049 w 5202886"/>
              <a:gd name="connsiteY0" fmla="*/ 6877139 h 6877139"/>
              <a:gd name="connsiteX1" fmla="*/ 2408170 w 5202886"/>
              <a:gd name="connsiteY1" fmla="*/ 6722593 h 6877139"/>
              <a:gd name="connsiteX2" fmla="*/ 2253624 w 5202886"/>
              <a:gd name="connsiteY2" fmla="*/ 6606683 h 6877139"/>
              <a:gd name="connsiteX3" fmla="*/ 2137714 w 5202886"/>
              <a:gd name="connsiteY3" fmla="*/ 6555167 h 6877139"/>
              <a:gd name="connsiteX4" fmla="*/ 1957410 w 5202886"/>
              <a:gd name="connsiteY4" fmla="*/ 6542289 h 6877139"/>
              <a:gd name="connsiteX5" fmla="*/ 1867258 w 5202886"/>
              <a:gd name="connsiteY5" fmla="*/ 6477894 h 6877139"/>
              <a:gd name="connsiteX6" fmla="*/ 1699832 w 5202886"/>
              <a:gd name="connsiteY6" fmla="*/ 6580925 h 6877139"/>
              <a:gd name="connsiteX7" fmla="*/ 1326345 w 5202886"/>
              <a:gd name="connsiteY7" fmla="*/ 6838503 h 6877139"/>
              <a:gd name="connsiteX8" fmla="*/ 991494 w 5202886"/>
              <a:gd name="connsiteY8" fmla="*/ 6786987 h 6877139"/>
              <a:gd name="connsiteX9" fmla="*/ 811190 w 5202886"/>
              <a:gd name="connsiteY9" fmla="*/ 5396069 h 6877139"/>
              <a:gd name="connsiteX10" fmla="*/ 836948 w 5202886"/>
              <a:gd name="connsiteY10" fmla="*/ 4726367 h 6877139"/>
              <a:gd name="connsiteX11" fmla="*/ 978615 w 5202886"/>
              <a:gd name="connsiteY11" fmla="*/ 4378638 h 6877139"/>
              <a:gd name="connsiteX12" fmla="*/ 965737 w 5202886"/>
              <a:gd name="connsiteY12" fmla="*/ 4301365 h 6877139"/>
              <a:gd name="connsiteX13" fmla="*/ 927100 w 5202886"/>
              <a:gd name="connsiteY13" fmla="*/ 4236970 h 6877139"/>
              <a:gd name="connsiteX14" fmla="*/ 875584 w 5202886"/>
              <a:gd name="connsiteY14" fmla="*/ 4236970 h 6877139"/>
              <a:gd name="connsiteX15" fmla="*/ 746796 w 5202886"/>
              <a:gd name="connsiteY15" fmla="*/ 4262728 h 6877139"/>
              <a:gd name="connsiteX16" fmla="*/ 695280 w 5202886"/>
              <a:gd name="connsiteY16" fmla="*/ 4275607 h 6877139"/>
              <a:gd name="connsiteX17" fmla="*/ 630886 w 5202886"/>
              <a:gd name="connsiteY17" fmla="*/ 4352880 h 6877139"/>
              <a:gd name="connsiteX18" fmla="*/ 592249 w 5202886"/>
              <a:gd name="connsiteY18" fmla="*/ 4327122 h 6877139"/>
              <a:gd name="connsiteX19" fmla="*/ 1236193 w 5202886"/>
              <a:gd name="connsiteY19" fmla="*/ 3696058 h 6877139"/>
              <a:gd name="connsiteX20" fmla="*/ 1699832 w 5202886"/>
              <a:gd name="connsiteY20" fmla="*/ 3374086 h 6877139"/>
              <a:gd name="connsiteX21" fmla="*/ 1712711 w 5202886"/>
              <a:gd name="connsiteY21" fmla="*/ 3283934 h 6877139"/>
              <a:gd name="connsiteX22" fmla="*/ 1699832 w 5202886"/>
              <a:gd name="connsiteY22" fmla="*/ 3168024 h 6877139"/>
              <a:gd name="connsiteX23" fmla="*/ 1480892 w 5202886"/>
              <a:gd name="connsiteY23" fmla="*/ 2717263 h 6877139"/>
              <a:gd name="connsiteX24" fmla="*/ 1493770 w 5202886"/>
              <a:gd name="connsiteY24" fmla="*/ 2691506 h 6877139"/>
              <a:gd name="connsiteX25" fmla="*/ 1648317 w 5202886"/>
              <a:gd name="connsiteY25" fmla="*/ 2511201 h 6877139"/>
              <a:gd name="connsiteX26" fmla="*/ 1893015 w 5202886"/>
              <a:gd name="connsiteY26" fmla="*/ 2163472 h 6877139"/>
              <a:gd name="connsiteX27" fmla="*/ 2073320 w 5202886"/>
              <a:gd name="connsiteY27" fmla="*/ 1918773 h 6877139"/>
              <a:gd name="connsiteX28" fmla="*/ 2150593 w 5202886"/>
              <a:gd name="connsiteY28" fmla="*/ 1738469 h 6877139"/>
              <a:gd name="connsiteX29" fmla="*/ 2189230 w 5202886"/>
              <a:gd name="connsiteY29" fmla="*/ 1558165 h 6877139"/>
              <a:gd name="connsiteX30" fmla="*/ 2163472 w 5202886"/>
              <a:gd name="connsiteY30" fmla="*/ 1455134 h 6877139"/>
              <a:gd name="connsiteX31" fmla="*/ 2099077 w 5202886"/>
              <a:gd name="connsiteY31" fmla="*/ 1352103 h 6877139"/>
              <a:gd name="connsiteX32" fmla="*/ 2008925 w 5202886"/>
              <a:gd name="connsiteY32" fmla="*/ 1249072 h 6877139"/>
              <a:gd name="connsiteX33" fmla="*/ 1777106 w 5202886"/>
              <a:gd name="connsiteY33" fmla="*/ 1068767 h 6877139"/>
              <a:gd name="connsiteX34" fmla="*/ 1506649 w 5202886"/>
              <a:gd name="connsiteY34" fmla="*/ 914221 h 6877139"/>
              <a:gd name="connsiteX35" fmla="*/ 1287708 w 5202886"/>
              <a:gd name="connsiteY35" fmla="*/ 811190 h 6877139"/>
              <a:gd name="connsiteX36" fmla="*/ 1094525 w 5202886"/>
              <a:gd name="connsiteY36" fmla="*/ 746796 h 6877139"/>
              <a:gd name="connsiteX37" fmla="*/ 798311 w 5202886"/>
              <a:gd name="connsiteY37" fmla="*/ 618007 h 6877139"/>
              <a:gd name="connsiteX38" fmla="*/ 669522 w 5202886"/>
              <a:gd name="connsiteY38" fmla="*/ 514976 h 6877139"/>
              <a:gd name="connsiteX39" fmla="*/ 450582 w 5202886"/>
              <a:gd name="connsiteY39" fmla="*/ 437703 h 6877139"/>
              <a:gd name="connsiteX40" fmla="*/ 296035 w 5202886"/>
              <a:gd name="connsiteY40" fmla="*/ 347551 h 6877139"/>
              <a:gd name="connsiteX41" fmla="*/ 218762 w 5202886"/>
              <a:gd name="connsiteY41" fmla="*/ 257398 h 6877139"/>
              <a:gd name="connsiteX42" fmla="*/ 115731 w 5202886"/>
              <a:gd name="connsiteY42" fmla="*/ 154367 h 6877139"/>
              <a:gd name="connsiteX43" fmla="*/ 64215 w 5202886"/>
              <a:gd name="connsiteY43" fmla="*/ 141489 h 6877139"/>
              <a:gd name="connsiteX44" fmla="*/ 0 w 5202886"/>
              <a:gd name="connsiteY44" fmla="*/ 0 h 6877139"/>
              <a:gd name="connsiteX45" fmla="*/ 5202886 w 5202886"/>
              <a:gd name="connsiteY45" fmla="*/ 12700 h 6877139"/>
              <a:gd name="connsiteX46" fmla="*/ 5048339 w 5202886"/>
              <a:gd name="connsiteY46" fmla="*/ 6864260 h 6877139"/>
              <a:gd name="connsiteX47" fmla="*/ 2421049 w 5202886"/>
              <a:gd name="connsiteY47" fmla="*/ 6877139 h 6877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5202886" h="6877139">
                <a:moveTo>
                  <a:pt x="2421049" y="6877139"/>
                </a:moveTo>
                <a:lnTo>
                  <a:pt x="2408170" y="6722593"/>
                </a:lnTo>
                <a:lnTo>
                  <a:pt x="2253624" y="6606683"/>
                </a:lnTo>
                <a:lnTo>
                  <a:pt x="2137714" y="6555167"/>
                </a:lnTo>
                <a:lnTo>
                  <a:pt x="1957410" y="6542289"/>
                </a:lnTo>
                <a:lnTo>
                  <a:pt x="1867258" y="6477894"/>
                </a:lnTo>
                <a:lnTo>
                  <a:pt x="1699832" y="6580925"/>
                </a:lnTo>
                <a:lnTo>
                  <a:pt x="1326345" y="6838503"/>
                </a:lnTo>
                <a:lnTo>
                  <a:pt x="991494" y="6786987"/>
                </a:lnTo>
                <a:lnTo>
                  <a:pt x="811190" y="5396069"/>
                </a:lnTo>
                <a:lnTo>
                  <a:pt x="836948" y="4726367"/>
                </a:lnTo>
                <a:lnTo>
                  <a:pt x="978615" y="4378638"/>
                </a:lnTo>
                <a:lnTo>
                  <a:pt x="965737" y="4301365"/>
                </a:lnTo>
                <a:lnTo>
                  <a:pt x="927100" y="4236970"/>
                </a:lnTo>
                <a:lnTo>
                  <a:pt x="875584" y="4236970"/>
                </a:lnTo>
                <a:lnTo>
                  <a:pt x="746796" y="4262728"/>
                </a:lnTo>
                <a:lnTo>
                  <a:pt x="695280" y="4275607"/>
                </a:lnTo>
                <a:lnTo>
                  <a:pt x="630886" y="4352880"/>
                </a:lnTo>
                <a:lnTo>
                  <a:pt x="592249" y="4327122"/>
                </a:lnTo>
                <a:lnTo>
                  <a:pt x="1236193" y="3696058"/>
                </a:lnTo>
                <a:lnTo>
                  <a:pt x="1699832" y="3374086"/>
                </a:lnTo>
                <a:lnTo>
                  <a:pt x="1712711" y="3283934"/>
                </a:lnTo>
                <a:lnTo>
                  <a:pt x="1699832" y="3168024"/>
                </a:lnTo>
                <a:lnTo>
                  <a:pt x="1480892" y="2717263"/>
                </a:lnTo>
                <a:lnTo>
                  <a:pt x="1493770" y="2691506"/>
                </a:lnTo>
                <a:lnTo>
                  <a:pt x="1648317" y="2511201"/>
                </a:lnTo>
                <a:lnTo>
                  <a:pt x="1893015" y="2163472"/>
                </a:lnTo>
                <a:lnTo>
                  <a:pt x="2073320" y="1918773"/>
                </a:lnTo>
                <a:lnTo>
                  <a:pt x="2150593" y="1738469"/>
                </a:lnTo>
                <a:lnTo>
                  <a:pt x="2189230" y="1558165"/>
                </a:lnTo>
                <a:lnTo>
                  <a:pt x="2163472" y="1455134"/>
                </a:lnTo>
                <a:lnTo>
                  <a:pt x="2099077" y="1352103"/>
                </a:lnTo>
                <a:lnTo>
                  <a:pt x="2008925" y="1249072"/>
                </a:lnTo>
                <a:lnTo>
                  <a:pt x="1777106" y="1068767"/>
                </a:lnTo>
                <a:lnTo>
                  <a:pt x="1506649" y="914221"/>
                </a:lnTo>
                <a:lnTo>
                  <a:pt x="1287708" y="811190"/>
                </a:lnTo>
                <a:lnTo>
                  <a:pt x="1094525" y="746796"/>
                </a:lnTo>
                <a:lnTo>
                  <a:pt x="798311" y="618007"/>
                </a:lnTo>
                <a:lnTo>
                  <a:pt x="669522" y="514976"/>
                </a:lnTo>
                <a:lnTo>
                  <a:pt x="450582" y="437703"/>
                </a:lnTo>
                <a:lnTo>
                  <a:pt x="296035" y="347551"/>
                </a:lnTo>
                <a:lnTo>
                  <a:pt x="218762" y="257398"/>
                </a:lnTo>
                <a:lnTo>
                  <a:pt x="115731" y="154367"/>
                </a:lnTo>
                <a:lnTo>
                  <a:pt x="64215" y="141489"/>
                </a:lnTo>
                <a:lnTo>
                  <a:pt x="0" y="0"/>
                </a:lnTo>
                <a:lnTo>
                  <a:pt x="5202886" y="12700"/>
                </a:lnTo>
                <a:lnTo>
                  <a:pt x="5048339" y="6864260"/>
                </a:lnTo>
                <a:lnTo>
                  <a:pt x="2421049" y="687713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696200" y="2743200"/>
            <a:ext cx="997527" cy="609600"/>
            <a:chOff x="457200" y="5791200"/>
            <a:chExt cx="1371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457200" y="5791200"/>
              <a:ext cx="1371600" cy="838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9" descr="http://t3.gstatic.com/images?q=tbn:ANd9GcTy9qATyjRFsZAE-AirGlVEYCp2tgtfO8hkgIG3PULFlsefunwH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57200" y="5791200"/>
              <a:ext cx="1366838" cy="838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291921" y="4837093"/>
            <a:ext cx="84546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 smtClean="0">
                <a:solidFill>
                  <a:schemeClr val="bg1"/>
                </a:solidFill>
              </a:rPr>
              <a:t>Dr. </a:t>
            </a:r>
            <a:r>
              <a:rPr lang="en-GB" sz="2400" dirty="0" err="1" smtClean="0">
                <a:solidFill>
                  <a:schemeClr val="bg1"/>
                </a:solidFill>
              </a:rPr>
              <a:t>Naresh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Trehan</a:t>
            </a:r>
            <a:endParaRPr lang="en-GB" sz="2400" dirty="0" smtClean="0">
              <a:solidFill>
                <a:schemeClr val="bg1"/>
              </a:solidFill>
            </a:endParaRPr>
          </a:p>
          <a:p>
            <a:pPr algn="r"/>
            <a:r>
              <a:rPr lang="en-GB" sz="1600" dirty="0" smtClean="0">
                <a:solidFill>
                  <a:schemeClr val="bg1"/>
                </a:solidFill>
              </a:rPr>
              <a:t>Chairman National Committee on Healthcare,</a:t>
            </a:r>
          </a:p>
          <a:p>
            <a:pPr algn="r"/>
            <a:r>
              <a:rPr lang="en-GB" sz="1600" dirty="0" smtClean="0">
                <a:solidFill>
                  <a:schemeClr val="bg1"/>
                </a:solidFill>
              </a:rPr>
              <a:t>Chairman </a:t>
            </a:r>
            <a:r>
              <a:rPr lang="en-GB" sz="1600" dirty="0" err="1" smtClean="0">
                <a:solidFill>
                  <a:schemeClr val="bg1"/>
                </a:solidFill>
              </a:rPr>
              <a:t>Medanta</a:t>
            </a:r>
            <a:r>
              <a:rPr lang="en-GB" sz="1600" dirty="0" smtClean="0">
                <a:solidFill>
                  <a:schemeClr val="bg1"/>
                </a:solidFill>
              </a:rPr>
              <a:t>- The </a:t>
            </a:r>
            <a:r>
              <a:rPr lang="en-GB" sz="1600" dirty="0" err="1" smtClean="0">
                <a:solidFill>
                  <a:schemeClr val="bg1"/>
                </a:solidFill>
              </a:rPr>
              <a:t>Medicity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3429000"/>
            <a:ext cx="845468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CII – EXIM Conclave on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India – Africa Project Partnership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Creating Possibilities Delivering Value</a:t>
            </a:r>
            <a:br>
              <a:rPr lang="en-US" sz="2800" dirty="0" smtClean="0">
                <a:solidFill>
                  <a:schemeClr val="bg1"/>
                </a:solidFill>
              </a:rPr>
            </a:br>
            <a:endParaRPr lang="en-US" sz="2800" dirty="0" smtClean="0">
              <a:solidFill>
                <a:schemeClr val="bg1"/>
              </a:solidFill>
            </a:endParaRPr>
          </a:p>
          <a:p>
            <a:pPr algn="r"/>
            <a:endParaRPr lang="en-US" sz="2800" dirty="0" smtClean="0">
              <a:solidFill>
                <a:schemeClr val="bg1"/>
              </a:solidFill>
            </a:endParaRPr>
          </a:p>
          <a:p>
            <a:pPr algn="r"/>
            <a:endParaRPr lang="en-US" sz="2000" dirty="0" smtClean="0">
              <a:solidFill>
                <a:schemeClr val="bg1"/>
              </a:solidFill>
            </a:endParaRPr>
          </a:p>
          <a:p>
            <a:pPr algn="r"/>
            <a:endParaRPr lang="en-US" sz="2000" dirty="0" smtClean="0">
              <a:solidFill>
                <a:schemeClr val="bg1"/>
              </a:solidFill>
            </a:endParaRPr>
          </a:p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18-20 March 2012 New Delhi India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23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4" t="14397" r="6559" b="11046"/>
          <a:stretch/>
        </p:blipFill>
        <p:spPr>
          <a:xfrm>
            <a:off x="3983182" y="1"/>
            <a:ext cx="5172364" cy="6868540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2357582" y="0"/>
            <a:ext cx="3746500" cy="6870700"/>
          </a:xfrm>
          <a:custGeom>
            <a:avLst/>
            <a:gdLst>
              <a:gd name="connsiteX0" fmla="*/ 2552700 w 3746500"/>
              <a:gd name="connsiteY0" fmla="*/ 6858000 h 6870700"/>
              <a:gd name="connsiteX1" fmla="*/ 2717800 w 3746500"/>
              <a:gd name="connsiteY1" fmla="*/ 6451600 h 6870700"/>
              <a:gd name="connsiteX2" fmla="*/ 2705100 w 3746500"/>
              <a:gd name="connsiteY2" fmla="*/ 6337300 h 6870700"/>
              <a:gd name="connsiteX3" fmla="*/ 2819400 w 3746500"/>
              <a:gd name="connsiteY3" fmla="*/ 6070600 h 6870700"/>
              <a:gd name="connsiteX4" fmla="*/ 2946400 w 3746500"/>
              <a:gd name="connsiteY4" fmla="*/ 5842000 h 6870700"/>
              <a:gd name="connsiteX5" fmla="*/ 2997200 w 3746500"/>
              <a:gd name="connsiteY5" fmla="*/ 5753100 h 6870700"/>
              <a:gd name="connsiteX6" fmla="*/ 3048000 w 3746500"/>
              <a:gd name="connsiteY6" fmla="*/ 5638800 h 6870700"/>
              <a:gd name="connsiteX7" fmla="*/ 3048000 w 3746500"/>
              <a:gd name="connsiteY7" fmla="*/ 5359400 h 6870700"/>
              <a:gd name="connsiteX8" fmla="*/ 3149600 w 3746500"/>
              <a:gd name="connsiteY8" fmla="*/ 5092700 h 6870700"/>
              <a:gd name="connsiteX9" fmla="*/ 3225800 w 3746500"/>
              <a:gd name="connsiteY9" fmla="*/ 4902200 h 6870700"/>
              <a:gd name="connsiteX10" fmla="*/ 3276600 w 3746500"/>
              <a:gd name="connsiteY10" fmla="*/ 4737100 h 6870700"/>
              <a:gd name="connsiteX11" fmla="*/ 3314700 w 3746500"/>
              <a:gd name="connsiteY11" fmla="*/ 4610100 h 6870700"/>
              <a:gd name="connsiteX12" fmla="*/ 3403600 w 3746500"/>
              <a:gd name="connsiteY12" fmla="*/ 4508500 h 6870700"/>
              <a:gd name="connsiteX13" fmla="*/ 3378200 w 3746500"/>
              <a:gd name="connsiteY13" fmla="*/ 4445000 h 6870700"/>
              <a:gd name="connsiteX14" fmla="*/ 3327400 w 3746500"/>
              <a:gd name="connsiteY14" fmla="*/ 4305300 h 6870700"/>
              <a:gd name="connsiteX15" fmla="*/ 3302000 w 3746500"/>
              <a:gd name="connsiteY15" fmla="*/ 4152900 h 6870700"/>
              <a:gd name="connsiteX16" fmla="*/ 3352800 w 3746500"/>
              <a:gd name="connsiteY16" fmla="*/ 4025900 h 6870700"/>
              <a:gd name="connsiteX17" fmla="*/ 3467100 w 3746500"/>
              <a:gd name="connsiteY17" fmla="*/ 3873500 h 6870700"/>
              <a:gd name="connsiteX18" fmla="*/ 3619500 w 3746500"/>
              <a:gd name="connsiteY18" fmla="*/ 3797300 h 6870700"/>
              <a:gd name="connsiteX19" fmla="*/ 3695700 w 3746500"/>
              <a:gd name="connsiteY19" fmla="*/ 3721100 h 6870700"/>
              <a:gd name="connsiteX20" fmla="*/ 3746500 w 3746500"/>
              <a:gd name="connsiteY20" fmla="*/ 3683000 h 6870700"/>
              <a:gd name="connsiteX21" fmla="*/ 3644900 w 3746500"/>
              <a:gd name="connsiteY21" fmla="*/ 3581400 h 6870700"/>
              <a:gd name="connsiteX22" fmla="*/ 3556000 w 3746500"/>
              <a:gd name="connsiteY22" fmla="*/ 3556000 h 6870700"/>
              <a:gd name="connsiteX23" fmla="*/ 3225800 w 3746500"/>
              <a:gd name="connsiteY23" fmla="*/ 3733800 h 6870700"/>
              <a:gd name="connsiteX24" fmla="*/ 2755900 w 3746500"/>
              <a:gd name="connsiteY24" fmla="*/ 3860800 h 6870700"/>
              <a:gd name="connsiteX25" fmla="*/ 2628900 w 3746500"/>
              <a:gd name="connsiteY25" fmla="*/ 3822700 h 6870700"/>
              <a:gd name="connsiteX26" fmla="*/ 2489200 w 3746500"/>
              <a:gd name="connsiteY26" fmla="*/ 3771900 h 6870700"/>
              <a:gd name="connsiteX27" fmla="*/ 2476500 w 3746500"/>
              <a:gd name="connsiteY27" fmla="*/ 3708400 h 6870700"/>
              <a:gd name="connsiteX28" fmla="*/ 2425700 w 3746500"/>
              <a:gd name="connsiteY28" fmla="*/ 3606800 h 6870700"/>
              <a:gd name="connsiteX29" fmla="*/ 2235200 w 3746500"/>
              <a:gd name="connsiteY29" fmla="*/ 3505200 h 6870700"/>
              <a:gd name="connsiteX30" fmla="*/ 2235200 w 3746500"/>
              <a:gd name="connsiteY30" fmla="*/ 3403600 h 6870700"/>
              <a:gd name="connsiteX31" fmla="*/ 2222500 w 3746500"/>
              <a:gd name="connsiteY31" fmla="*/ 3327400 h 6870700"/>
              <a:gd name="connsiteX32" fmla="*/ 2184400 w 3746500"/>
              <a:gd name="connsiteY32" fmla="*/ 3213100 h 6870700"/>
              <a:gd name="connsiteX33" fmla="*/ 2184400 w 3746500"/>
              <a:gd name="connsiteY33" fmla="*/ 3162300 h 6870700"/>
              <a:gd name="connsiteX34" fmla="*/ 2120900 w 3746500"/>
              <a:gd name="connsiteY34" fmla="*/ 3111500 h 6870700"/>
              <a:gd name="connsiteX35" fmla="*/ 2057400 w 3746500"/>
              <a:gd name="connsiteY35" fmla="*/ 3048000 h 6870700"/>
              <a:gd name="connsiteX36" fmla="*/ 2019300 w 3746500"/>
              <a:gd name="connsiteY36" fmla="*/ 3009900 h 6870700"/>
              <a:gd name="connsiteX37" fmla="*/ 2019300 w 3746500"/>
              <a:gd name="connsiteY37" fmla="*/ 2984500 h 6870700"/>
              <a:gd name="connsiteX38" fmla="*/ 2019300 w 3746500"/>
              <a:gd name="connsiteY38" fmla="*/ 2908300 h 6870700"/>
              <a:gd name="connsiteX39" fmla="*/ 2019300 w 3746500"/>
              <a:gd name="connsiteY39" fmla="*/ 2857500 h 6870700"/>
              <a:gd name="connsiteX40" fmla="*/ 2057400 w 3746500"/>
              <a:gd name="connsiteY40" fmla="*/ 2806700 h 6870700"/>
              <a:gd name="connsiteX41" fmla="*/ 1993900 w 3746500"/>
              <a:gd name="connsiteY41" fmla="*/ 2692400 h 6870700"/>
              <a:gd name="connsiteX42" fmla="*/ 1981200 w 3746500"/>
              <a:gd name="connsiteY42" fmla="*/ 2628900 h 6870700"/>
              <a:gd name="connsiteX43" fmla="*/ 1981200 w 3746500"/>
              <a:gd name="connsiteY43" fmla="*/ 2628900 h 6870700"/>
              <a:gd name="connsiteX44" fmla="*/ 1727200 w 3746500"/>
              <a:gd name="connsiteY44" fmla="*/ 2565400 h 6870700"/>
              <a:gd name="connsiteX45" fmla="*/ 1866900 w 3746500"/>
              <a:gd name="connsiteY45" fmla="*/ 2527300 h 6870700"/>
              <a:gd name="connsiteX46" fmla="*/ 1879600 w 3746500"/>
              <a:gd name="connsiteY46" fmla="*/ 2438400 h 6870700"/>
              <a:gd name="connsiteX47" fmla="*/ 1790700 w 3746500"/>
              <a:gd name="connsiteY47" fmla="*/ 2247900 h 6870700"/>
              <a:gd name="connsiteX48" fmla="*/ 1778000 w 3746500"/>
              <a:gd name="connsiteY48" fmla="*/ 2082800 h 6870700"/>
              <a:gd name="connsiteX49" fmla="*/ 1727200 w 3746500"/>
              <a:gd name="connsiteY49" fmla="*/ 1955800 h 6870700"/>
              <a:gd name="connsiteX50" fmla="*/ 1701800 w 3746500"/>
              <a:gd name="connsiteY50" fmla="*/ 1778000 h 6870700"/>
              <a:gd name="connsiteX51" fmla="*/ 1752600 w 3746500"/>
              <a:gd name="connsiteY51" fmla="*/ 1536700 h 6870700"/>
              <a:gd name="connsiteX52" fmla="*/ 1879600 w 3746500"/>
              <a:gd name="connsiteY52" fmla="*/ 1219200 h 6870700"/>
              <a:gd name="connsiteX53" fmla="*/ 2006600 w 3746500"/>
              <a:gd name="connsiteY53" fmla="*/ 965200 h 6870700"/>
              <a:gd name="connsiteX54" fmla="*/ 2108200 w 3746500"/>
              <a:gd name="connsiteY54" fmla="*/ 863600 h 6870700"/>
              <a:gd name="connsiteX55" fmla="*/ 2197100 w 3746500"/>
              <a:gd name="connsiteY55" fmla="*/ 812800 h 6870700"/>
              <a:gd name="connsiteX56" fmla="*/ 2247900 w 3746500"/>
              <a:gd name="connsiteY56" fmla="*/ 711200 h 6870700"/>
              <a:gd name="connsiteX57" fmla="*/ 2336800 w 3746500"/>
              <a:gd name="connsiteY57" fmla="*/ 596900 h 6870700"/>
              <a:gd name="connsiteX58" fmla="*/ 2374900 w 3746500"/>
              <a:gd name="connsiteY58" fmla="*/ 495300 h 6870700"/>
              <a:gd name="connsiteX59" fmla="*/ 2476500 w 3746500"/>
              <a:gd name="connsiteY59" fmla="*/ 393700 h 6870700"/>
              <a:gd name="connsiteX60" fmla="*/ 2451100 w 3746500"/>
              <a:gd name="connsiteY60" fmla="*/ 342900 h 6870700"/>
              <a:gd name="connsiteX61" fmla="*/ 2349500 w 3746500"/>
              <a:gd name="connsiteY61" fmla="*/ 241300 h 6870700"/>
              <a:gd name="connsiteX62" fmla="*/ 2362200 w 3746500"/>
              <a:gd name="connsiteY62" fmla="*/ 114300 h 6870700"/>
              <a:gd name="connsiteX63" fmla="*/ 2463800 w 3746500"/>
              <a:gd name="connsiteY63" fmla="*/ 0 h 6870700"/>
              <a:gd name="connsiteX64" fmla="*/ 0 w 3746500"/>
              <a:gd name="connsiteY64" fmla="*/ 12700 h 6870700"/>
              <a:gd name="connsiteX65" fmla="*/ 12700 w 3746500"/>
              <a:gd name="connsiteY65" fmla="*/ 6870700 h 6870700"/>
              <a:gd name="connsiteX66" fmla="*/ 2552700 w 3746500"/>
              <a:gd name="connsiteY66" fmla="*/ 6858000 h 6870700"/>
              <a:gd name="connsiteX0" fmla="*/ 2552700 w 3746500"/>
              <a:gd name="connsiteY0" fmla="*/ 6858000 h 6870700"/>
              <a:gd name="connsiteX1" fmla="*/ 2717800 w 3746500"/>
              <a:gd name="connsiteY1" fmla="*/ 6451600 h 6870700"/>
              <a:gd name="connsiteX2" fmla="*/ 2705100 w 3746500"/>
              <a:gd name="connsiteY2" fmla="*/ 6337300 h 6870700"/>
              <a:gd name="connsiteX3" fmla="*/ 2819400 w 3746500"/>
              <a:gd name="connsiteY3" fmla="*/ 6070600 h 6870700"/>
              <a:gd name="connsiteX4" fmla="*/ 2946400 w 3746500"/>
              <a:gd name="connsiteY4" fmla="*/ 5842000 h 6870700"/>
              <a:gd name="connsiteX5" fmla="*/ 2997200 w 3746500"/>
              <a:gd name="connsiteY5" fmla="*/ 5753100 h 6870700"/>
              <a:gd name="connsiteX6" fmla="*/ 3048000 w 3746500"/>
              <a:gd name="connsiteY6" fmla="*/ 5638800 h 6870700"/>
              <a:gd name="connsiteX7" fmla="*/ 3048000 w 3746500"/>
              <a:gd name="connsiteY7" fmla="*/ 5359400 h 6870700"/>
              <a:gd name="connsiteX8" fmla="*/ 3149600 w 3746500"/>
              <a:gd name="connsiteY8" fmla="*/ 5092700 h 6870700"/>
              <a:gd name="connsiteX9" fmla="*/ 3225800 w 3746500"/>
              <a:gd name="connsiteY9" fmla="*/ 4902200 h 6870700"/>
              <a:gd name="connsiteX10" fmla="*/ 3276600 w 3746500"/>
              <a:gd name="connsiteY10" fmla="*/ 4737100 h 6870700"/>
              <a:gd name="connsiteX11" fmla="*/ 3314700 w 3746500"/>
              <a:gd name="connsiteY11" fmla="*/ 4610100 h 6870700"/>
              <a:gd name="connsiteX12" fmla="*/ 3403600 w 3746500"/>
              <a:gd name="connsiteY12" fmla="*/ 4508500 h 6870700"/>
              <a:gd name="connsiteX13" fmla="*/ 3378200 w 3746500"/>
              <a:gd name="connsiteY13" fmla="*/ 4445000 h 6870700"/>
              <a:gd name="connsiteX14" fmla="*/ 3327400 w 3746500"/>
              <a:gd name="connsiteY14" fmla="*/ 4305300 h 6870700"/>
              <a:gd name="connsiteX15" fmla="*/ 3302000 w 3746500"/>
              <a:gd name="connsiteY15" fmla="*/ 4152900 h 6870700"/>
              <a:gd name="connsiteX16" fmla="*/ 3352800 w 3746500"/>
              <a:gd name="connsiteY16" fmla="*/ 4025900 h 6870700"/>
              <a:gd name="connsiteX17" fmla="*/ 3467100 w 3746500"/>
              <a:gd name="connsiteY17" fmla="*/ 3873500 h 6870700"/>
              <a:gd name="connsiteX18" fmla="*/ 3619500 w 3746500"/>
              <a:gd name="connsiteY18" fmla="*/ 3797300 h 6870700"/>
              <a:gd name="connsiteX19" fmla="*/ 3695700 w 3746500"/>
              <a:gd name="connsiteY19" fmla="*/ 3721100 h 6870700"/>
              <a:gd name="connsiteX20" fmla="*/ 3746500 w 3746500"/>
              <a:gd name="connsiteY20" fmla="*/ 3683000 h 6870700"/>
              <a:gd name="connsiteX21" fmla="*/ 3644900 w 3746500"/>
              <a:gd name="connsiteY21" fmla="*/ 3581400 h 6870700"/>
              <a:gd name="connsiteX22" fmla="*/ 3556000 w 3746500"/>
              <a:gd name="connsiteY22" fmla="*/ 3556000 h 6870700"/>
              <a:gd name="connsiteX23" fmla="*/ 3225800 w 3746500"/>
              <a:gd name="connsiteY23" fmla="*/ 3733800 h 6870700"/>
              <a:gd name="connsiteX24" fmla="*/ 2755900 w 3746500"/>
              <a:gd name="connsiteY24" fmla="*/ 3860800 h 6870700"/>
              <a:gd name="connsiteX25" fmla="*/ 2628900 w 3746500"/>
              <a:gd name="connsiteY25" fmla="*/ 3822700 h 6870700"/>
              <a:gd name="connsiteX26" fmla="*/ 2489200 w 3746500"/>
              <a:gd name="connsiteY26" fmla="*/ 3771900 h 6870700"/>
              <a:gd name="connsiteX27" fmla="*/ 2476500 w 3746500"/>
              <a:gd name="connsiteY27" fmla="*/ 3708400 h 6870700"/>
              <a:gd name="connsiteX28" fmla="*/ 2425700 w 3746500"/>
              <a:gd name="connsiteY28" fmla="*/ 3606800 h 6870700"/>
              <a:gd name="connsiteX29" fmla="*/ 2235200 w 3746500"/>
              <a:gd name="connsiteY29" fmla="*/ 3505200 h 6870700"/>
              <a:gd name="connsiteX30" fmla="*/ 2235200 w 3746500"/>
              <a:gd name="connsiteY30" fmla="*/ 3403600 h 6870700"/>
              <a:gd name="connsiteX31" fmla="*/ 2222500 w 3746500"/>
              <a:gd name="connsiteY31" fmla="*/ 3327400 h 6870700"/>
              <a:gd name="connsiteX32" fmla="*/ 2184400 w 3746500"/>
              <a:gd name="connsiteY32" fmla="*/ 3213100 h 6870700"/>
              <a:gd name="connsiteX33" fmla="*/ 2184400 w 3746500"/>
              <a:gd name="connsiteY33" fmla="*/ 3162300 h 6870700"/>
              <a:gd name="connsiteX34" fmla="*/ 2120900 w 3746500"/>
              <a:gd name="connsiteY34" fmla="*/ 3111500 h 6870700"/>
              <a:gd name="connsiteX35" fmla="*/ 2057400 w 3746500"/>
              <a:gd name="connsiteY35" fmla="*/ 3048000 h 6870700"/>
              <a:gd name="connsiteX36" fmla="*/ 2019300 w 3746500"/>
              <a:gd name="connsiteY36" fmla="*/ 3009900 h 6870700"/>
              <a:gd name="connsiteX37" fmla="*/ 2019300 w 3746500"/>
              <a:gd name="connsiteY37" fmla="*/ 2984500 h 6870700"/>
              <a:gd name="connsiteX38" fmla="*/ 2019300 w 3746500"/>
              <a:gd name="connsiteY38" fmla="*/ 2908300 h 6870700"/>
              <a:gd name="connsiteX39" fmla="*/ 2019300 w 3746500"/>
              <a:gd name="connsiteY39" fmla="*/ 2857500 h 6870700"/>
              <a:gd name="connsiteX40" fmla="*/ 2057400 w 3746500"/>
              <a:gd name="connsiteY40" fmla="*/ 2806700 h 6870700"/>
              <a:gd name="connsiteX41" fmla="*/ 1993900 w 3746500"/>
              <a:gd name="connsiteY41" fmla="*/ 2692400 h 6870700"/>
              <a:gd name="connsiteX42" fmla="*/ 1981200 w 3746500"/>
              <a:gd name="connsiteY42" fmla="*/ 2628900 h 6870700"/>
              <a:gd name="connsiteX43" fmla="*/ 1981200 w 3746500"/>
              <a:gd name="connsiteY43" fmla="*/ 2628900 h 6870700"/>
              <a:gd name="connsiteX44" fmla="*/ 1727200 w 3746500"/>
              <a:gd name="connsiteY44" fmla="*/ 2565400 h 6870700"/>
              <a:gd name="connsiteX45" fmla="*/ 1866900 w 3746500"/>
              <a:gd name="connsiteY45" fmla="*/ 2527300 h 6870700"/>
              <a:gd name="connsiteX46" fmla="*/ 1879600 w 3746500"/>
              <a:gd name="connsiteY46" fmla="*/ 2438400 h 6870700"/>
              <a:gd name="connsiteX47" fmla="*/ 1790700 w 3746500"/>
              <a:gd name="connsiteY47" fmla="*/ 2247900 h 6870700"/>
              <a:gd name="connsiteX48" fmla="*/ 1778000 w 3746500"/>
              <a:gd name="connsiteY48" fmla="*/ 2082800 h 6870700"/>
              <a:gd name="connsiteX49" fmla="*/ 1727200 w 3746500"/>
              <a:gd name="connsiteY49" fmla="*/ 1955800 h 6870700"/>
              <a:gd name="connsiteX50" fmla="*/ 1701800 w 3746500"/>
              <a:gd name="connsiteY50" fmla="*/ 1778000 h 6870700"/>
              <a:gd name="connsiteX51" fmla="*/ 1752600 w 3746500"/>
              <a:gd name="connsiteY51" fmla="*/ 1536700 h 6870700"/>
              <a:gd name="connsiteX52" fmla="*/ 1879600 w 3746500"/>
              <a:gd name="connsiteY52" fmla="*/ 1219200 h 6870700"/>
              <a:gd name="connsiteX53" fmla="*/ 2006600 w 3746500"/>
              <a:gd name="connsiteY53" fmla="*/ 965200 h 6870700"/>
              <a:gd name="connsiteX54" fmla="*/ 2108200 w 3746500"/>
              <a:gd name="connsiteY54" fmla="*/ 863600 h 6870700"/>
              <a:gd name="connsiteX55" fmla="*/ 2197100 w 3746500"/>
              <a:gd name="connsiteY55" fmla="*/ 812800 h 6870700"/>
              <a:gd name="connsiteX56" fmla="*/ 2247900 w 3746500"/>
              <a:gd name="connsiteY56" fmla="*/ 711200 h 6870700"/>
              <a:gd name="connsiteX57" fmla="*/ 2336800 w 3746500"/>
              <a:gd name="connsiteY57" fmla="*/ 596900 h 6870700"/>
              <a:gd name="connsiteX58" fmla="*/ 2374900 w 3746500"/>
              <a:gd name="connsiteY58" fmla="*/ 495300 h 6870700"/>
              <a:gd name="connsiteX59" fmla="*/ 2476500 w 3746500"/>
              <a:gd name="connsiteY59" fmla="*/ 393700 h 6870700"/>
              <a:gd name="connsiteX60" fmla="*/ 2451100 w 3746500"/>
              <a:gd name="connsiteY60" fmla="*/ 342900 h 6870700"/>
              <a:gd name="connsiteX61" fmla="*/ 2349500 w 3746500"/>
              <a:gd name="connsiteY61" fmla="*/ 241300 h 6870700"/>
              <a:gd name="connsiteX62" fmla="*/ 2362200 w 3746500"/>
              <a:gd name="connsiteY62" fmla="*/ 114300 h 6870700"/>
              <a:gd name="connsiteX63" fmla="*/ 2438400 w 3746500"/>
              <a:gd name="connsiteY63" fmla="*/ 0 h 6870700"/>
              <a:gd name="connsiteX64" fmla="*/ 0 w 3746500"/>
              <a:gd name="connsiteY64" fmla="*/ 12700 h 6870700"/>
              <a:gd name="connsiteX65" fmla="*/ 12700 w 3746500"/>
              <a:gd name="connsiteY65" fmla="*/ 6870700 h 6870700"/>
              <a:gd name="connsiteX66" fmla="*/ 2552700 w 3746500"/>
              <a:gd name="connsiteY66" fmla="*/ 6858000 h 6870700"/>
              <a:gd name="connsiteX0" fmla="*/ 2552700 w 3746500"/>
              <a:gd name="connsiteY0" fmla="*/ 6858000 h 6870700"/>
              <a:gd name="connsiteX1" fmla="*/ 2717800 w 3746500"/>
              <a:gd name="connsiteY1" fmla="*/ 6451600 h 6870700"/>
              <a:gd name="connsiteX2" fmla="*/ 2705100 w 3746500"/>
              <a:gd name="connsiteY2" fmla="*/ 6337300 h 6870700"/>
              <a:gd name="connsiteX3" fmla="*/ 2819400 w 3746500"/>
              <a:gd name="connsiteY3" fmla="*/ 6070600 h 6870700"/>
              <a:gd name="connsiteX4" fmla="*/ 2946400 w 3746500"/>
              <a:gd name="connsiteY4" fmla="*/ 5842000 h 6870700"/>
              <a:gd name="connsiteX5" fmla="*/ 2997200 w 3746500"/>
              <a:gd name="connsiteY5" fmla="*/ 5753100 h 6870700"/>
              <a:gd name="connsiteX6" fmla="*/ 3048000 w 3746500"/>
              <a:gd name="connsiteY6" fmla="*/ 5638800 h 6870700"/>
              <a:gd name="connsiteX7" fmla="*/ 3048000 w 3746500"/>
              <a:gd name="connsiteY7" fmla="*/ 5359400 h 6870700"/>
              <a:gd name="connsiteX8" fmla="*/ 3149600 w 3746500"/>
              <a:gd name="connsiteY8" fmla="*/ 5092700 h 6870700"/>
              <a:gd name="connsiteX9" fmla="*/ 3225800 w 3746500"/>
              <a:gd name="connsiteY9" fmla="*/ 4902200 h 6870700"/>
              <a:gd name="connsiteX10" fmla="*/ 3276600 w 3746500"/>
              <a:gd name="connsiteY10" fmla="*/ 4737100 h 6870700"/>
              <a:gd name="connsiteX11" fmla="*/ 3314700 w 3746500"/>
              <a:gd name="connsiteY11" fmla="*/ 4610100 h 6870700"/>
              <a:gd name="connsiteX12" fmla="*/ 3403600 w 3746500"/>
              <a:gd name="connsiteY12" fmla="*/ 4508500 h 6870700"/>
              <a:gd name="connsiteX13" fmla="*/ 3378200 w 3746500"/>
              <a:gd name="connsiteY13" fmla="*/ 4445000 h 6870700"/>
              <a:gd name="connsiteX14" fmla="*/ 3327400 w 3746500"/>
              <a:gd name="connsiteY14" fmla="*/ 4305300 h 6870700"/>
              <a:gd name="connsiteX15" fmla="*/ 3302000 w 3746500"/>
              <a:gd name="connsiteY15" fmla="*/ 4152900 h 6870700"/>
              <a:gd name="connsiteX16" fmla="*/ 3352800 w 3746500"/>
              <a:gd name="connsiteY16" fmla="*/ 4025900 h 6870700"/>
              <a:gd name="connsiteX17" fmla="*/ 3467100 w 3746500"/>
              <a:gd name="connsiteY17" fmla="*/ 3873500 h 6870700"/>
              <a:gd name="connsiteX18" fmla="*/ 3619500 w 3746500"/>
              <a:gd name="connsiteY18" fmla="*/ 3797300 h 6870700"/>
              <a:gd name="connsiteX19" fmla="*/ 3695700 w 3746500"/>
              <a:gd name="connsiteY19" fmla="*/ 3721100 h 6870700"/>
              <a:gd name="connsiteX20" fmla="*/ 3746500 w 3746500"/>
              <a:gd name="connsiteY20" fmla="*/ 3683000 h 6870700"/>
              <a:gd name="connsiteX21" fmla="*/ 3644900 w 3746500"/>
              <a:gd name="connsiteY21" fmla="*/ 3581400 h 6870700"/>
              <a:gd name="connsiteX22" fmla="*/ 3556000 w 3746500"/>
              <a:gd name="connsiteY22" fmla="*/ 3556000 h 6870700"/>
              <a:gd name="connsiteX23" fmla="*/ 3225800 w 3746500"/>
              <a:gd name="connsiteY23" fmla="*/ 3733800 h 6870700"/>
              <a:gd name="connsiteX24" fmla="*/ 2755900 w 3746500"/>
              <a:gd name="connsiteY24" fmla="*/ 3860800 h 6870700"/>
              <a:gd name="connsiteX25" fmla="*/ 2628900 w 3746500"/>
              <a:gd name="connsiteY25" fmla="*/ 3822700 h 6870700"/>
              <a:gd name="connsiteX26" fmla="*/ 2489200 w 3746500"/>
              <a:gd name="connsiteY26" fmla="*/ 3771900 h 6870700"/>
              <a:gd name="connsiteX27" fmla="*/ 2476500 w 3746500"/>
              <a:gd name="connsiteY27" fmla="*/ 3708400 h 6870700"/>
              <a:gd name="connsiteX28" fmla="*/ 2425700 w 3746500"/>
              <a:gd name="connsiteY28" fmla="*/ 3606800 h 6870700"/>
              <a:gd name="connsiteX29" fmla="*/ 2235200 w 3746500"/>
              <a:gd name="connsiteY29" fmla="*/ 3505200 h 6870700"/>
              <a:gd name="connsiteX30" fmla="*/ 2235200 w 3746500"/>
              <a:gd name="connsiteY30" fmla="*/ 3403600 h 6870700"/>
              <a:gd name="connsiteX31" fmla="*/ 2222500 w 3746500"/>
              <a:gd name="connsiteY31" fmla="*/ 3327400 h 6870700"/>
              <a:gd name="connsiteX32" fmla="*/ 2184400 w 3746500"/>
              <a:gd name="connsiteY32" fmla="*/ 3213100 h 6870700"/>
              <a:gd name="connsiteX33" fmla="*/ 2184400 w 3746500"/>
              <a:gd name="connsiteY33" fmla="*/ 3162300 h 6870700"/>
              <a:gd name="connsiteX34" fmla="*/ 2120900 w 3746500"/>
              <a:gd name="connsiteY34" fmla="*/ 3111500 h 6870700"/>
              <a:gd name="connsiteX35" fmla="*/ 2057400 w 3746500"/>
              <a:gd name="connsiteY35" fmla="*/ 3048000 h 6870700"/>
              <a:gd name="connsiteX36" fmla="*/ 2019300 w 3746500"/>
              <a:gd name="connsiteY36" fmla="*/ 3009900 h 6870700"/>
              <a:gd name="connsiteX37" fmla="*/ 2019300 w 3746500"/>
              <a:gd name="connsiteY37" fmla="*/ 2984500 h 6870700"/>
              <a:gd name="connsiteX38" fmla="*/ 2019300 w 3746500"/>
              <a:gd name="connsiteY38" fmla="*/ 2908300 h 6870700"/>
              <a:gd name="connsiteX39" fmla="*/ 2019300 w 3746500"/>
              <a:gd name="connsiteY39" fmla="*/ 2857500 h 6870700"/>
              <a:gd name="connsiteX40" fmla="*/ 2057400 w 3746500"/>
              <a:gd name="connsiteY40" fmla="*/ 2806700 h 6870700"/>
              <a:gd name="connsiteX41" fmla="*/ 1993900 w 3746500"/>
              <a:gd name="connsiteY41" fmla="*/ 2692400 h 6870700"/>
              <a:gd name="connsiteX42" fmla="*/ 1981200 w 3746500"/>
              <a:gd name="connsiteY42" fmla="*/ 2628900 h 6870700"/>
              <a:gd name="connsiteX43" fmla="*/ 1981200 w 3746500"/>
              <a:gd name="connsiteY43" fmla="*/ 2628900 h 6870700"/>
              <a:gd name="connsiteX44" fmla="*/ 1727200 w 3746500"/>
              <a:gd name="connsiteY44" fmla="*/ 2565400 h 6870700"/>
              <a:gd name="connsiteX45" fmla="*/ 1866900 w 3746500"/>
              <a:gd name="connsiteY45" fmla="*/ 2527300 h 6870700"/>
              <a:gd name="connsiteX46" fmla="*/ 1879600 w 3746500"/>
              <a:gd name="connsiteY46" fmla="*/ 2438400 h 6870700"/>
              <a:gd name="connsiteX47" fmla="*/ 1790700 w 3746500"/>
              <a:gd name="connsiteY47" fmla="*/ 2247900 h 6870700"/>
              <a:gd name="connsiteX48" fmla="*/ 1778000 w 3746500"/>
              <a:gd name="connsiteY48" fmla="*/ 2082800 h 6870700"/>
              <a:gd name="connsiteX49" fmla="*/ 1727200 w 3746500"/>
              <a:gd name="connsiteY49" fmla="*/ 1955800 h 6870700"/>
              <a:gd name="connsiteX50" fmla="*/ 1701800 w 3746500"/>
              <a:gd name="connsiteY50" fmla="*/ 1778000 h 6870700"/>
              <a:gd name="connsiteX51" fmla="*/ 1752600 w 3746500"/>
              <a:gd name="connsiteY51" fmla="*/ 1536700 h 6870700"/>
              <a:gd name="connsiteX52" fmla="*/ 1879600 w 3746500"/>
              <a:gd name="connsiteY52" fmla="*/ 1219200 h 6870700"/>
              <a:gd name="connsiteX53" fmla="*/ 2006600 w 3746500"/>
              <a:gd name="connsiteY53" fmla="*/ 965200 h 6870700"/>
              <a:gd name="connsiteX54" fmla="*/ 2108200 w 3746500"/>
              <a:gd name="connsiteY54" fmla="*/ 863600 h 6870700"/>
              <a:gd name="connsiteX55" fmla="*/ 2197100 w 3746500"/>
              <a:gd name="connsiteY55" fmla="*/ 812800 h 6870700"/>
              <a:gd name="connsiteX56" fmla="*/ 2247900 w 3746500"/>
              <a:gd name="connsiteY56" fmla="*/ 711200 h 6870700"/>
              <a:gd name="connsiteX57" fmla="*/ 2336800 w 3746500"/>
              <a:gd name="connsiteY57" fmla="*/ 596900 h 6870700"/>
              <a:gd name="connsiteX58" fmla="*/ 2374900 w 3746500"/>
              <a:gd name="connsiteY58" fmla="*/ 495300 h 6870700"/>
              <a:gd name="connsiteX59" fmla="*/ 2476500 w 3746500"/>
              <a:gd name="connsiteY59" fmla="*/ 393700 h 6870700"/>
              <a:gd name="connsiteX60" fmla="*/ 2451100 w 3746500"/>
              <a:gd name="connsiteY60" fmla="*/ 342900 h 6870700"/>
              <a:gd name="connsiteX61" fmla="*/ 2349500 w 3746500"/>
              <a:gd name="connsiteY61" fmla="*/ 241300 h 6870700"/>
              <a:gd name="connsiteX62" fmla="*/ 2362200 w 3746500"/>
              <a:gd name="connsiteY62" fmla="*/ 114300 h 6870700"/>
              <a:gd name="connsiteX63" fmla="*/ 2463800 w 3746500"/>
              <a:gd name="connsiteY63" fmla="*/ 0 h 6870700"/>
              <a:gd name="connsiteX64" fmla="*/ 0 w 3746500"/>
              <a:gd name="connsiteY64" fmla="*/ 12700 h 6870700"/>
              <a:gd name="connsiteX65" fmla="*/ 12700 w 3746500"/>
              <a:gd name="connsiteY65" fmla="*/ 6870700 h 6870700"/>
              <a:gd name="connsiteX66" fmla="*/ 2552700 w 3746500"/>
              <a:gd name="connsiteY66" fmla="*/ 68580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3746500" h="6870700">
                <a:moveTo>
                  <a:pt x="2552700" y="6858000"/>
                </a:moveTo>
                <a:lnTo>
                  <a:pt x="2717800" y="6451600"/>
                </a:lnTo>
                <a:lnTo>
                  <a:pt x="2705100" y="6337300"/>
                </a:lnTo>
                <a:lnTo>
                  <a:pt x="2819400" y="6070600"/>
                </a:lnTo>
                <a:lnTo>
                  <a:pt x="2946400" y="5842000"/>
                </a:lnTo>
                <a:lnTo>
                  <a:pt x="2997200" y="5753100"/>
                </a:lnTo>
                <a:lnTo>
                  <a:pt x="3048000" y="5638800"/>
                </a:lnTo>
                <a:lnTo>
                  <a:pt x="3048000" y="5359400"/>
                </a:lnTo>
                <a:lnTo>
                  <a:pt x="3149600" y="5092700"/>
                </a:lnTo>
                <a:lnTo>
                  <a:pt x="3225800" y="4902200"/>
                </a:lnTo>
                <a:lnTo>
                  <a:pt x="3276600" y="4737100"/>
                </a:lnTo>
                <a:lnTo>
                  <a:pt x="3314700" y="4610100"/>
                </a:lnTo>
                <a:lnTo>
                  <a:pt x="3403600" y="4508500"/>
                </a:lnTo>
                <a:lnTo>
                  <a:pt x="3378200" y="4445000"/>
                </a:lnTo>
                <a:lnTo>
                  <a:pt x="3327400" y="4305300"/>
                </a:lnTo>
                <a:lnTo>
                  <a:pt x="3302000" y="4152900"/>
                </a:lnTo>
                <a:lnTo>
                  <a:pt x="3352800" y="4025900"/>
                </a:lnTo>
                <a:lnTo>
                  <a:pt x="3467100" y="3873500"/>
                </a:lnTo>
                <a:lnTo>
                  <a:pt x="3619500" y="3797300"/>
                </a:lnTo>
                <a:lnTo>
                  <a:pt x="3695700" y="3721100"/>
                </a:lnTo>
                <a:lnTo>
                  <a:pt x="3746500" y="3683000"/>
                </a:lnTo>
                <a:lnTo>
                  <a:pt x="3644900" y="3581400"/>
                </a:lnTo>
                <a:lnTo>
                  <a:pt x="3556000" y="3556000"/>
                </a:lnTo>
                <a:lnTo>
                  <a:pt x="3225800" y="3733800"/>
                </a:lnTo>
                <a:lnTo>
                  <a:pt x="2755900" y="3860800"/>
                </a:lnTo>
                <a:lnTo>
                  <a:pt x="2628900" y="3822700"/>
                </a:lnTo>
                <a:lnTo>
                  <a:pt x="2489200" y="3771900"/>
                </a:lnTo>
                <a:lnTo>
                  <a:pt x="2476500" y="3708400"/>
                </a:lnTo>
                <a:lnTo>
                  <a:pt x="2425700" y="3606800"/>
                </a:lnTo>
                <a:lnTo>
                  <a:pt x="2235200" y="3505200"/>
                </a:lnTo>
                <a:lnTo>
                  <a:pt x="2235200" y="3403600"/>
                </a:lnTo>
                <a:lnTo>
                  <a:pt x="2222500" y="3327400"/>
                </a:lnTo>
                <a:lnTo>
                  <a:pt x="2184400" y="3213100"/>
                </a:lnTo>
                <a:lnTo>
                  <a:pt x="2184400" y="3162300"/>
                </a:lnTo>
                <a:lnTo>
                  <a:pt x="2120900" y="3111500"/>
                </a:lnTo>
                <a:lnTo>
                  <a:pt x="2057400" y="3048000"/>
                </a:lnTo>
                <a:lnTo>
                  <a:pt x="2019300" y="3009900"/>
                </a:lnTo>
                <a:lnTo>
                  <a:pt x="2019300" y="2984500"/>
                </a:lnTo>
                <a:lnTo>
                  <a:pt x="2019300" y="2908300"/>
                </a:lnTo>
                <a:lnTo>
                  <a:pt x="2019300" y="2857500"/>
                </a:lnTo>
                <a:lnTo>
                  <a:pt x="2057400" y="2806700"/>
                </a:lnTo>
                <a:lnTo>
                  <a:pt x="1993900" y="2692400"/>
                </a:lnTo>
                <a:lnTo>
                  <a:pt x="1981200" y="2628900"/>
                </a:lnTo>
                <a:lnTo>
                  <a:pt x="1981200" y="2628900"/>
                </a:lnTo>
                <a:lnTo>
                  <a:pt x="1727200" y="2565400"/>
                </a:lnTo>
                <a:lnTo>
                  <a:pt x="1866900" y="2527300"/>
                </a:lnTo>
                <a:lnTo>
                  <a:pt x="1879600" y="2438400"/>
                </a:lnTo>
                <a:lnTo>
                  <a:pt x="1790700" y="2247900"/>
                </a:lnTo>
                <a:lnTo>
                  <a:pt x="1778000" y="2082800"/>
                </a:lnTo>
                <a:lnTo>
                  <a:pt x="1727200" y="1955800"/>
                </a:lnTo>
                <a:lnTo>
                  <a:pt x="1701800" y="1778000"/>
                </a:lnTo>
                <a:lnTo>
                  <a:pt x="1752600" y="1536700"/>
                </a:lnTo>
                <a:lnTo>
                  <a:pt x="1879600" y="1219200"/>
                </a:lnTo>
                <a:lnTo>
                  <a:pt x="2006600" y="965200"/>
                </a:lnTo>
                <a:lnTo>
                  <a:pt x="2108200" y="863600"/>
                </a:lnTo>
                <a:lnTo>
                  <a:pt x="2197100" y="812800"/>
                </a:lnTo>
                <a:lnTo>
                  <a:pt x="2247900" y="711200"/>
                </a:lnTo>
                <a:lnTo>
                  <a:pt x="2336800" y="596900"/>
                </a:lnTo>
                <a:lnTo>
                  <a:pt x="2374900" y="495300"/>
                </a:lnTo>
                <a:lnTo>
                  <a:pt x="2476500" y="393700"/>
                </a:lnTo>
                <a:lnTo>
                  <a:pt x="2451100" y="342900"/>
                </a:lnTo>
                <a:lnTo>
                  <a:pt x="2349500" y="241300"/>
                </a:lnTo>
                <a:lnTo>
                  <a:pt x="2362200" y="114300"/>
                </a:lnTo>
                <a:lnTo>
                  <a:pt x="2463800" y="0"/>
                </a:lnTo>
                <a:lnTo>
                  <a:pt x="0" y="12700"/>
                </a:lnTo>
                <a:cubicBezTo>
                  <a:pt x="4233" y="2298700"/>
                  <a:pt x="8467" y="4584700"/>
                  <a:pt x="12700" y="6870700"/>
                </a:cubicBezTo>
                <a:lnTo>
                  <a:pt x="255270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983182" y="2362200"/>
            <a:ext cx="247650" cy="381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3429000"/>
            <a:ext cx="845468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CII – EXIM Conclave on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India – Africa Project Partnership</a:t>
            </a:r>
            <a:br>
              <a:rPr lang="en-US" sz="2800" dirty="0" smtClean="0"/>
            </a:br>
            <a:r>
              <a:rPr lang="en-US" sz="2800" dirty="0" smtClean="0"/>
              <a:t>Creating Possibilities Delivering Value</a:t>
            </a:r>
            <a:br>
              <a:rPr lang="en-US" sz="2800" dirty="0" smtClean="0"/>
            </a:br>
            <a:endParaRPr lang="en-US" sz="2800" dirty="0" smtClean="0"/>
          </a:p>
          <a:p>
            <a:endParaRPr lang="en-US" sz="28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1600" dirty="0" smtClean="0"/>
              <a:t>18-20 March 2012 New Delhi India</a:t>
            </a:r>
            <a:endParaRPr lang="en-US" sz="2000" dirty="0"/>
          </a:p>
        </p:txBody>
      </p:sp>
      <p:grpSp>
        <p:nvGrpSpPr>
          <p:cNvPr id="9" name="Group 8"/>
          <p:cNvGrpSpPr/>
          <p:nvPr/>
        </p:nvGrpSpPr>
        <p:grpSpPr>
          <a:xfrm>
            <a:off x="381000" y="2743200"/>
            <a:ext cx="997527" cy="609600"/>
            <a:chOff x="457200" y="5791200"/>
            <a:chExt cx="1371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457200" y="5791200"/>
              <a:ext cx="1371600" cy="838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7" name="Picture 9" descr="http://t3.gstatic.com/images?q=tbn:ANd9GcTy9qATyjRFsZAE-AirGlVEYCp2tgtfO8hkgIG3PULFlsefunwH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57200" y="5791200"/>
              <a:ext cx="1366838" cy="838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291921" y="4837093"/>
            <a:ext cx="84546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Dr. </a:t>
            </a:r>
            <a:r>
              <a:rPr lang="en-GB" sz="2400" dirty="0" err="1" smtClean="0"/>
              <a:t>Naresh</a:t>
            </a:r>
            <a:r>
              <a:rPr lang="en-GB" sz="2400" dirty="0" smtClean="0"/>
              <a:t> </a:t>
            </a:r>
            <a:r>
              <a:rPr lang="en-GB" sz="2400" dirty="0" err="1" smtClean="0"/>
              <a:t>Trehan</a:t>
            </a:r>
            <a:endParaRPr lang="en-GB" sz="2400" dirty="0" smtClean="0"/>
          </a:p>
          <a:p>
            <a:r>
              <a:rPr lang="en-GB" sz="1600" dirty="0" smtClean="0"/>
              <a:t>Chairman National Committee on Healthcare,</a:t>
            </a:r>
          </a:p>
          <a:p>
            <a:r>
              <a:rPr lang="en-GB" sz="1600" dirty="0" smtClean="0"/>
              <a:t>Chairman </a:t>
            </a:r>
            <a:r>
              <a:rPr lang="en-GB" sz="1600" dirty="0" err="1" smtClean="0"/>
              <a:t>Medanta</a:t>
            </a:r>
            <a:r>
              <a:rPr lang="en-GB" sz="1600" dirty="0" smtClean="0"/>
              <a:t>- The </a:t>
            </a:r>
            <a:r>
              <a:rPr lang="en-GB" sz="1600" dirty="0" err="1" smtClean="0"/>
              <a:t>Medicity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59229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Africa is Where India was 20 Years Ago...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352800"/>
            <a:ext cx="2016224" cy="8640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n-US" sz="2000" dirty="0" smtClean="0">
                <a:solidFill>
                  <a:schemeClr val="bg1"/>
                </a:solidFill>
                <a:latin typeface="Georgia" pitchFamily="18" charset="0"/>
              </a:rPr>
              <a:t>India 20 years Back</a:t>
            </a:r>
          </a:p>
        </p:txBody>
      </p:sp>
      <p:grpSp>
        <p:nvGrpSpPr>
          <p:cNvPr id="15" name="Group 162"/>
          <p:cNvGrpSpPr>
            <a:grpSpLocks/>
          </p:cNvGrpSpPr>
          <p:nvPr/>
        </p:nvGrpSpPr>
        <p:grpSpPr bwMode="auto">
          <a:xfrm>
            <a:off x="5105400" y="1676400"/>
            <a:ext cx="4251872" cy="4059238"/>
            <a:chOff x="1574" y="992"/>
            <a:chExt cx="3355" cy="3203"/>
          </a:xfrm>
          <a:blipFill dpi="0" rotWithShape="1">
            <a:blip r:embed="rId3"/>
            <a:srcRect/>
            <a:stretch>
              <a:fillRect b="-7000"/>
            </a:stretch>
          </a:blipFill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2890" y="2910"/>
              <a:ext cx="570" cy="551"/>
            </a:xfrm>
            <a:custGeom>
              <a:avLst/>
              <a:gdLst>
                <a:gd name="T0" fmla="*/ 0 w 1126"/>
                <a:gd name="T1" fmla="*/ 992 h 1117"/>
                <a:gd name="T2" fmla="*/ 11 w 1126"/>
                <a:gd name="T3" fmla="*/ 1007 h 1117"/>
                <a:gd name="T4" fmla="*/ 21 w 1126"/>
                <a:gd name="T5" fmla="*/ 913 h 1117"/>
                <a:gd name="T6" fmla="*/ 45 w 1126"/>
                <a:gd name="T7" fmla="*/ 801 h 1117"/>
                <a:gd name="T8" fmla="*/ 63 w 1126"/>
                <a:gd name="T9" fmla="*/ 744 h 1117"/>
                <a:gd name="T10" fmla="*/ 69 w 1126"/>
                <a:gd name="T11" fmla="*/ 723 h 1117"/>
                <a:gd name="T12" fmla="*/ 103 w 1126"/>
                <a:gd name="T13" fmla="*/ 666 h 1117"/>
                <a:gd name="T14" fmla="*/ 139 w 1126"/>
                <a:gd name="T15" fmla="*/ 631 h 1117"/>
                <a:gd name="T16" fmla="*/ 179 w 1126"/>
                <a:gd name="T17" fmla="*/ 547 h 1117"/>
                <a:gd name="T18" fmla="*/ 181 w 1126"/>
                <a:gd name="T19" fmla="*/ 506 h 1117"/>
                <a:gd name="T20" fmla="*/ 188 w 1126"/>
                <a:gd name="T21" fmla="*/ 468 h 1117"/>
                <a:gd name="T22" fmla="*/ 159 w 1126"/>
                <a:gd name="T23" fmla="*/ 420 h 1117"/>
                <a:gd name="T24" fmla="*/ 119 w 1126"/>
                <a:gd name="T25" fmla="*/ 313 h 1117"/>
                <a:gd name="T26" fmla="*/ 139 w 1126"/>
                <a:gd name="T27" fmla="*/ 278 h 1117"/>
                <a:gd name="T28" fmla="*/ 132 w 1126"/>
                <a:gd name="T29" fmla="*/ 227 h 1117"/>
                <a:gd name="T30" fmla="*/ 92 w 1126"/>
                <a:gd name="T31" fmla="*/ 117 h 1117"/>
                <a:gd name="T32" fmla="*/ 45 w 1126"/>
                <a:gd name="T33" fmla="*/ 44 h 1117"/>
                <a:gd name="T34" fmla="*/ 133 w 1126"/>
                <a:gd name="T35" fmla="*/ 6 h 1117"/>
                <a:gd name="T36" fmla="*/ 247 w 1126"/>
                <a:gd name="T37" fmla="*/ 6 h 1117"/>
                <a:gd name="T38" fmla="*/ 377 w 1126"/>
                <a:gd name="T39" fmla="*/ 0 h 1117"/>
                <a:gd name="T40" fmla="*/ 417 w 1126"/>
                <a:gd name="T41" fmla="*/ 16 h 1117"/>
                <a:gd name="T42" fmla="*/ 437 w 1126"/>
                <a:gd name="T43" fmla="*/ 29 h 1117"/>
                <a:gd name="T44" fmla="*/ 464 w 1126"/>
                <a:gd name="T45" fmla="*/ 110 h 1117"/>
                <a:gd name="T46" fmla="*/ 522 w 1126"/>
                <a:gd name="T47" fmla="*/ 206 h 1117"/>
                <a:gd name="T48" fmla="*/ 568 w 1126"/>
                <a:gd name="T49" fmla="*/ 213 h 1117"/>
                <a:gd name="T50" fmla="*/ 684 w 1126"/>
                <a:gd name="T51" fmla="*/ 201 h 1117"/>
                <a:gd name="T52" fmla="*/ 777 w 1126"/>
                <a:gd name="T53" fmla="*/ 109 h 1117"/>
                <a:gd name="T54" fmla="*/ 821 w 1126"/>
                <a:gd name="T55" fmla="*/ 99 h 1117"/>
                <a:gd name="T56" fmla="*/ 898 w 1126"/>
                <a:gd name="T57" fmla="*/ 138 h 1117"/>
                <a:gd name="T58" fmla="*/ 919 w 1126"/>
                <a:gd name="T59" fmla="*/ 286 h 1117"/>
                <a:gd name="T60" fmla="*/ 915 w 1126"/>
                <a:gd name="T61" fmla="*/ 350 h 1117"/>
                <a:gd name="T62" fmla="*/ 953 w 1126"/>
                <a:gd name="T63" fmla="*/ 436 h 1117"/>
                <a:gd name="T64" fmla="*/ 925 w 1126"/>
                <a:gd name="T65" fmla="*/ 479 h 1117"/>
                <a:gd name="T66" fmla="*/ 935 w 1126"/>
                <a:gd name="T67" fmla="*/ 490 h 1117"/>
                <a:gd name="T68" fmla="*/ 955 w 1126"/>
                <a:gd name="T69" fmla="*/ 504 h 1117"/>
                <a:gd name="T70" fmla="*/ 966 w 1126"/>
                <a:gd name="T71" fmla="*/ 480 h 1117"/>
                <a:gd name="T72" fmla="*/ 1061 w 1126"/>
                <a:gd name="T73" fmla="*/ 476 h 1117"/>
                <a:gd name="T74" fmla="*/ 1095 w 1126"/>
                <a:gd name="T75" fmla="*/ 474 h 1117"/>
                <a:gd name="T76" fmla="*/ 1119 w 1126"/>
                <a:gd name="T77" fmla="*/ 474 h 1117"/>
                <a:gd name="T78" fmla="*/ 1118 w 1126"/>
                <a:gd name="T79" fmla="*/ 496 h 1117"/>
                <a:gd name="T80" fmla="*/ 1110 w 1126"/>
                <a:gd name="T81" fmla="*/ 579 h 1117"/>
                <a:gd name="T82" fmla="*/ 1111 w 1126"/>
                <a:gd name="T83" fmla="*/ 652 h 1117"/>
                <a:gd name="T84" fmla="*/ 930 w 1126"/>
                <a:gd name="T85" fmla="*/ 658 h 1117"/>
                <a:gd name="T86" fmla="*/ 946 w 1126"/>
                <a:gd name="T87" fmla="*/ 1007 h 1117"/>
                <a:gd name="T88" fmla="*/ 998 w 1126"/>
                <a:gd name="T89" fmla="*/ 1051 h 1117"/>
                <a:gd name="T90" fmla="*/ 1019 w 1126"/>
                <a:gd name="T91" fmla="*/ 1069 h 1117"/>
                <a:gd name="T92" fmla="*/ 874 w 1126"/>
                <a:gd name="T93" fmla="*/ 1117 h 1117"/>
                <a:gd name="T94" fmla="*/ 751 w 1126"/>
                <a:gd name="T95" fmla="*/ 1092 h 1117"/>
                <a:gd name="T96" fmla="*/ 633 w 1126"/>
                <a:gd name="T97" fmla="*/ 1085 h 1117"/>
                <a:gd name="T98" fmla="*/ 597 w 1126"/>
                <a:gd name="T99" fmla="*/ 1051 h 1117"/>
                <a:gd name="T100" fmla="*/ 205 w 1126"/>
                <a:gd name="T101" fmla="*/ 1056 h 1117"/>
                <a:gd name="T102" fmla="*/ 161 w 1126"/>
                <a:gd name="T103" fmla="*/ 1028 h 1117"/>
                <a:gd name="T104" fmla="*/ 136 w 1126"/>
                <a:gd name="T105" fmla="*/ 1012 h 1117"/>
                <a:gd name="T106" fmla="*/ 85 w 1126"/>
                <a:gd name="T107" fmla="*/ 1020 h 1117"/>
                <a:gd name="T108" fmla="*/ 43 w 1126"/>
                <a:gd name="T109" fmla="*/ 1029 h 11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26"/>
                <a:gd name="T166" fmla="*/ 0 h 1117"/>
                <a:gd name="T167" fmla="*/ 1126 w 1126"/>
                <a:gd name="T168" fmla="*/ 1117 h 111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26" h="1117">
                  <a:moveTo>
                    <a:pt x="7" y="1053"/>
                  </a:moveTo>
                  <a:lnTo>
                    <a:pt x="0" y="992"/>
                  </a:lnTo>
                  <a:lnTo>
                    <a:pt x="8" y="995"/>
                  </a:lnTo>
                  <a:lnTo>
                    <a:pt x="11" y="1007"/>
                  </a:lnTo>
                  <a:lnTo>
                    <a:pt x="8" y="927"/>
                  </a:lnTo>
                  <a:lnTo>
                    <a:pt x="21" y="913"/>
                  </a:lnTo>
                  <a:lnTo>
                    <a:pt x="37" y="857"/>
                  </a:lnTo>
                  <a:lnTo>
                    <a:pt x="45" y="801"/>
                  </a:lnTo>
                  <a:lnTo>
                    <a:pt x="52" y="773"/>
                  </a:lnTo>
                  <a:lnTo>
                    <a:pt x="63" y="744"/>
                  </a:lnTo>
                  <a:lnTo>
                    <a:pt x="63" y="731"/>
                  </a:lnTo>
                  <a:lnTo>
                    <a:pt x="69" y="723"/>
                  </a:lnTo>
                  <a:lnTo>
                    <a:pt x="79" y="688"/>
                  </a:lnTo>
                  <a:lnTo>
                    <a:pt x="103" y="666"/>
                  </a:lnTo>
                  <a:lnTo>
                    <a:pt x="105" y="644"/>
                  </a:lnTo>
                  <a:lnTo>
                    <a:pt x="139" y="631"/>
                  </a:lnTo>
                  <a:lnTo>
                    <a:pt x="167" y="592"/>
                  </a:lnTo>
                  <a:lnTo>
                    <a:pt x="179" y="547"/>
                  </a:lnTo>
                  <a:lnTo>
                    <a:pt x="179" y="520"/>
                  </a:lnTo>
                  <a:lnTo>
                    <a:pt x="181" y="506"/>
                  </a:lnTo>
                  <a:lnTo>
                    <a:pt x="180" y="482"/>
                  </a:lnTo>
                  <a:lnTo>
                    <a:pt x="188" y="468"/>
                  </a:lnTo>
                  <a:lnTo>
                    <a:pt x="180" y="436"/>
                  </a:lnTo>
                  <a:lnTo>
                    <a:pt x="159" y="420"/>
                  </a:lnTo>
                  <a:lnTo>
                    <a:pt x="141" y="389"/>
                  </a:lnTo>
                  <a:lnTo>
                    <a:pt x="119" y="313"/>
                  </a:lnTo>
                  <a:lnTo>
                    <a:pt x="119" y="301"/>
                  </a:lnTo>
                  <a:lnTo>
                    <a:pt x="139" y="278"/>
                  </a:lnTo>
                  <a:lnTo>
                    <a:pt x="139" y="251"/>
                  </a:lnTo>
                  <a:lnTo>
                    <a:pt x="132" y="227"/>
                  </a:lnTo>
                  <a:lnTo>
                    <a:pt x="120" y="211"/>
                  </a:lnTo>
                  <a:lnTo>
                    <a:pt x="92" y="117"/>
                  </a:lnTo>
                  <a:lnTo>
                    <a:pt x="49" y="60"/>
                  </a:lnTo>
                  <a:lnTo>
                    <a:pt x="45" y="44"/>
                  </a:lnTo>
                  <a:lnTo>
                    <a:pt x="57" y="33"/>
                  </a:lnTo>
                  <a:lnTo>
                    <a:pt x="133" y="6"/>
                  </a:lnTo>
                  <a:lnTo>
                    <a:pt x="235" y="2"/>
                  </a:lnTo>
                  <a:lnTo>
                    <a:pt x="247" y="6"/>
                  </a:lnTo>
                  <a:lnTo>
                    <a:pt x="279" y="6"/>
                  </a:lnTo>
                  <a:lnTo>
                    <a:pt x="377" y="0"/>
                  </a:lnTo>
                  <a:lnTo>
                    <a:pt x="404" y="2"/>
                  </a:lnTo>
                  <a:lnTo>
                    <a:pt x="417" y="16"/>
                  </a:lnTo>
                  <a:lnTo>
                    <a:pt x="429" y="14"/>
                  </a:lnTo>
                  <a:lnTo>
                    <a:pt x="437" y="29"/>
                  </a:lnTo>
                  <a:lnTo>
                    <a:pt x="448" y="83"/>
                  </a:lnTo>
                  <a:lnTo>
                    <a:pt x="464" y="110"/>
                  </a:lnTo>
                  <a:lnTo>
                    <a:pt x="468" y="139"/>
                  </a:lnTo>
                  <a:lnTo>
                    <a:pt x="522" y="206"/>
                  </a:lnTo>
                  <a:lnTo>
                    <a:pt x="545" y="213"/>
                  </a:lnTo>
                  <a:lnTo>
                    <a:pt x="568" y="213"/>
                  </a:lnTo>
                  <a:lnTo>
                    <a:pt x="625" y="198"/>
                  </a:lnTo>
                  <a:lnTo>
                    <a:pt x="684" y="201"/>
                  </a:lnTo>
                  <a:lnTo>
                    <a:pt x="706" y="110"/>
                  </a:lnTo>
                  <a:lnTo>
                    <a:pt x="777" y="109"/>
                  </a:lnTo>
                  <a:lnTo>
                    <a:pt x="779" y="99"/>
                  </a:lnTo>
                  <a:lnTo>
                    <a:pt x="821" y="99"/>
                  </a:lnTo>
                  <a:lnTo>
                    <a:pt x="817" y="137"/>
                  </a:lnTo>
                  <a:lnTo>
                    <a:pt x="898" y="138"/>
                  </a:lnTo>
                  <a:lnTo>
                    <a:pt x="907" y="158"/>
                  </a:lnTo>
                  <a:lnTo>
                    <a:pt x="919" y="286"/>
                  </a:lnTo>
                  <a:lnTo>
                    <a:pt x="913" y="335"/>
                  </a:lnTo>
                  <a:lnTo>
                    <a:pt x="915" y="350"/>
                  </a:lnTo>
                  <a:lnTo>
                    <a:pt x="933" y="375"/>
                  </a:lnTo>
                  <a:lnTo>
                    <a:pt x="953" y="436"/>
                  </a:lnTo>
                  <a:lnTo>
                    <a:pt x="950" y="448"/>
                  </a:lnTo>
                  <a:lnTo>
                    <a:pt x="925" y="479"/>
                  </a:lnTo>
                  <a:lnTo>
                    <a:pt x="926" y="487"/>
                  </a:lnTo>
                  <a:lnTo>
                    <a:pt x="935" y="490"/>
                  </a:lnTo>
                  <a:lnTo>
                    <a:pt x="945" y="500"/>
                  </a:lnTo>
                  <a:lnTo>
                    <a:pt x="955" y="504"/>
                  </a:lnTo>
                  <a:lnTo>
                    <a:pt x="963" y="492"/>
                  </a:lnTo>
                  <a:lnTo>
                    <a:pt x="966" y="480"/>
                  </a:lnTo>
                  <a:lnTo>
                    <a:pt x="975" y="476"/>
                  </a:lnTo>
                  <a:lnTo>
                    <a:pt x="1061" y="476"/>
                  </a:lnTo>
                  <a:lnTo>
                    <a:pt x="1078" y="468"/>
                  </a:lnTo>
                  <a:lnTo>
                    <a:pt x="1095" y="474"/>
                  </a:lnTo>
                  <a:lnTo>
                    <a:pt x="1113" y="462"/>
                  </a:lnTo>
                  <a:lnTo>
                    <a:pt x="1119" y="474"/>
                  </a:lnTo>
                  <a:lnTo>
                    <a:pt x="1115" y="482"/>
                  </a:lnTo>
                  <a:lnTo>
                    <a:pt x="1118" y="496"/>
                  </a:lnTo>
                  <a:lnTo>
                    <a:pt x="1109" y="555"/>
                  </a:lnTo>
                  <a:lnTo>
                    <a:pt x="1110" y="579"/>
                  </a:lnTo>
                  <a:lnTo>
                    <a:pt x="1103" y="640"/>
                  </a:lnTo>
                  <a:lnTo>
                    <a:pt x="1111" y="652"/>
                  </a:lnTo>
                  <a:lnTo>
                    <a:pt x="1126" y="658"/>
                  </a:lnTo>
                  <a:lnTo>
                    <a:pt x="930" y="658"/>
                  </a:lnTo>
                  <a:lnTo>
                    <a:pt x="930" y="984"/>
                  </a:lnTo>
                  <a:lnTo>
                    <a:pt x="946" y="1007"/>
                  </a:lnTo>
                  <a:lnTo>
                    <a:pt x="966" y="1020"/>
                  </a:lnTo>
                  <a:lnTo>
                    <a:pt x="998" y="1051"/>
                  </a:lnTo>
                  <a:lnTo>
                    <a:pt x="1011" y="1060"/>
                  </a:lnTo>
                  <a:lnTo>
                    <a:pt x="1019" y="1069"/>
                  </a:lnTo>
                  <a:lnTo>
                    <a:pt x="1033" y="1077"/>
                  </a:lnTo>
                  <a:lnTo>
                    <a:pt x="874" y="1117"/>
                  </a:lnTo>
                  <a:lnTo>
                    <a:pt x="870" y="1112"/>
                  </a:lnTo>
                  <a:lnTo>
                    <a:pt x="751" y="1092"/>
                  </a:lnTo>
                  <a:lnTo>
                    <a:pt x="661" y="1095"/>
                  </a:lnTo>
                  <a:lnTo>
                    <a:pt x="633" y="1085"/>
                  </a:lnTo>
                  <a:lnTo>
                    <a:pt x="624" y="1071"/>
                  </a:lnTo>
                  <a:lnTo>
                    <a:pt x="597" y="1051"/>
                  </a:lnTo>
                  <a:lnTo>
                    <a:pt x="217" y="1053"/>
                  </a:lnTo>
                  <a:lnTo>
                    <a:pt x="205" y="1056"/>
                  </a:lnTo>
                  <a:lnTo>
                    <a:pt x="183" y="1036"/>
                  </a:lnTo>
                  <a:lnTo>
                    <a:pt x="161" y="1028"/>
                  </a:lnTo>
                  <a:lnTo>
                    <a:pt x="153" y="1015"/>
                  </a:lnTo>
                  <a:lnTo>
                    <a:pt x="136" y="1012"/>
                  </a:lnTo>
                  <a:lnTo>
                    <a:pt x="100" y="1013"/>
                  </a:lnTo>
                  <a:lnTo>
                    <a:pt x="85" y="1020"/>
                  </a:lnTo>
                  <a:lnTo>
                    <a:pt x="59" y="1039"/>
                  </a:lnTo>
                  <a:lnTo>
                    <a:pt x="43" y="1029"/>
                  </a:lnTo>
                  <a:lnTo>
                    <a:pt x="7" y="105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3262" y="3447"/>
              <a:ext cx="415" cy="401"/>
            </a:xfrm>
            <a:custGeom>
              <a:avLst/>
              <a:gdLst>
                <a:gd name="T0" fmla="*/ 815 w 818"/>
                <a:gd name="T1" fmla="*/ 399 h 814"/>
                <a:gd name="T2" fmla="*/ 711 w 818"/>
                <a:gd name="T3" fmla="*/ 449 h 814"/>
                <a:gd name="T4" fmla="*/ 654 w 818"/>
                <a:gd name="T5" fmla="*/ 493 h 814"/>
                <a:gd name="T6" fmla="*/ 577 w 818"/>
                <a:gd name="T7" fmla="*/ 583 h 814"/>
                <a:gd name="T8" fmla="*/ 509 w 818"/>
                <a:gd name="T9" fmla="*/ 639 h 814"/>
                <a:gd name="T10" fmla="*/ 477 w 818"/>
                <a:gd name="T11" fmla="*/ 701 h 814"/>
                <a:gd name="T12" fmla="*/ 386 w 818"/>
                <a:gd name="T13" fmla="*/ 713 h 814"/>
                <a:gd name="T14" fmla="*/ 330 w 818"/>
                <a:gd name="T15" fmla="*/ 687 h 814"/>
                <a:gd name="T16" fmla="*/ 292 w 818"/>
                <a:gd name="T17" fmla="*/ 691 h 814"/>
                <a:gd name="T18" fmla="*/ 232 w 818"/>
                <a:gd name="T19" fmla="*/ 758 h 814"/>
                <a:gd name="T20" fmla="*/ 190 w 818"/>
                <a:gd name="T21" fmla="*/ 802 h 814"/>
                <a:gd name="T22" fmla="*/ 70 w 818"/>
                <a:gd name="T23" fmla="*/ 804 h 814"/>
                <a:gd name="T24" fmla="*/ 80 w 818"/>
                <a:gd name="T25" fmla="*/ 742 h 814"/>
                <a:gd name="T26" fmla="*/ 65 w 818"/>
                <a:gd name="T27" fmla="*/ 691 h 814"/>
                <a:gd name="T28" fmla="*/ 38 w 818"/>
                <a:gd name="T29" fmla="*/ 661 h 814"/>
                <a:gd name="T30" fmla="*/ 0 w 818"/>
                <a:gd name="T31" fmla="*/ 629 h 814"/>
                <a:gd name="T32" fmla="*/ 9 w 818"/>
                <a:gd name="T33" fmla="*/ 375 h 814"/>
                <a:gd name="T34" fmla="*/ 88 w 818"/>
                <a:gd name="T35" fmla="*/ 64 h 814"/>
                <a:gd name="T36" fmla="*/ 262 w 818"/>
                <a:gd name="T37" fmla="*/ 28 h 814"/>
                <a:gd name="T38" fmla="*/ 308 w 818"/>
                <a:gd name="T39" fmla="*/ 34 h 814"/>
                <a:gd name="T40" fmla="*/ 324 w 818"/>
                <a:gd name="T41" fmla="*/ 78 h 814"/>
                <a:gd name="T42" fmla="*/ 374 w 818"/>
                <a:gd name="T43" fmla="*/ 29 h 814"/>
                <a:gd name="T44" fmla="*/ 437 w 818"/>
                <a:gd name="T45" fmla="*/ 1 h 814"/>
                <a:gd name="T46" fmla="*/ 467 w 818"/>
                <a:gd name="T47" fmla="*/ 4 h 814"/>
                <a:gd name="T48" fmla="*/ 491 w 818"/>
                <a:gd name="T49" fmla="*/ 62 h 814"/>
                <a:gd name="T50" fmla="*/ 510 w 818"/>
                <a:gd name="T51" fmla="*/ 93 h 814"/>
                <a:gd name="T52" fmla="*/ 541 w 818"/>
                <a:gd name="T53" fmla="*/ 146 h 814"/>
                <a:gd name="T54" fmla="*/ 613 w 818"/>
                <a:gd name="T55" fmla="*/ 201 h 814"/>
                <a:gd name="T56" fmla="*/ 647 w 818"/>
                <a:gd name="T57" fmla="*/ 236 h 814"/>
                <a:gd name="T58" fmla="*/ 683 w 818"/>
                <a:gd name="T59" fmla="*/ 258 h 814"/>
                <a:gd name="T60" fmla="*/ 689 w 818"/>
                <a:gd name="T61" fmla="*/ 321 h 814"/>
                <a:gd name="T62" fmla="*/ 723 w 818"/>
                <a:gd name="T63" fmla="*/ 365 h 814"/>
                <a:gd name="T64" fmla="*/ 800 w 818"/>
                <a:gd name="T65" fmla="*/ 382 h 8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18"/>
                <a:gd name="T100" fmla="*/ 0 h 814"/>
                <a:gd name="T101" fmla="*/ 818 w 818"/>
                <a:gd name="T102" fmla="*/ 814 h 8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18" h="814">
                  <a:moveTo>
                    <a:pt x="818" y="394"/>
                  </a:moveTo>
                  <a:lnTo>
                    <a:pt x="815" y="399"/>
                  </a:lnTo>
                  <a:lnTo>
                    <a:pt x="774" y="422"/>
                  </a:lnTo>
                  <a:lnTo>
                    <a:pt x="711" y="449"/>
                  </a:lnTo>
                  <a:lnTo>
                    <a:pt x="686" y="474"/>
                  </a:lnTo>
                  <a:lnTo>
                    <a:pt x="654" y="493"/>
                  </a:lnTo>
                  <a:lnTo>
                    <a:pt x="625" y="521"/>
                  </a:lnTo>
                  <a:lnTo>
                    <a:pt x="577" y="583"/>
                  </a:lnTo>
                  <a:lnTo>
                    <a:pt x="533" y="613"/>
                  </a:lnTo>
                  <a:lnTo>
                    <a:pt x="509" y="639"/>
                  </a:lnTo>
                  <a:lnTo>
                    <a:pt x="485" y="689"/>
                  </a:lnTo>
                  <a:lnTo>
                    <a:pt x="477" y="701"/>
                  </a:lnTo>
                  <a:lnTo>
                    <a:pt x="409" y="715"/>
                  </a:lnTo>
                  <a:lnTo>
                    <a:pt x="386" y="713"/>
                  </a:lnTo>
                  <a:lnTo>
                    <a:pt x="350" y="693"/>
                  </a:lnTo>
                  <a:lnTo>
                    <a:pt x="330" y="687"/>
                  </a:lnTo>
                  <a:lnTo>
                    <a:pt x="309" y="685"/>
                  </a:lnTo>
                  <a:lnTo>
                    <a:pt x="292" y="691"/>
                  </a:lnTo>
                  <a:lnTo>
                    <a:pt x="262" y="718"/>
                  </a:lnTo>
                  <a:lnTo>
                    <a:pt x="232" y="758"/>
                  </a:lnTo>
                  <a:lnTo>
                    <a:pt x="206" y="778"/>
                  </a:lnTo>
                  <a:lnTo>
                    <a:pt x="190" y="802"/>
                  </a:lnTo>
                  <a:lnTo>
                    <a:pt x="137" y="814"/>
                  </a:lnTo>
                  <a:lnTo>
                    <a:pt x="70" y="804"/>
                  </a:lnTo>
                  <a:lnTo>
                    <a:pt x="64" y="791"/>
                  </a:lnTo>
                  <a:lnTo>
                    <a:pt x="80" y="742"/>
                  </a:lnTo>
                  <a:lnTo>
                    <a:pt x="77" y="709"/>
                  </a:lnTo>
                  <a:lnTo>
                    <a:pt x="65" y="691"/>
                  </a:lnTo>
                  <a:lnTo>
                    <a:pt x="46" y="674"/>
                  </a:lnTo>
                  <a:lnTo>
                    <a:pt x="38" y="661"/>
                  </a:lnTo>
                  <a:lnTo>
                    <a:pt x="6" y="629"/>
                  </a:lnTo>
                  <a:lnTo>
                    <a:pt x="0" y="629"/>
                  </a:lnTo>
                  <a:lnTo>
                    <a:pt x="0" y="382"/>
                  </a:lnTo>
                  <a:lnTo>
                    <a:pt x="9" y="375"/>
                  </a:lnTo>
                  <a:lnTo>
                    <a:pt x="88" y="379"/>
                  </a:lnTo>
                  <a:lnTo>
                    <a:pt x="88" y="64"/>
                  </a:lnTo>
                  <a:lnTo>
                    <a:pt x="96" y="56"/>
                  </a:lnTo>
                  <a:lnTo>
                    <a:pt x="262" y="28"/>
                  </a:lnTo>
                  <a:lnTo>
                    <a:pt x="292" y="29"/>
                  </a:lnTo>
                  <a:lnTo>
                    <a:pt x="308" y="34"/>
                  </a:lnTo>
                  <a:lnTo>
                    <a:pt x="318" y="54"/>
                  </a:lnTo>
                  <a:lnTo>
                    <a:pt x="324" y="78"/>
                  </a:lnTo>
                  <a:lnTo>
                    <a:pt x="348" y="49"/>
                  </a:lnTo>
                  <a:lnTo>
                    <a:pt x="374" y="29"/>
                  </a:lnTo>
                  <a:lnTo>
                    <a:pt x="417" y="18"/>
                  </a:lnTo>
                  <a:lnTo>
                    <a:pt x="437" y="1"/>
                  </a:lnTo>
                  <a:lnTo>
                    <a:pt x="455" y="0"/>
                  </a:lnTo>
                  <a:lnTo>
                    <a:pt x="467" y="4"/>
                  </a:lnTo>
                  <a:lnTo>
                    <a:pt x="471" y="28"/>
                  </a:lnTo>
                  <a:lnTo>
                    <a:pt x="491" y="62"/>
                  </a:lnTo>
                  <a:lnTo>
                    <a:pt x="507" y="76"/>
                  </a:lnTo>
                  <a:lnTo>
                    <a:pt x="510" y="93"/>
                  </a:lnTo>
                  <a:lnTo>
                    <a:pt x="521" y="118"/>
                  </a:lnTo>
                  <a:lnTo>
                    <a:pt x="541" y="146"/>
                  </a:lnTo>
                  <a:lnTo>
                    <a:pt x="587" y="194"/>
                  </a:lnTo>
                  <a:lnTo>
                    <a:pt x="613" y="201"/>
                  </a:lnTo>
                  <a:lnTo>
                    <a:pt x="633" y="216"/>
                  </a:lnTo>
                  <a:lnTo>
                    <a:pt x="647" y="236"/>
                  </a:lnTo>
                  <a:lnTo>
                    <a:pt x="667" y="245"/>
                  </a:lnTo>
                  <a:lnTo>
                    <a:pt x="683" y="258"/>
                  </a:lnTo>
                  <a:lnTo>
                    <a:pt x="683" y="289"/>
                  </a:lnTo>
                  <a:lnTo>
                    <a:pt x="689" y="321"/>
                  </a:lnTo>
                  <a:lnTo>
                    <a:pt x="698" y="340"/>
                  </a:lnTo>
                  <a:lnTo>
                    <a:pt x="723" y="365"/>
                  </a:lnTo>
                  <a:lnTo>
                    <a:pt x="763" y="366"/>
                  </a:lnTo>
                  <a:lnTo>
                    <a:pt x="800" y="382"/>
                  </a:lnTo>
                  <a:lnTo>
                    <a:pt x="818" y="39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3869" y="1832"/>
              <a:ext cx="691" cy="659"/>
            </a:xfrm>
            <a:custGeom>
              <a:avLst/>
              <a:gdLst>
                <a:gd name="T0" fmla="*/ 441 w 1363"/>
                <a:gd name="T1" fmla="*/ 16 h 1335"/>
                <a:gd name="T2" fmla="*/ 365 w 1363"/>
                <a:gd name="T3" fmla="*/ 70 h 1335"/>
                <a:gd name="T4" fmla="*/ 345 w 1363"/>
                <a:gd name="T5" fmla="*/ 90 h 1335"/>
                <a:gd name="T6" fmla="*/ 315 w 1363"/>
                <a:gd name="T7" fmla="*/ 140 h 1335"/>
                <a:gd name="T8" fmla="*/ 300 w 1363"/>
                <a:gd name="T9" fmla="*/ 240 h 1335"/>
                <a:gd name="T10" fmla="*/ 287 w 1363"/>
                <a:gd name="T11" fmla="*/ 292 h 1335"/>
                <a:gd name="T12" fmla="*/ 272 w 1363"/>
                <a:gd name="T13" fmla="*/ 469 h 1335"/>
                <a:gd name="T14" fmla="*/ 245 w 1363"/>
                <a:gd name="T15" fmla="*/ 487 h 1335"/>
                <a:gd name="T16" fmla="*/ 177 w 1363"/>
                <a:gd name="T17" fmla="*/ 582 h 1335"/>
                <a:gd name="T18" fmla="*/ 157 w 1363"/>
                <a:gd name="T19" fmla="*/ 657 h 1335"/>
                <a:gd name="T20" fmla="*/ 125 w 1363"/>
                <a:gd name="T21" fmla="*/ 666 h 1335"/>
                <a:gd name="T22" fmla="*/ 104 w 1363"/>
                <a:gd name="T23" fmla="*/ 696 h 1335"/>
                <a:gd name="T24" fmla="*/ 100 w 1363"/>
                <a:gd name="T25" fmla="*/ 768 h 1335"/>
                <a:gd name="T26" fmla="*/ 71 w 1363"/>
                <a:gd name="T27" fmla="*/ 886 h 1335"/>
                <a:gd name="T28" fmla="*/ 17 w 1363"/>
                <a:gd name="T29" fmla="*/ 886 h 1335"/>
                <a:gd name="T30" fmla="*/ 9 w 1363"/>
                <a:gd name="T31" fmla="*/ 921 h 1335"/>
                <a:gd name="T32" fmla="*/ 35 w 1363"/>
                <a:gd name="T33" fmla="*/ 950 h 1335"/>
                <a:gd name="T34" fmla="*/ 67 w 1363"/>
                <a:gd name="T35" fmla="*/ 954 h 1335"/>
                <a:gd name="T36" fmla="*/ 96 w 1363"/>
                <a:gd name="T37" fmla="*/ 979 h 1335"/>
                <a:gd name="T38" fmla="*/ 108 w 1363"/>
                <a:gd name="T39" fmla="*/ 1010 h 1335"/>
                <a:gd name="T40" fmla="*/ 160 w 1363"/>
                <a:gd name="T41" fmla="*/ 1046 h 1335"/>
                <a:gd name="T42" fmla="*/ 217 w 1363"/>
                <a:gd name="T43" fmla="*/ 1153 h 1335"/>
                <a:gd name="T44" fmla="*/ 267 w 1363"/>
                <a:gd name="T45" fmla="*/ 1169 h 1335"/>
                <a:gd name="T46" fmla="*/ 289 w 1363"/>
                <a:gd name="T47" fmla="*/ 1242 h 1335"/>
                <a:gd name="T48" fmla="*/ 369 w 1363"/>
                <a:gd name="T49" fmla="*/ 1254 h 1335"/>
                <a:gd name="T50" fmla="*/ 450 w 1363"/>
                <a:gd name="T51" fmla="*/ 1311 h 1335"/>
                <a:gd name="T52" fmla="*/ 512 w 1363"/>
                <a:gd name="T53" fmla="*/ 1324 h 1335"/>
                <a:gd name="T54" fmla="*/ 589 w 1363"/>
                <a:gd name="T55" fmla="*/ 1335 h 1335"/>
                <a:gd name="T56" fmla="*/ 654 w 1363"/>
                <a:gd name="T57" fmla="*/ 1287 h 1335"/>
                <a:gd name="T58" fmla="*/ 771 w 1363"/>
                <a:gd name="T59" fmla="*/ 1298 h 1335"/>
                <a:gd name="T60" fmla="*/ 825 w 1363"/>
                <a:gd name="T61" fmla="*/ 1288 h 1335"/>
                <a:gd name="T62" fmla="*/ 906 w 1363"/>
                <a:gd name="T63" fmla="*/ 1256 h 1335"/>
                <a:gd name="T64" fmla="*/ 997 w 1363"/>
                <a:gd name="T65" fmla="*/ 1199 h 1335"/>
                <a:gd name="T66" fmla="*/ 1347 w 1363"/>
                <a:gd name="T67" fmla="*/ 942 h 1335"/>
                <a:gd name="T68" fmla="*/ 1276 w 1363"/>
                <a:gd name="T69" fmla="*/ 919 h 1335"/>
                <a:gd name="T70" fmla="*/ 987 w 1363"/>
                <a:gd name="T71" fmla="*/ 809 h 1335"/>
                <a:gd name="T72" fmla="*/ 889 w 1363"/>
                <a:gd name="T73" fmla="*/ 709 h 1335"/>
                <a:gd name="T74" fmla="*/ 886 w 1363"/>
                <a:gd name="T75" fmla="*/ 654 h 1335"/>
                <a:gd name="T76" fmla="*/ 842 w 1363"/>
                <a:gd name="T77" fmla="*/ 648 h 1335"/>
                <a:gd name="T78" fmla="*/ 801 w 1363"/>
                <a:gd name="T79" fmla="*/ 652 h 1335"/>
                <a:gd name="T80" fmla="*/ 786 w 1363"/>
                <a:gd name="T81" fmla="*/ 626 h 1335"/>
                <a:gd name="T82" fmla="*/ 819 w 1363"/>
                <a:gd name="T83" fmla="*/ 530 h 1335"/>
                <a:gd name="T84" fmla="*/ 886 w 1363"/>
                <a:gd name="T85" fmla="*/ 483 h 1335"/>
                <a:gd name="T86" fmla="*/ 869 w 1363"/>
                <a:gd name="T87" fmla="*/ 476 h 1335"/>
                <a:gd name="T88" fmla="*/ 849 w 1363"/>
                <a:gd name="T89" fmla="*/ 452 h 1335"/>
                <a:gd name="T90" fmla="*/ 809 w 1363"/>
                <a:gd name="T91" fmla="*/ 413 h 1335"/>
                <a:gd name="T92" fmla="*/ 779 w 1363"/>
                <a:gd name="T93" fmla="*/ 387 h 1335"/>
                <a:gd name="T94" fmla="*/ 758 w 1363"/>
                <a:gd name="T95" fmla="*/ 381 h 1335"/>
                <a:gd name="T96" fmla="*/ 716 w 1363"/>
                <a:gd name="T97" fmla="*/ 323 h 1335"/>
                <a:gd name="T98" fmla="*/ 686 w 1363"/>
                <a:gd name="T99" fmla="*/ 316 h 1335"/>
                <a:gd name="T100" fmla="*/ 657 w 1363"/>
                <a:gd name="T101" fmla="*/ 292 h 1335"/>
                <a:gd name="T102" fmla="*/ 634 w 1363"/>
                <a:gd name="T103" fmla="*/ 284 h 1335"/>
                <a:gd name="T104" fmla="*/ 618 w 1363"/>
                <a:gd name="T105" fmla="*/ 288 h 1335"/>
                <a:gd name="T106" fmla="*/ 601 w 1363"/>
                <a:gd name="T107" fmla="*/ 247 h 1335"/>
                <a:gd name="T108" fmla="*/ 589 w 1363"/>
                <a:gd name="T109" fmla="*/ 239 h 1335"/>
                <a:gd name="T110" fmla="*/ 585 w 1363"/>
                <a:gd name="T111" fmla="*/ 260 h 1335"/>
                <a:gd name="T112" fmla="*/ 570 w 1363"/>
                <a:gd name="T113" fmla="*/ 267 h 1335"/>
                <a:gd name="T114" fmla="*/ 560 w 1363"/>
                <a:gd name="T115" fmla="*/ 232 h 1335"/>
                <a:gd name="T116" fmla="*/ 538 w 1363"/>
                <a:gd name="T117" fmla="*/ 207 h 1335"/>
                <a:gd name="T118" fmla="*/ 480 w 1363"/>
                <a:gd name="T119" fmla="*/ 50 h 1335"/>
                <a:gd name="T120" fmla="*/ 442 w 1363"/>
                <a:gd name="T121" fmla="*/ 0 h 133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63"/>
                <a:gd name="T184" fmla="*/ 0 h 1335"/>
                <a:gd name="T185" fmla="*/ 1363 w 1363"/>
                <a:gd name="T186" fmla="*/ 1335 h 133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63" h="1335">
                  <a:moveTo>
                    <a:pt x="442" y="0"/>
                  </a:moveTo>
                  <a:lnTo>
                    <a:pt x="441" y="16"/>
                  </a:lnTo>
                  <a:lnTo>
                    <a:pt x="432" y="40"/>
                  </a:lnTo>
                  <a:lnTo>
                    <a:pt x="365" y="70"/>
                  </a:lnTo>
                  <a:lnTo>
                    <a:pt x="357" y="80"/>
                  </a:lnTo>
                  <a:lnTo>
                    <a:pt x="345" y="90"/>
                  </a:lnTo>
                  <a:lnTo>
                    <a:pt x="324" y="92"/>
                  </a:lnTo>
                  <a:lnTo>
                    <a:pt x="315" y="140"/>
                  </a:lnTo>
                  <a:lnTo>
                    <a:pt x="312" y="185"/>
                  </a:lnTo>
                  <a:lnTo>
                    <a:pt x="300" y="240"/>
                  </a:lnTo>
                  <a:lnTo>
                    <a:pt x="291" y="263"/>
                  </a:lnTo>
                  <a:lnTo>
                    <a:pt x="287" y="292"/>
                  </a:lnTo>
                  <a:lnTo>
                    <a:pt x="293" y="373"/>
                  </a:lnTo>
                  <a:lnTo>
                    <a:pt x="272" y="469"/>
                  </a:lnTo>
                  <a:lnTo>
                    <a:pt x="260" y="483"/>
                  </a:lnTo>
                  <a:lnTo>
                    <a:pt x="245" y="487"/>
                  </a:lnTo>
                  <a:lnTo>
                    <a:pt x="231" y="502"/>
                  </a:lnTo>
                  <a:lnTo>
                    <a:pt x="177" y="582"/>
                  </a:lnTo>
                  <a:lnTo>
                    <a:pt x="164" y="648"/>
                  </a:lnTo>
                  <a:lnTo>
                    <a:pt x="157" y="657"/>
                  </a:lnTo>
                  <a:lnTo>
                    <a:pt x="139" y="657"/>
                  </a:lnTo>
                  <a:lnTo>
                    <a:pt x="125" y="666"/>
                  </a:lnTo>
                  <a:lnTo>
                    <a:pt x="111" y="698"/>
                  </a:lnTo>
                  <a:lnTo>
                    <a:pt x="104" y="696"/>
                  </a:lnTo>
                  <a:lnTo>
                    <a:pt x="108" y="722"/>
                  </a:lnTo>
                  <a:lnTo>
                    <a:pt x="100" y="768"/>
                  </a:lnTo>
                  <a:lnTo>
                    <a:pt x="101" y="866"/>
                  </a:lnTo>
                  <a:lnTo>
                    <a:pt x="71" y="886"/>
                  </a:lnTo>
                  <a:lnTo>
                    <a:pt x="33" y="882"/>
                  </a:lnTo>
                  <a:lnTo>
                    <a:pt x="17" y="886"/>
                  </a:lnTo>
                  <a:lnTo>
                    <a:pt x="19" y="913"/>
                  </a:lnTo>
                  <a:lnTo>
                    <a:pt x="9" y="921"/>
                  </a:lnTo>
                  <a:lnTo>
                    <a:pt x="0" y="934"/>
                  </a:lnTo>
                  <a:lnTo>
                    <a:pt x="35" y="950"/>
                  </a:lnTo>
                  <a:lnTo>
                    <a:pt x="48" y="950"/>
                  </a:lnTo>
                  <a:lnTo>
                    <a:pt x="67" y="954"/>
                  </a:lnTo>
                  <a:lnTo>
                    <a:pt x="81" y="962"/>
                  </a:lnTo>
                  <a:lnTo>
                    <a:pt x="96" y="979"/>
                  </a:lnTo>
                  <a:lnTo>
                    <a:pt x="99" y="995"/>
                  </a:lnTo>
                  <a:lnTo>
                    <a:pt x="108" y="1010"/>
                  </a:lnTo>
                  <a:lnTo>
                    <a:pt x="121" y="1023"/>
                  </a:lnTo>
                  <a:lnTo>
                    <a:pt x="160" y="1046"/>
                  </a:lnTo>
                  <a:lnTo>
                    <a:pt x="201" y="1143"/>
                  </a:lnTo>
                  <a:lnTo>
                    <a:pt x="217" y="1153"/>
                  </a:lnTo>
                  <a:lnTo>
                    <a:pt x="253" y="1161"/>
                  </a:lnTo>
                  <a:lnTo>
                    <a:pt x="267" y="1169"/>
                  </a:lnTo>
                  <a:lnTo>
                    <a:pt x="267" y="1234"/>
                  </a:lnTo>
                  <a:lnTo>
                    <a:pt x="289" y="1242"/>
                  </a:lnTo>
                  <a:lnTo>
                    <a:pt x="340" y="1240"/>
                  </a:lnTo>
                  <a:lnTo>
                    <a:pt x="369" y="1254"/>
                  </a:lnTo>
                  <a:lnTo>
                    <a:pt x="432" y="1292"/>
                  </a:lnTo>
                  <a:lnTo>
                    <a:pt x="450" y="1311"/>
                  </a:lnTo>
                  <a:lnTo>
                    <a:pt x="484" y="1322"/>
                  </a:lnTo>
                  <a:lnTo>
                    <a:pt x="512" y="1324"/>
                  </a:lnTo>
                  <a:lnTo>
                    <a:pt x="550" y="1334"/>
                  </a:lnTo>
                  <a:lnTo>
                    <a:pt x="589" y="1335"/>
                  </a:lnTo>
                  <a:lnTo>
                    <a:pt x="630" y="1315"/>
                  </a:lnTo>
                  <a:lnTo>
                    <a:pt x="654" y="1287"/>
                  </a:lnTo>
                  <a:lnTo>
                    <a:pt x="718" y="1271"/>
                  </a:lnTo>
                  <a:lnTo>
                    <a:pt x="771" y="1298"/>
                  </a:lnTo>
                  <a:lnTo>
                    <a:pt x="819" y="1296"/>
                  </a:lnTo>
                  <a:lnTo>
                    <a:pt x="825" y="1288"/>
                  </a:lnTo>
                  <a:lnTo>
                    <a:pt x="853" y="1274"/>
                  </a:lnTo>
                  <a:lnTo>
                    <a:pt x="906" y="1256"/>
                  </a:lnTo>
                  <a:lnTo>
                    <a:pt x="949" y="1222"/>
                  </a:lnTo>
                  <a:lnTo>
                    <a:pt x="997" y="1199"/>
                  </a:lnTo>
                  <a:lnTo>
                    <a:pt x="1103" y="1198"/>
                  </a:lnTo>
                  <a:lnTo>
                    <a:pt x="1347" y="942"/>
                  </a:lnTo>
                  <a:lnTo>
                    <a:pt x="1363" y="915"/>
                  </a:lnTo>
                  <a:lnTo>
                    <a:pt x="1276" y="919"/>
                  </a:lnTo>
                  <a:lnTo>
                    <a:pt x="998" y="821"/>
                  </a:lnTo>
                  <a:lnTo>
                    <a:pt x="987" y="809"/>
                  </a:lnTo>
                  <a:lnTo>
                    <a:pt x="951" y="782"/>
                  </a:lnTo>
                  <a:lnTo>
                    <a:pt x="889" y="709"/>
                  </a:lnTo>
                  <a:lnTo>
                    <a:pt x="878" y="673"/>
                  </a:lnTo>
                  <a:lnTo>
                    <a:pt x="886" y="654"/>
                  </a:lnTo>
                  <a:lnTo>
                    <a:pt x="863" y="640"/>
                  </a:lnTo>
                  <a:lnTo>
                    <a:pt x="842" y="648"/>
                  </a:lnTo>
                  <a:lnTo>
                    <a:pt x="838" y="653"/>
                  </a:lnTo>
                  <a:lnTo>
                    <a:pt x="801" y="652"/>
                  </a:lnTo>
                  <a:lnTo>
                    <a:pt x="790" y="642"/>
                  </a:lnTo>
                  <a:lnTo>
                    <a:pt x="786" y="626"/>
                  </a:lnTo>
                  <a:lnTo>
                    <a:pt x="807" y="585"/>
                  </a:lnTo>
                  <a:lnTo>
                    <a:pt x="819" y="530"/>
                  </a:lnTo>
                  <a:lnTo>
                    <a:pt x="834" y="513"/>
                  </a:lnTo>
                  <a:lnTo>
                    <a:pt x="886" y="483"/>
                  </a:lnTo>
                  <a:lnTo>
                    <a:pt x="878" y="472"/>
                  </a:lnTo>
                  <a:lnTo>
                    <a:pt x="869" y="476"/>
                  </a:lnTo>
                  <a:lnTo>
                    <a:pt x="858" y="471"/>
                  </a:lnTo>
                  <a:lnTo>
                    <a:pt x="849" y="452"/>
                  </a:lnTo>
                  <a:lnTo>
                    <a:pt x="827" y="445"/>
                  </a:lnTo>
                  <a:lnTo>
                    <a:pt x="809" y="413"/>
                  </a:lnTo>
                  <a:lnTo>
                    <a:pt x="793" y="407"/>
                  </a:lnTo>
                  <a:lnTo>
                    <a:pt x="779" y="387"/>
                  </a:lnTo>
                  <a:lnTo>
                    <a:pt x="771" y="388"/>
                  </a:lnTo>
                  <a:lnTo>
                    <a:pt x="758" y="381"/>
                  </a:lnTo>
                  <a:lnTo>
                    <a:pt x="757" y="373"/>
                  </a:lnTo>
                  <a:lnTo>
                    <a:pt x="716" y="323"/>
                  </a:lnTo>
                  <a:lnTo>
                    <a:pt x="704" y="316"/>
                  </a:lnTo>
                  <a:lnTo>
                    <a:pt x="686" y="316"/>
                  </a:lnTo>
                  <a:lnTo>
                    <a:pt x="670" y="308"/>
                  </a:lnTo>
                  <a:lnTo>
                    <a:pt x="657" y="292"/>
                  </a:lnTo>
                  <a:lnTo>
                    <a:pt x="645" y="285"/>
                  </a:lnTo>
                  <a:lnTo>
                    <a:pt x="634" y="284"/>
                  </a:lnTo>
                  <a:lnTo>
                    <a:pt x="626" y="289"/>
                  </a:lnTo>
                  <a:lnTo>
                    <a:pt x="618" y="288"/>
                  </a:lnTo>
                  <a:lnTo>
                    <a:pt x="601" y="267"/>
                  </a:lnTo>
                  <a:lnTo>
                    <a:pt x="601" y="247"/>
                  </a:lnTo>
                  <a:lnTo>
                    <a:pt x="594" y="247"/>
                  </a:lnTo>
                  <a:lnTo>
                    <a:pt x="589" y="239"/>
                  </a:lnTo>
                  <a:lnTo>
                    <a:pt x="577" y="247"/>
                  </a:lnTo>
                  <a:lnTo>
                    <a:pt x="585" y="260"/>
                  </a:lnTo>
                  <a:lnTo>
                    <a:pt x="584" y="269"/>
                  </a:lnTo>
                  <a:lnTo>
                    <a:pt x="570" y="267"/>
                  </a:lnTo>
                  <a:lnTo>
                    <a:pt x="570" y="255"/>
                  </a:lnTo>
                  <a:lnTo>
                    <a:pt x="560" y="232"/>
                  </a:lnTo>
                  <a:lnTo>
                    <a:pt x="545" y="227"/>
                  </a:lnTo>
                  <a:lnTo>
                    <a:pt x="538" y="207"/>
                  </a:lnTo>
                  <a:lnTo>
                    <a:pt x="522" y="192"/>
                  </a:lnTo>
                  <a:lnTo>
                    <a:pt x="480" y="50"/>
                  </a:lnTo>
                  <a:lnTo>
                    <a:pt x="452" y="3"/>
                  </a:lnTo>
                  <a:lnTo>
                    <a:pt x="44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9" name="Freeform 8"/>
            <p:cNvSpPr>
              <a:spLocks/>
            </p:cNvSpPr>
            <p:nvPr/>
          </p:nvSpPr>
          <p:spPr bwMode="auto">
            <a:xfrm>
              <a:off x="3917" y="2441"/>
              <a:ext cx="368" cy="418"/>
            </a:xfrm>
            <a:custGeom>
              <a:avLst/>
              <a:gdLst>
                <a:gd name="T0" fmla="*/ 138 w 726"/>
                <a:gd name="T1" fmla="*/ 5 h 850"/>
                <a:gd name="T2" fmla="*/ 28 w 726"/>
                <a:gd name="T3" fmla="*/ 14 h 850"/>
                <a:gd name="T4" fmla="*/ 8 w 726"/>
                <a:gd name="T5" fmla="*/ 54 h 850"/>
                <a:gd name="T6" fmla="*/ 34 w 726"/>
                <a:gd name="T7" fmla="*/ 74 h 850"/>
                <a:gd name="T8" fmla="*/ 54 w 726"/>
                <a:gd name="T9" fmla="*/ 137 h 850"/>
                <a:gd name="T10" fmla="*/ 80 w 726"/>
                <a:gd name="T11" fmla="*/ 156 h 850"/>
                <a:gd name="T12" fmla="*/ 100 w 726"/>
                <a:gd name="T13" fmla="*/ 228 h 850"/>
                <a:gd name="T14" fmla="*/ 82 w 726"/>
                <a:gd name="T15" fmla="*/ 305 h 850"/>
                <a:gd name="T16" fmla="*/ 8 w 726"/>
                <a:gd name="T17" fmla="*/ 402 h 850"/>
                <a:gd name="T18" fmla="*/ 20 w 726"/>
                <a:gd name="T19" fmla="*/ 442 h 850"/>
                <a:gd name="T20" fmla="*/ 63 w 726"/>
                <a:gd name="T21" fmla="*/ 446 h 850"/>
                <a:gd name="T22" fmla="*/ 80 w 726"/>
                <a:gd name="T23" fmla="*/ 457 h 850"/>
                <a:gd name="T24" fmla="*/ 47 w 726"/>
                <a:gd name="T25" fmla="*/ 474 h 850"/>
                <a:gd name="T26" fmla="*/ 16 w 726"/>
                <a:gd name="T27" fmla="*/ 497 h 850"/>
                <a:gd name="T28" fmla="*/ 348 w 726"/>
                <a:gd name="T29" fmla="*/ 699 h 850"/>
                <a:gd name="T30" fmla="*/ 367 w 726"/>
                <a:gd name="T31" fmla="*/ 771 h 850"/>
                <a:gd name="T32" fmla="*/ 509 w 726"/>
                <a:gd name="T33" fmla="*/ 842 h 850"/>
                <a:gd name="T34" fmla="*/ 541 w 726"/>
                <a:gd name="T35" fmla="*/ 782 h 850"/>
                <a:gd name="T36" fmla="*/ 580 w 726"/>
                <a:gd name="T37" fmla="*/ 696 h 850"/>
                <a:gd name="T38" fmla="*/ 600 w 726"/>
                <a:gd name="T39" fmla="*/ 663 h 850"/>
                <a:gd name="T40" fmla="*/ 640 w 726"/>
                <a:gd name="T41" fmla="*/ 625 h 850"/>
                <a:gd name="T42" fmla="*/ 674 w 726"/>
                <a:gd name="T43" fmla="*/ 602 h 850"/>
                <a:gd name="T44" fmla="*/ 698 w 726"/>
                <a:gd name="T45" fmla="*/ 566 h 850"/>
                <a:gd name="T46" fmla="*/ 648 w 726"/>
                <a:gd name="T47" fmla="*/ 165 h 850"/>
                <a:gd name="T48" fmla="*/ 726 w 726"/>
                <a:gd name="T49" fmla="*/ 62 h 850"/>
                <a:gd name="T50" fmla="*/ 625 w 726"/>
                <a:gd name="T51" fmla="*/ 37 h 850"/>
                <a:gd name="T52" fmla="*/ 537 w 726"/>
                <a:gd name="T53" fmla="*/ 81 h 850"/>
                <a:gd name="T54" fmla="*/ 457 w 726"/>
                <a:gd name="T55" fmla="*/ 100 h 850"/>
                <a:gd name="T56" fmla="*/ 391 w 726"/>
                <a:gd name="T57" fmla="*/ 88 h 850"/>
                <a:gd name="T58" fmla="*/ 339 w 726"/>
                <a:gd name="T59" fmla="*/ 58 h 850"/>
                <a:gd name="T60" fmla="*/ 247 w 726"/>
                <a:gd name="T61" fmla="*/ 6 h 850"/>
                <a:gd name="T62" fmla="*/ 174 w 726"/>
                <a:gd name="T63" fmla="*/ 0 h 8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26"/>
                <a:gd name="T97" fmla="*/ 0 h 850"/>
                <a:gd name="T98" fmla="*/ 726 w 726"/>
                <a:gd name="T99" fmla="*/ 850 h 8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26" h="850">
                  <a:moveTo>
                    <a:pt x="174" y="0"/>
                  </a:moveTo>
                  <a:lnTo>
                    <a:pt x="138" y="5"/>
                  </a:lnTo>
                  <a:lnTo>
                    <a:pt x="47" y="4"/>
                  </a:lnTo>
                  <a:lnTo>
                    <a:pt x="28" y="14"/>
                  </a:lnTo>
                  <a:lnTo>
                    <a:pt x="0" y="48"/>
                  </a:lnTo>
                  <a:lnTo>
                    <a:pt x="8" y="54"/>
                  </a:lnTo>
                  <a:lnTo>
                    <a:pt x="34" y="61"/>
                  </a:lnTo>
                  <a:lnTo>
                    <a:pt x="34" y="74"/>
                  </a:lnTo>
                  <a:lnTo>
                    <a:pt x="40" y="81"/>
                  </a:lnTo>
                  <a:lnTo>
                    <a:pt x="54" y="137"/>
                  </a:lnTo>
                  <a:lnTo>
                    <a:pt x="62" y="146"/>
                  </a:lnTo>
                  <a:lnTo>
                    <a:pt x="80" y="156"/>
                  </a:lnTo>
                  <a:lnTo>
                    <a:pt x="94" y="168"/>
                  </a:lnTo>
                  <a:lnTo>
                    <a:pt x="100" y="228"/>
                  </a:lnTo>
                  <a:lnTo>
                    <a:pt x="94" y="285"/>
                  </a:lnTo>
                  <a:lnTo>
                    <a:pt x="82" y="305"/>
                  </a:lnTo>
                  <a:lnTo>
                    <a:pt x="47" y="347"/>
                  </a:lnTo>
                  <a:lnTo>
                    <a:pt x="8" y="402"/>
                  </a:lnTo>
                  <a:lnTo>
                    <a:pt x="7" y="427"/>
                  </a:lnTo>
                  <a:lnTo>
                    <a:pt x="20" y="442"/>
                  </a:lnTo>
                  <a:lnTo>
                    <a:pt x="24" y="457"/>
                  </a:lnTo>
                  <a:lnTo>
                    <a:pt x="63" y="446"/>
                  </a:lnTo>
                  <a:lnTo>
                    <a:pt x="80" y="446"/>
                  </a:lnTo>
                  <a:lnTo>
                    <a:pt x="80" y="457"/>
                  </a:lnTo>
                  <a:lnTo>
                    <a:pt x="62" y="462"/>
                  </a:lnTo>
                  <a:lnTo>
                    <a:pt x="47" y="474"/>
                  </a:lnTo>
                  <a:lnTo>
                    <a:pt x="30" y="474"/>
                  </a:lnTo>
                  <a:lnTo>
                    <a:pt x="16" y="497"/>
                  </a:lnTo>
                  <a:lnTo>
                    <a:pt x="30" y="513"/>
                  </a:lnTo>
                  <a:lnTo>
                    <a:pt x="348" y="699"/>
                  </a:lnTo>
                  <a:lnTo>
                    <a:pt x="359" y="754"/>
                  </a:lnTo>
                  <a:lnTo>
                    <a:pt x="367" y="771"/>
                  </a:lnTo>
                  <a:lnTo>
                    <a:pt x="493" y="850"/>
                  </a:lnTo>
                  <a:lnTo>
                    <a:pt x="509" y="842"/>
                  </a:lnTo>
                  <a:lnTo>
                    <a:pt x="524" y="823"/>
                  </a:lnTo>
                  <a:lnTo>
                    <a:pt x="541" y="782"/>
                  </a:lnTo>
                  <a:lnTo>
                    <a:pt x="573" y="723"/>
                  </a:lnTo>
                  <a:lnTo>
                    <a:pt x="580" y="696"/>
                  </a:lnTo>
                  <a:lnTo>
                    <a:pt x="592" y="672"/>
                  </a:lnTo>
                  <a:lnTo>
                    <a:pt x="600" y="663"/>
                  </a:lnTo>
                  <a:lnTo>
                    <a:pt x="633" y="645"/>
                  </a:lnTo>
                  <a:lnTo>
                    <a:pt x="640" y="625"/>
                  </a:lnTo>
                  <a:lnTo>
                    <a:pt x="651" y="610"/>
                  </a:lnTo>
                  <a:lnTo>
                    <a:pt x="674" y="602"/>
                  </a:lnTo>
                  <a:lnTo>
                    <a:pt x="698" y="575"/>
                  </a:lnTo>
                  <a:lnTo>
                    <a:pt x="698" y="566"/>
                  </a:lnTo>
                  <a:lnTo>
                    <a:pt x="649" y="506"/>
                  </a:lnTo>
                  <a:lnTo>
                    <a:pt x="648" y="165"/>
                  </a:lnTo>
                  <a:lnTo>
                    <a:pt x="689" y="125"/>
                  </a:lnTo>
                  <a:lnTo>
                    <a:pt x="726" y="62"/>
                  </a:lnTo>
                  <a:lnTo>
                    <a:pt x="678" y="64"/>
                  </a:lnTo>
                  <a:lnTo>
                    <a:pt x="625" y="37"/>
                  </a:lnTo>
                  <a:lnTo>
                    <a:pt x="561" y="53"/>
                  </a:lnTo>
                  <a:lnTo>
                    <a:pt x="537" y="81"/>
                  </a:lnTo>
                  <a:lnTo>
                    <a:pt x="496" y="101"/>
                  </a:lnTo>
                  <a:lnTo>
                    <a:pt x="457" y="100"/>
                  </a:lnTo>
                  <a:lnTo>
                    <a:pt x="419" y="90"/>
                  </a:lnTo>
                  <a:lnTo>
                    <a:pt x="391" y="88"/>
                  </a:lnTo>
                  <a:lnTo>
                    <a:pt x="357" y="77"/>
                  </a:lnTo>
                  <a:lnTo>
                    <a:pt x="339" y="58"/>
                  </a:lnTo>
                  <a:lnTo>
                    <a:pt x="276" y="20"/>
                  </a:lnTo>
                  <a:lnTo>
                    <a:pt x="247" y="6"/>
                  </a:lnTo>
                  <a:lnTo>
                    <a:pt x="196" y="8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auto">
            <a:xfrm>
              <a:off x="2808" y="1172"/>
              <a:ext cx="684" cy="600"/>
            </a:xfrm>
            <a:custGeom>
              <a:avLst/>
              <a:gdLst>
                <a:gd name="T0" fmla="*/ 1304 w 1346"/>
                <a:gd name="T1" fmla="*/ 137 h 1218"/>
                <a:gd name="T2" fmla="*/ 1294 w 1346"/>
                <a:gd name="T3" fmla="*/ 178 h 1218"/>
                <a:gd name="T4" fmla="*/ 1289 w 1346"/>
                <a:gd name="T5" fmla="*/ 259 h 1218"/>
                <a:gd name="T6" fmla="*/ 1285 w 1346"/>
                <a:gd name="T7" fmla="*/ 301 h 1218"/>
                <a:gd name="T8" fmla="*/ 1296 w 1346"/>
                <a:gd name="T9" fmla="*/ 339 h 1218"/>
                <a:gd name="T10" fmla="*/ 1342 w 1346"/>
                <a:gd name="T11" fmla="*/ 993 h 1218"/>
                <a:gd name="T12" fmla="*/ 1261 w 1346"/>
                <a:gd name="T13" fmla="*/ 1168 h 1218"/>
                <a:gd name="T14" fmla="*/ 1248 w 1346"/>
                <a:gd name="T15" fmla="*/ 1217 h 1218"/>
                <a:gd name="T16" fmla="*/ 477 w 1346"/>
                <a:gd name="T17" fmla="*/ 899 h 1218"/>
                <a:gd name="T18" fmla="*/ 434 w 1346"/>
                <a:gd name="T19" fmla="*/ 887 h 1218"/>
                <a:gd name="T20" fmla="*/ 385 w 1346"/>
                <a:gd name="T21" fmla="*/ 860 h 1218"/>
                <a:gd name="T22" fmla="*/ 207 w 1346"/>
                <a:gd name="T23" fmla="*/ 852 h 1218"/>
                <a:gd name="T24" fmla="*/ 186 w 1346"/>
                <a:gd name="T25" fmla="*/ 827 h 1218"/>
                <a:gd name="T26" fmla="*/ 117 w 1346"/>
                <a:gd name="T27" fmla="*/ 762 h 1218"/>
                <a:gd name="T28" fmla="*/ 50 w 1346"/>
                <a:gd name="T29" fmla="*/ 739 h 1218"/>
                <a:gd name="T30" fmla="*/ 32 w 1346"/>
                <a:gd name="T31" fmla="*/ 667 h 1218"/>
                <a:gd name="T32" fmla="*/ 0 w 1346"/>
                <a:gd name="T33" fmla="*/ 616 h 1218"/>
                <a:gd name="T34" fmla="*/ 34 w 1346"/>
                <a:gd name="T35" fmla="*/ 591 h 1218"/>
                <a:gd name="T36" fmla="*/ 48 w 1346"/>
                <a:gd name="T37" fmla="*/ 475 h 1218"/>
                <a:gd name="T38" fmla="*/ 46 w 1346"/>
                <a:gd name="T39" fmla="*/ 444 h 1218"/>
                <a:gd name="T40" fmla="*/ 45 w 1346"/>
                <a:gd name="T41" fmla="*/ 335 h 1218"/>
                <a:gd name="T42" fmla="*/ 20 w 1346"/>
                <a:gd name="T43" fmla="*/ 262 h 1218"/>
                <a:gd name="T44" fmla="*/ 36 w 1346"/>
                <a:gd name="T45" fmla="*/ 249 h 1218"/>
                <a:gd name="T46" fmla="*/ 74 w 1346"/>
                <a:gd name="T47" fmla="*/ 237 h 1218"/>
                <a:gd name="T48" fmla="*/ 101 w 1346"/>
                <a:gd name="T49" fmla="*/ 197 h 1218"/>
                <a:gd name="T50" fmla="*/ 95 w 1346"/>
                <a:gd name="T51" fmla="*/ 145 h 1218"/>
                <a:gd name="T52" fmla="*/ 138 w 1346"/>
                <a:gd name="T53" fmla="*/ 117 h 1218"/>
                <a:gd name="T54" fmla="*/ 201 w 1346"/>
                <a:gd name="T55" fmla="*/ 66 h 1218"/>
                <a:gd name="T56" fmla="*/ 211 w 1346"/>
                <a:gd name="T57" fmla="*/ 0 h 1218"/>
                <a:gd name="T58" fmla="*/ 315 w 1346"/>
                <a:gd name="T59" fmla="*/ 32 h 1218"/>
                <a:gd name="T60" fmla="*/ 402 w 1346"/>
                <a:gd name="T61" fmla="*/ 33 h 1218"/>
                <a:gd name="T62" fmla="*/ 515 w 1346"/>
                <a:gd name="T63" fmla="*/ 81 h 1218"/>
                <a:gd name="T64" fmla="*/ 535 w 1346"/>
                <a:gd name="T65" fmla="*/ 137 h 1218"/>
                <a:gd name="T66" fmla="*/ 587 w 1346"/>
                <a:gd name="T67" fmla="*/ 171 h 1218"/>
                <a:gd name="T68" fmla="*/ 706 w 1346"/>
                <a:gd name="T69" fmla="*/ 193 h 1218"/>
                <a:gd name="T70" fmla="*/ 752 w 1346"/>
                <a:gd name="T71" fmla="*/ 214 h 1218"/>
                <a:gd name="T72" fmla="*/ 808 w 1346"/>
                <a:gd name="T73" fmla="*/ 255 h 1218"/>
                <a:gd name="T74" fmla="*/ 858 w 1346"/>
                <a:gd name="T75" fmla="*/ 245 h 1218"/>
                <a:gd name="T76" fmla="*/ 904 w 1346"/>
                <a:gd name="T77" fmla="*/ 191 h 1218"/>
                <a:gd name="T78" fmla="*/ 897 w 1346"/>
                <a:gd name="T79" fmla="*/ 165 h 1218"/>
                <a:gd name="T80" fmla="*/ 888 w 1346"/>
                <a:gd name="T81" fmla="*/ 135 h 1218"/>
                <a:gd name="T82" fmla="*/ 893 w 1346"/>
                <a:gd name="T83" fmla="*/ 97 h 1218"/>
                <a:gd name="T84" fmla="*/ 952 w 1346"/>
                <a:gd name="T85" fmla="*/ 46 h 1218"/>
                <a:gd name="T86" fmla="*/ 1017 w 1346"/>
                <a:gd name="T87" fmla="*/ 25 h 1218"/>
                <a:gd name="T88" fmla="*/ 1127 w 1346"/>
                <a:gd name="T89" fmla="*/ 44 h 1218"/>
                <a:gd name="T90" fmla="*/ 1143 w 1346"/>
                <a:gd name="T91" fmla="*/ 64 h 1218"/>
                <a:gd name="T92" fmla="*/ 1141 w 1346"/>
                <a:gd name="T93" fmla="*/ 76 h 1218"/>
                <a:gd name="T94" fmla="*/ 1191 w 1346"/>
                <a:gd name="T95" fmla="*/ 89 h 1218"/>
                <a:gd name="T96" fmla="*/ 1293 w 1346"/>
                <a:gd name="T97" fmla="*/ 109 h 1218"/>
                <a:gd name="T98" fmla="*/ 1316 w 1346"/>
                <a:gd name="T99" fmla="*/ 134 h 121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46"/>
                <a:gd name="T151" fmla="*/ 0 h 1218"/>
                <a:gd name="T152" fmla="*/ 1346 w 1346"/>
                <a:gd name="T153" fmla="*/ 1218 h 121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46" h="1218">
                  <a:moveTo>
                    <a:pt x="1316" y="134"/>
                  </a:moveTo>
                  <a:lnTo>
                    <a:pt x="1304" y="137"/>
                  </a:lnTo>
                  <a:lnTo>
                    <a:pt x="1290" y="162"/>
                  </a:lnTo>
                  <a:lnTo>
                    <a:pt x="1294" y="178"/>
                  </a:lnTo>
                  <a:lnTo>
                    <a:pt x="1301" y="251"/>
                  </a:lnTo>
                  <a:lnTo>
                    <a:pt x="1289" y="259"/>
                  </a:lnTo>
                  <a:lnTo>
                    <a:pt x="1281" y="271"/>
                  </a:lnTo>
                  <a:lnTo>
                    <a:pt x="1285" y="301"/>
                  </a:lnTo>
                  <a:lnTo>
                    <a:pt x="1300" y="322"/>
                  </a:lnTo>
                  <a:lnTo>
                    <a:pt x="1296" y="339"/>
                  </a:lnTo>
                  <a:lnTo>
                    <a:pt x="1322" y="363"/>
                  </a:lnTo>
                  <a:lnTo>
                    <a:pt x="1342" y="993"/>
                  </a:lnTo>
                  <a:lnTo>
                    <a:pt x="1346" y="1166"/>
                  </a:lnTo>
                  <a:lnTo>
                    <a:pt x="1261" y="1168"/>
                  </a:lnTo>
                  <a:lnTo>
                    <a:pt x="1261" y="1218"/>
                  </a:lnTo>
                  <a:lnTo>
                    <a:pt x="1248" y="1217"/>
                  </a:lnTo>
                  <a:lnTo>
                    <a:pt x="567" y="871"/>
                  </a:lnTo>
                  <a:lnTo>
                    <a:pt x="477" y="899"/>
                  </a:lnTo>
                  <a:lnTo>
                    <a:pt x="450" y="907"/>
                  </a:lnTo>
                  <a:lnTo>
                    <a:pt x="434" y="887"/>
                  </a:lnTo>
                  <a:lnTo>
                    <a:pt x="398" y="864"/>
                  </a:lnTo>
                  <a:lnTo>
                    <a:pt x="385" y="860"/>
                  </a:lnTo>
                  <a:lnTo>
                    <a:pt x="323" y="855"/>
                  </a:lnTo>
                  <a:lnTo>
                    <a:pt x="207" y="852"/>
                  </a:lnTo>
                  <a:lnTo>
                    <a:pt x="195" y="857"/>
                  </a:lnTo>
                  <a:lnTo>
                    <a:pt x="186" y="827"/>
                  </a:lnTo>
                  <a:lnTo>
                    <a:pt x="162" y="782"/>
                  </a:lnTo>
                  <a:lnTo>
                    <a:pt x="117" y="762"/>
                  </a:lnTo>
                  <a:lnTo>
                    <a:pt x="70" y="762"/>
                  </a:lnTo>
                  <a:lnTo>
                    <a:pt x="50" y="739"/>
                  </a:lnTo>
                  <a:lnTo>
                    <a:pt x="46" y="691"/>
                  </a:lnTo>
                  <a:lnTo>
                    <a:pt x="32" y="667"/>
                  </a:lnTo>
                  <a:lnTo>
                    <a:pt x="6" y="635"/>
                  </a:lnTo>
                  <a:lnTo>
                    <a:pt x="0" y="616"/>
                  </a:lnTo>
                  <a:lnTo>
                    <a:pt x="4" y="603"/>
                  </a:lnTo>
                  <a:lnTo>
                    <a:pt x="34" y="591"/>
                  </a:lnTo>
                  <a:lnTo>
                    <a:pt x="42" y="507"/>
                  </a:lnTo>
                  <a:lnTo>
                    <a:pt x="48" y="475"/>
                  </a:lnTo>
                  <a:lnTo>
                    <a:pt x="50" y="458"/>
                  </a:lnTo>
                  <a:lnTo>
                    <a:pt x="46" y="444"/>
                  </a:lnTo>
                  <a:lnTo>
                    <a:pt x="52" y="370"/>
                  </a:lnTo>
                  <a:lnTo>
                    <a:pt x="45" y="335"/>
                  </a:lnTo>
                  <a:lnTo>
                    <a:pt x="14" y="285"/>
                  </a:lnTo>
                  <a:lnTo>
                    <a:pt x="20" y="262"/>
                  </a:lnTo>
                  <a:lnTo>
                    <a:pt x="34" y="253"/>
                  </a:lnTo>
                  <a:lnTo>
                    <a:pt x="36" y="249"/>
                  </a:lnTo>
                  <a:lnTo>
                    <a:pt x="54" y="249"/>
                  </a:lnTo>
                  <a:lnTo>
                    <a:pt x="74" y="237"/>
                  </a:lnTo>
                  <a:lnTo>
                    <a:pt x="98" y="209"/>
                  </a:lnTo>
                  <a:lnTo>
                    <a:pt x="101" y="197"/>
                  </a:lnTo>
                  <a:lnTo>
                    <a:pt x="95" y="158"/>
                  </a:lnTo>
                  <a:lnTo>
                    <a:pt x="95" y="145"/>
                  </a:lnTo>
                  <a:lnTo>
                    <a:pt x="106" y="133"/>
                  </a:lnTo>
                  <a:lnTo>
                    <a:pt x="138" y="117"/>
                  </a:lnTo>
                  <a:lnTo>
                    <a:pt x="147" y="102"/>
                  </a:lnTo>
                  <a:lnTo>
                    <a:pt x="201" y="66"/>
                  </a:lnTo>
                  <a:lnTo>
                    <a:pt x="207" y="54"/>
                  </a:lnTo>
                  <a:lnTo>
                    <a:pt x="211" y="0"/>
                  </a:lnTo>
                  <a:lnTo>
                    <a:pt x="283" y="30"/>
                  </a:lnTo>
                  <a:lnTo>
                    <a:pt x="315" y="32"/>
                  </a:lnTo>
                  <a:lnTo>
                    <a:pt x="345" y="24"/>
                  </a:lnTo>
                  <a:lnTo>
                    <a:pt x="402" y="33"/>
                  </a:lnTo>
                  <a:lnTo>
                    <a:pt x="507" y="73"/>
                  </a:lnTo>
                  <a:lnTo>
                    <a:pt x="515" y="81"/>
                  </a:lnTo>
                  <a:lnTo>
                    <a:pt x="520" y="117"/>
                  </a:lnTo>
                  <a:lnTo>
                    <a:pt x="535" y="137"/>
                  </a:lnTo>
                  <a:lnTo>
                    <a:pt x="555" y="159"/>
                  </a:lnTo>
                  <a:lnTo>
                    <a:pt x="587" y="171"/>
                  </a:lnTo>
                  <a:lnTo>
                    <a:pt x="640" y="174"/>
                  </a:lnTo>
                  <a:lnTo>
                    <a:pt x="706" y="193"/>
                  </a:lnTo>
                  <a:lnTo>
                    <a:pt x="727" y="207"/>
                  </a:lnTo>
                  <a:lnTo>
                    <a:pt x="752" y="214"/>
                  </a:lnTo>
                  <a:lnTo>
                    <a:pt x="786" y="249"/>
                  </a:lnTo>
                  <a:lnTo>
                    <a:pt x="808" y="255"/>
                  </a:lnTo>
                  <a:lnTo>
                    <a:pt x="830" y="255"/>
                  </a:lnTo>
                  <a:lnTo>
                    <a:pt x="858" y="245"/>
                  </a:lnTo>
                  <a:lnTo>
                    <a:pt x="887" y="221"/>
                  </a:lnTo>
                  <a:lnTo>
                    <a:pt x="904" y="191"/>
                  </a:lnTo>
                  <a:lnTo>
                    <a:pt x="905" y="181"/>
                  </a:lnTo>
                  <a:lnTo>
                    <a:pt x="897" y="165"/>
                  </a:lnTo>
                  <a:lnTo>
                    <a:pt x="897" y="150"/>
                  </a:lnTo>
                  <a:lnTo>
                    <a:pt x="888" y="135"/>
                  </a:lnTo>
                  <a:lnTo>
                    <a:pt x="888" y="115"/>
                  </a:lnTo>
                  <a:lnTo>
                    <a:pt x="893" y="97"/>
                  </a:lnTo>
                  <a:lnTo>
                    <a:pt x="924" y="66"/>
                  </a:lnTo>
                  <a:lnTo>
                    <a:pt x="952" y="46"/>
                  </a:lnTo>
                  <a:lnTo>
                    <a:pt x="976" y="36"/>
                  </a:lnTo>
                  <a:lnTo>
                    <a:pt x="1017" y="25"/>
                  </a:lnTo>
                  <a:lnTo>
                    <a:pt x="1063" y="24"/>
                  </a:lnTo>
                  <a:lnTo>
                    <a:pt x="1127" y="44"/>
                  </a:lnTo>
                  <a:lnTo>
                    <a:pt x="1141" y="52"/>
                  </a:lnTo>
                  <a:lnTo>
                    <a:pt x="1143" y="64"/>
                  </a:lnTo>
                  <a:lnTo>
                    <a:pt x="1139" y="66"/>
                  </a:lnTo>
                  <a:lnTo>
                    <a:pt x="1141" y="76"/>
                  </a:lnTo>
                  <a:lnTo>
                    <a:pt x="1156" y="86"/>
                  </a:lnTo>
                  <a:lnTo>
                    <a:pt x="1191" y="89"/>
                  </a:lnTo>
                  <a:lnTo>
                    <a:pt x="1233" y="103"/>
                  </a:lnTo>
                  <a:lnTo>
                    <a:pt x="1293" y="109"/>
                  </a:lnTo>
                  <a:lnTo>
                    <a:pt x="1306" y="115"/>
                  </a:lnTo>
                  <a:lnTo>
                    <a:pt x="1316" y="13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21" name="Freeform 10"/>
            <p:cNvSpPr>
              <a:spLocks/>
            </p:cNvSpPr>
            <p:nvPr/>
          </p:nvSpPr>
          <p:spPr bwMode="auto">
            <a:xfrm>
              <a:off x="4281" y="3203"/>
              <a:ext cx="351" cy="600"/>
            </a:xfrm>
            <a:custGeom>
              <a:avLst/>
              <a:gdLst>
                <a:gd name="T0" fmla="*/ 169 w 694"/>
                <a:gd name="T1" fmla="*/ 362 h 1220"/>
                <a:gd name="T2" fmla="*/ 205 w 694"/>
                <a:gd name="T3" fmla="*/ 365 h 1220"/>
                <a:gd name="T4" fmla="*/ 234 w 694"/>
                <a:gd name="T5" fmla="*/ 355 h 1220"/>
                <a:gd name="T6" fmla="*/ 249 w 694"/>
                <a:gd name="T7" fmla="*/ 349 h 1220"/>
                <a:gd name="T8" fmla="*/ 268 w 694"/>
                <a:gd name="T9" fmla="*/ 341 h 1220"/>
                <a:gd name="T10" fmla="*/ 288 w 694"/>
                <a:gd name="T11" fmla="*/ 326 h 1220"/>
                <a:gd name="T12" fmla="*/ 309 w 694"/>
                <a:gd name="T13" fmla="*/ 323 h 1220"/>
                <a:gd name="T14" fmla="*/ 322 w 694"/>
                <a:gd name="T15" fmla="*/ 342 h 1220"/>
                <a:gd name="T16" fmla="*/ 357 w 694"/>
                <a:gd name="T17" fmla="*/ 355 h 1220"/>
                <a:gd name="T18" fmla="*/ 338 w 694"/>
                <a:gd name="T19" fmla="*/ 326 h 1220"/>
                <a:gd name="T20" fmla="*/ 361 w 694"/>
                <a:gd name="T21" fmla="*/ 293 h 1220"/>
                <a:gd name="T22" fmla="*/ 391 w 694"/>
                <a:gd name="T23" fmla="*/ 286 h 1220"/>
                <a:gd name="T24" fmla="*/ 405 w 694"/>
                <a:gd name="T25" fmla="*/ 309 h 1220"/>
                <a:gd name="T26" fmla="*/ 402 w 694"/>
                <a:gd name="T27" fmla="*/ 271 h 1220"/>
                <a:gd name="T28" fmla="*/ 425 w 694"/>
                <a:gd name="T29" fmla="*/ 241 h 1220"/>
                <a:gd name="T30" fmla="*/ 442 w 694"/>
                <a:gd name="T31" fmla="*/ 241 h 1220"/>
                <a:gd name="T32" fmla="*/ 465 w 694"/>
                <a:gd name="T33" fmla="*/ 229 h 1220"/>
                <a:gd name="T34" fmla="*/ 485 w 694"/>
                <a:gd name="T35" fmla="*/ 221 h 1220"/>
                <a:gd name="T36" fmla="*/ 463 w 694"/>
                <a:gd name="T37" fmla="*/ 203 h 1220"/>
                <a:gd name="T38" fmla="*/ 491 w 694"/>
                <a:gd name="T39" fmla="*/ 185 h 1220"/>
                <a:gd name="T40" fmla="*/ 487 w 694"/>
                <a:gd name="T41" fmla="*/ 133 h 1220"/>
                <a:gd name="T42" fmla="*/ 510 w 694"/>
                <a:gd name="T43" fmla="*/ 133 h 1220"/>
                <a:gd name="T44" fmla="*/ 537 w 694"/>
                <a:gd name="T45" fmla="*/ 120 h 1220"/>
                <a:gd name="T46" fmla="*/ 553 w 694"/>
                <a:gd name="T47" fmla="*/ 110 h 1220"/>
                <a:gd name="T48" fmla="*/ 578 w 694"/>
                <a:gd name="T49" fmla="*/ 77 h 1220"/>
                <a:gd name="T50" fmla="*/ 575 w 694"/>
                <a:gd name="T51" fmla="*/ 24 h 1220"/>
                <a:gd name="T52" fmla="*/ 601 w 694"/>
                <a:gd name="T53" fmla="*/ 8 h 1220"/>
                <a:gd name="T54" fmla="*/ 659 w 694"/>
                <a:gd name="T55" fmla="*/ 54 h 1220"/>
                <a:gd name="T56" fmla="*/ 685 w 694"/>
                <a:gd name="T57" fmla="*/ 198 h 1220"/>
                <a:gd name="T58" fmla="*/ 694 w 694"/>
                <a:gd name="T59" fmla="*/ 274 h 1220"/>
                <a:gd name="T60" fmla="*/ 689 w 694"/>
                <a:gd name="T61" fmla="*/ 323 h 1220"/>
                <a:gd name="T62" fmla="*/ 667 w 694"/>
                <a:gd name="T63" fmla="*/ 345 h 1220"/>
                <a:gd name="T64" fmla="*/ 639 w 694"/>
                <a:gd name="T65" fmla="*/ 301 h 1220"/>
                <a:gd name="T66" fmla="*/ 637 w 694"/>
                <a:gd name="T67" fmla="*/ 382 h 1220"/>
                <a:gd name="T68" fmla="*/ 623 w 694"/>
                <a:gd name="T69" fmla="*/ 426 h 1220"/>
                <a:gd name="T70" fmla="*/ 589 w 694"/>
                <a:gd name="T71" fmla="*/ 510 h 1220"/>
                <a:gd name="T72" fmla="*/ 535 w 694"/>
                <a:gd name="T73" fmla="*/ 642 h 1220"/>
                <a:gd name="T74" fmla="*/ 471 w 694"/>
                <a:gd name="T75" fmla="*/ 782 h 1220"/>
                <a:gd name="T76" fmla="*/ 391 w 694"/>
                <a:gd name="T77" fmla="*/ 964 h 1220"/>
                <a:gd name="T78" fmla="*/ 318 w 694"/>
                <a:gd name="T79" fmla="*/ 1128 h 1220"/>
                <a:gd name="T80" fmla="*/ 261 w 694"/>
                <a:gd name="T81" fmla="*/ 1180 h 1220"/>
                <a:gd name="T82" fmla="*/ 200 w 694"/>
                <a:gd name="T83" fmla="*/ 1187 h 1220"/>
                <a:gd name="T84" fmla="*/ 122 w 694"/>
                <a:gd name="T85" fmla="*/ 1220 h 1220"/>
                <a:gd name="T86" fmla="*/ 25 w 694"/>
                <a:gd name="T87" fmla="*/ 1124 h 1220"/>
                <a:gd name="T88" fmla="*/ 18 w 694"/>
                <a:gd name="T89" fmla="*/ 1068 h 1220"/>
                <a:gd name="T90" fmla="*/ 29 w 694"/>
                <a:gd name="T91" fmla="*/ 1033 h 1220"/>
                <a:gd name="T92" fmla="*/ 6 w 694"/>
                <a:gd name="T93" fmla="*/ 976 h 1220"/>
                <a:gd name="T94" fmla="*/ 4 w 694"/>
                <a:gd name="T95" fmla="*/ 881 h 1220"/>
                <a:gd name="T96" fmla="*/ 44 w 694"/>
                <a:gd name="T97" fmla="*/ 827 h 1220"/>
                <a:gd name="T98" fmla="*/ 76 w 694"/>
                <a:gd name="T99" fmla="*/ 780 h 1220"/>
                <a:gd name="T100" fmla="*/ 133 w 694"/>
                <a:gd name="T101" fmla="*/ 680 h 1220"/>
                <a:gd name="T102" fmla="*/ 128 w 694"/>
                <a:gd name="T103" fmla="*/ 634 h 1220"/>
                <a:gd name="T104" fmla="*/ 118 w 694"/>
                <a:gd name="T105" fmla="*/ 560 h 1220"/>
                <a:gd name="T106" fmla="*/ 106 w 694"/>
                <a:gd name="T107" fmla="*/ 486 h 1220"/>
                <a:gd name="T108" fmla="*/ 160 w 694"/>
                <a:gd name="T109" fmla="*/ 398 h 122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94"/>
                <a:gd name="T166" fmla="*/ 0 h 1220"/>
                <a:gd name="T167" fmla="*/ 694 w 694"/>
                <a:gd name="T168" fmla="*/ 1220 h 122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94" h="1220">
                  <a:moveTo>
                    <a:pt x="161" y="371"/>
                  </a:moveTo>
                  <a:lnTo>
                    <a:pt x="169" y="362"/>
                  </a:lnTo>
                  <a:lnTo>
                    <a:pt x="180" y="366"/>
                  </a:lnTo>
                  <a:lnTo>
                    <a:pt x="205" y="365"/>
                  </a:lnTo>
                  <a:lnTo>
                    <a:pt x="232" y="347"/>
                  </a:lnTo>
                  <a:lnTo>
                    <a:pt x="234" y="355"/>
                  </a:lnTo>
                  <a:lnTo>
                    <a:pt x="240" y="358"/>
                  </a:lnTo>
                  <a:lnTo>
                    <a:pt x="249" y="349"/>
                  </a:lnTo>
                  <a:lnTo>
                    <a:pt x="258" y="351"/>
                  </a:lnTo>
                  <a:lnTo>
                    <a:pt x="268" y="341"/>
                  </a:lnTo>
                  <a:lnTo>
                    <a:pt x="272" y="331"/>
                  </a:lnTo>
                  <a:lnTo>
                    <a:pt x="288" y="326"/>
                  </a:lnTo>
                  <a:lnTo>
                    <a:pt x="296" y="333"/>
                  </a:lnTo>
                  <a:lnTo>
                    <a:pt x="309" y="323"/>
                  </a:lnTo>
                  <a:lnTo>
                    <a:pt x="316" y="326"/>
                  </a:lnTo>
                  <a:lnTo>
                    <a:pt x="322" y="342"/>
                  </a:lnTo>
                  <a:lnTo>
                    <a:pt x="332" y="355"/>
                  </a:lnTo>
                  <a:lnTo>
                    <a:pt x="357" y="355"/>
                  </a:lnTo>
                  <a:lnTo>
                    <a:pt x="353" y="341"/>
                  </a:lnTo>
                  <a:lnTo>
                    <a:pt x="338" y="326"/>
                  </a:lnTo>
                  <a:lnTo>
                    <a:pt x="342" y="310"/>
                  </a:lnTo>
                  <a:lnTo>
                    <a:pt x="361" y="293"/>
                  </a:lnTo>
                  <a:lnTo>
                    <a:pt x="379" y="279"/>
                  </a:lnTo>
                  <a:lnTo>
                    <a:pt x="391" y="286"/>
                  </a:lnTo>
                  <a:lnTo>
                    <a:pt x="391" y="307"/>
                  </a:lnTo>
                  <a:lnTo>
                    <a:pt x="405" y="309"/>
                  </a:lnTo>
                  <a:lnTo>
                    <a:pt x="415" y="302"/>
                  </a:lnTo>
                  <a:lnTo>
                    <a:pt x="402" y="271"/>
                  </a:lnTo>
                  <a:lnTo>
                    <a:pt x="430" y="245"/>
                  </a:lnTo>
                  <a:lnTo>
                    <a:pt x="425" y="241"/>
                  </a:lnTo>
                  <a:lnTo>
                    <a:pt x="438" y="229"/>
                  </a:lnTo>
                  <a:lnTo>
                    <a:pt x="442" y="241"/>
                  </a:lnTo>
                  <a:lnTo>
                    <a:pt x="435" y="261"/>
                  </a:lnTo>
                  <a:lnTo>
                    <a:pt x="465" y="229"/>
                  </a:lnTo>
                  <a:lnTo>
                    <a:pt x="487" y="227"/>
                  </a:lnTo>
                  <a:lnTo>
                    <a:pt x="485" y="221"/>
                  </a:lnTo>
                  <a:lnTo>
                    <a:pt x="470" y="215"/>
                  </a:lnTo>
                  <a:lnTo>
                    <a:pt x="463" y="203"/>
                  </a:lnTo>
                  <a:lnTo>
                    <a:pt x="485" y="175"/>
                  </a:lnTo>
                  <a:lnTo>
                    <a:pt x="491" y="185"/>
                  </a:lnTo>
                  <a:lnTo>
                    <a:pt x="494" y="165"/>
                  </a:lnTo>
                  <a:lnTo>
                    <a:pt x="487" y="133"/>
                  </a:lnTo>
                  <a:lnTo>
                    <a:pt x="491" y="126"/>
                  </a:lnTo>
                  <a:lnTo>
                    <a:pt x="510" y="133"/>
                  </a:lnTo>
                  <a:lnTo>
                    <a:pt x="514" y="150"/>
                  </a:lnTo>
                  <a:lnTo>
                    <a:pt x="537" y="120"/>
                  </a:lnTo>
                  <a:lnTo>
                    <a:pt x="542" y="102"/>
                  </a:lnTo>
                  <a:lnTo>
                    <a:pt x="553" y="110"/>
                  </a:lnTo>
                  <a:lnTo>
                    <a:pt x="569" y="101"/>
                  </a:lnTo>
                  <a:lnTo>
                    <a:pt x="578" y="77"/>
                  </a:lnTo>
                  <a:lnTo>
                    <a:pt x="583" y="40"/>
                  </a:lnTo>
                  <a:lnTo>
                    <a:pt x="575" y="24"/>
                  </a:lnTo>
                  <a:lnTo>
                    <a:pt x="583" y="28"/>
                  </a:lnTo>
                  <a:lnTo>
                    <a:pt x="601" y="8"/>
                  </a:lnTo>
                  <a:lnTo>
                    <a:pt x="613" y="0"/>
                  </a:lnTo>
                  <a:lnTo>
                    <a:pt x="659" y="54"/>
                  </a:lnTo>
                  <a:lnTo>
                    <a:pt x="669" y="77"/>
                  </a:lnTo>
                  <a:lnTo>
                    <a:pt x="685" y="198"/>
                  </a:lnTo>
                  <a:lnTo>
                    <a:pt x="686" y="249"/>
                  </a:lnTo>
                  <a:lnTo>
                    <a:pt x="694" y="274"/>
                  </a:lnTo>
                  <a:lnTo>
                    <a:pt x="694" y="299"/>
                  </a:lnTo>
                  <a:lnTo>
                    <a:pt x="689" y="323"/>
                  </a:lnTo>
                  <a:lnTo>
                    <a:pt x="679" y="342"/>
                  </a:lnTo>
                  <a:lnTo>
                    <a:pt x="667" y="345"/>
                  </a:lnTo>
                  <a:lnTo>
                    <a:pt x="654" y="299"/>
                  </a:lnTo>
                  <a:lnTo>
                    <a:pt x="639" y="301"/>
                  </a:lnTo>
                  <a:lnTo>
                    <a:pt x="626" y="363"/>
                  </a:lnTo>
                  <a:lnTo>
                    <a:pt x="637" y="382"/>
                  </a:lnTo>
                  <a:lnTo>
                    <a:pt x="633" y="407"/>
                  </a:lnTo>
                  <a:lnTo>
                    <a:pt x="623" y="426"/>
                  </a:lnTo>
                  <a:lnTo>
                    <a:pt x="598" y="459"/>
                  </a:lnTo>
                  <a:lnTo>
                    <a:pt x="589" y="510"/>
                  </a:lnTo>
                  <a:lnTo>
                    <a:pt x="562" y="594"/>
                  </a:lnTo>
                  <a:lnTo>
                    <a:pt x="535" y="642"/>
                  </a:lnTo>
                  <a:lnTo>
                    <a:pt x="495" y="738"/>
                  </a:lnTo>
                  <a:lnTo>
                    <a:pt x="471" y="782"/>
                  </a:lnTo>
                  <a:lnTo>
                    <a:pt x="433" y="877"/>
                  </a:lnTo>
                  <a:lnTo>
                    <a:pt x="391" y="964"/>
                  </a:lnTo>
                  <a:lnTo>
                    <a:pt x="346" y="1083"/>
                  </a:lnTo>
                  <a:lnTo>
                    <a:pt x="318" y="1128"/>
                  </a:lnTo>
                  <a:lnTo>
                    <a:pt x="296" y="1160"/>
                  </a:lnTo>
                  <a:lnTo>
                    <a:pt x="261" y="1180"/>
                  </a:lnTo>
                  <a:lnTo>
                    <a:pt x="250" y="1177"/>
                  </a:lnTo>
                  <a:lnTo>
                    <a:pt x="200" y="1187"/>
                  </a:lnTo>
                  <a:lnTo>
                    <a:pt x="145" y="1216"/>
                  </a:lnTo>
                  <a:lnTo>
                    <a:pt x="122" y="1220"/>
                  </a:lnTo>
                  <a:lnTo>
                    <a:pt x="42" y="1157"/>
                  </a:lnTo>
                  <a:lnTo>
                    <a:pt x="25" y="1124"/>
                  </a:lnTo>
                  <a:lnTo>
                    <a:pt x="18" y="1097"/>
                  </a:lnTo>
                  <a:lnTo>
                    <a:pt x="18" y="1068"/>
                  </a:lnTo>
                  <a:lnTo>
                    <a:pt x="21" y="1048"/>
                  </a:lnTo>
                  <a:lnTo>
                    <a:pt x="29" y="1033"/>
                  </a:lnTo>
                  <a:lnTo>
                    <a:pt x="20" y="987"/>
                  </a:lnTo>
                  <a:lnTo>
                    <a:pt x="6" y="976"/>
                  </a:lnTo>
                  <a:lnTo>
                    <a:pt x="0" y="952"/>
                  </a:lnTo>
                  <a:lnTo>
                    <a:pt x="4" y="881"/>
                  </a:lnTo>
                  <a:lnTo>
                    <a:pt x="33" y="840"/>
                  </a:lnTo>
                  <a:lnTo>
                    <a:pt x="44" y="827"/>
                  </a:lnTo>
                  <a:lnTo>
                    <a:pt x="57" y="822"/>
                  </a:lnTo>
                  <a:lnTo>
                    <a:pt x="76" y="780"/>
                  </a:lnTo>
                  <a:lnTo>
                    <a:pt x="137" y="695"/>
                  </a:lnTo>
                  <a:lnTo>
                    <a:pt x="133" y="680"/>
                  </a:lnTo>
                  <a:lnTo>
                    <a:pt x="141" y="672"/>
                  </a:lnTo>
                  <a:lnTo>
                    <a:pt x="128" y="634"/>
                  </a:lnTo>
                  <a:lnTo>
                    <a:pt x="122" y="603"/>
                  </a:lnTo>
                  <a:lnTo>
                    <a:pt x="118" y="560"/>
                  </a:lnTo>
                  <a:lnTo>
                    <a:pt x="120" y="513"/>
                  </a:lnTo>
                  <a:lnTo>
                    <a:pt x="106" y="486"/>
                  </a:lnTo>
                  <a:lnTo>
                    <a:pt x="130" y="451"/>
                  </a:lnTo>
                  <a:lnTo>
                    <a:pt x="160" y="398"/>
                  </a:lnTo>
                  <a:lnTo>
                    <a:pt x="161" y="37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22" name="Freeform 11"/>
            <p:cNvSpPr>
              <a:spLocks/>
            </p:cNvSpPr>
            <p:nvPr/>
          </p:nvSpPr>
          <p:spPr bwMode="auto">
            <a:xfrm>
              <a:off x="3722" y="3120"/>
              <a:ext cx="495" cy="728"/>
            </a:xfrm>
            <a:custGeom>
              <a:avLst/>
              <a:gdLst>
                <a:gd name="T0" fmla="*/ 976 w 976"/>
                <a:gd name="T1" fmla="*/ 24 h 1478"/>
                <a:gd name="T2" fmla="*/ 946 w 976"/>
                <a:gd name="T3" fmla="*/ 105 h 1478"/>
                <a:gd name="T4" fmla="*/ 931 w 976"/>
                <a:gd name="T5" fmla="*/ 230 h 1478"/>
                <a:gd name="T6" fmla="*/ 932 w 976"/>
                <a:gd name="T7" fmla="*/ 301 h 1478"/>
                <a:gd name="T8" fmla="*/ 938 w 976"/>
                <a:gd name="T9" fmla="*/ 353 h 1478"/>
                <a:gd name="T10" fmla="*/ 939 w 976"/>
                <a:gd name="T11" fmla="*/ 371 h 1478"/>
                <a:gd name="T12" fmla="*/ 936 w 976"/>
                <a:gd name="T13" fmla="*/ 426 h 1478"/>
                <a:gd name="T14" fmla="*/ 927 w 976"/>
                <a:gd name="T15" fmla="*/ 470 h 1478"/>
                <a:gd name="T16" fmla="*/ 875 w 976"/>
                <a:gd name="T17" fmla="*/ 523 h 1478"/>
                <a:gd name="T18" fmla="*/ 848 w 976"/>
                <a:gd name="T19" fmla="*/ 558 h 1478"/>
                <a:gd name="T20" fmla="*/ 762 w 976"/>
                <a:gd name="T21" fmla="*/ 618 h 1478"/>
                <a:gd name="T22" fmla="*/ 639 w 976"/>
                <a:gd name="T23" fmla="*/ 658 h 1478"/>
                <a:gd name="T24" fmla="*/ 581 w 976"/>
                <a:gd name="T25" fmla="*/ 711 h 1478"/>
                <a:gd name="T26" fmla="*/ 527 w 976"/>
                <a:gd name="T27" fmla="*/ 774 h 1478"/>
                <a:gd name="T28" fmla="*/ 503 w 976"/>
                <a:gd name="T29" fmla="*/ 779 h 1478"/>
                <a:gd name="T30" fmla="*/ 419 w 976"/>
                <a:gd name="T31" fmla="*/ 848 h 1478"/>
                <a:gd name="T32" fmla="*/ 379 w 976"/>
                <a:gd name="T33" fmla="*/ 914 h 1478"/>
                <a:gd name="T34" fmla="*/ 411 w 976"/>
                <a:gd name="T35" fmla="*/ 984 h 1478"/>
                <a:gd name="T36" fmla="*/ 437 w 976"/>
                <a:gd name="T37" fmla="*/ 1067 h 1478"/>
                <a:gd name="T38" fmla="*/ 405 w 976"/>
                <a:gd name="T39" fmla="*/ 1233 h 1478"/>
                <a:gd name="T40" fmla="*/ 417 w 976"/>
                <a:gd name="T41" fmla="*/ 1248 h 1478"/>
                <a:gd name="T42" fmla="*/ 359 w 976"/>
                <a:gd name="T43" fmla="*/ 1309 h 1478"/>
                <a:gd name="T44" fmla="*/ 260 w 976"/>
                <a:gd name="T45" fmla="*/ 1341 h 1478"/>
                <a:gd name="T46" fmla="*/ 189 w 976"/>
                <a:gd name="T47" fmla="*/ 1376 h 1478"/>
                <a:gd name="T48" fmla="*/ 178 w 976"/>
                <a:gd name="T49" fmla="*/ 1438 h 1478"/>
                <a:gd name="T50" fmla="*/ 120 w 976"/>
                <a:gd name="T51" fmla="*/ 1477 h 1478"/>
                <a:gd name="T52" fmla="*/ 102 w 976"/>
                <a:gd name="T53" fmla="*/ 1139 h 1478"/>
                <a:gd name="T54" fmla="*/ 112 w 976"/>
                <a:gd name="T55" fmla="*/ 1064 h 1478"/>
                <a:gd name="T56" fmla="*/ 184 w 976"/>
                <a:gd name="T57" fmla="*/ 975 h 1478"/>
                <a:gd name="T58" fmla="*/ 226 w 976"/>
                <a:gd name="T59" fmla="*/ 828 h 1478"/>
                <a:gd name="T60" fmla="*/ 238 w 976"/>
                <a:gd name="T61" fmla="*/ 751 h 1478"/>
                <a:gd name="T62" fmla="*/ 242 w 976"/>
                <a:gd name="T63" fmla="*/ 590 h 1478"/>
                <a:gd name="T64" fmla="*/ 112 w 976"/>
                <a:gd name="T65" fmla="*/ 507 h 1478"/>
                <a:gd name="T66" fmla="*/ 22 w 976"/>
                <a:gd name="T67" fmla="*/ 471 h 1478"/>
                <a:gd name="T68" fmla="*/ 271 w 976"/>
                <a:gd name="T69" fmla="*/ 330 h 1478"/>
                <a:gd name="T70" fmla="*/ 310 w 976"/>
                <a:gd name="T71" fmla="*/ 361 h 1478"/>
                <a:gd name="T72" fmla="*/ 405 w 976"/>
                <a:gd name="T73" fmla="*/ 379 h 1478"/>
                <a:gd name="T74" fmla="*/ 394 w 976"/>
                <a:gd name="T75" fmla="*/ 465 h 1478"/>
                <a:gd name="T76" fmla="*/ 381 w 976"/>
                <a:gd name="T77" fmla="*/ 502 h 1478"/>
                <a:gd name="T78" fmla="*/ 445 w 976"/>
                <a:gd name="T79" fmla="*/ 582 h 1478"/>
                <a:gd name="T80" fmla="*/ 463 w 976"/>
                <a:gd name="T81" fmla="*/ 607 h 1478"/>
                <a:gd name="T82" fmla="*/ 457 w 976"/>
                <a:gd name="T83" fmla="*/ 557 h 1478"/>
                <a:gd name="T84" fmla="*/ 515 w 976"/>
                <a:gd name="T85" fmla="*/ 507 h 1478"/>
                <a:gd name="T86" fmla="*/ 518 w 976"/>
                <a:gd name="T87" fmla="*/ 438 h 1478"/>
                <a:gd name="T88" fmla="*/ 521 w 976"/>
                <a:gd name="T89" fmla="*/ 378 h 1478"/>
                <a:gd name="T90" fmla="*/ 435 w 976"/>
                <a:gd name="T91" fmla="*/ 210 h 1478"/>
                <a:gd name="T92" fmla="*/ 451 w 976"/>
                <a:gd name="T93" fmla="*/ 134 h 1478"/>
                <a:gd name="T94" fmla="*/ 542 w 976"/>
                <a:gd name="T95" fmla="*/ 97 h 1478"/>
                <a:gd name="T96" fmla="*/ 582 w 976"/>
                <a:gd name="T97" fmla="*/ 117 h 1478"/>
                <a:gd name="T98" fmla="*/ 635 w 976"/>
                <a:gd name="T99" fmla="*/ 104 h 1478"/>
                <a:gd name="T100" fmla="*/ 764 w 976"/>
                <a:gd name="T101" fmla="*/ 74 h 1478"/>
                <a:gd name="T102" fmla="*/ 912 w 976"/>
                <a:gd name="T103" fmla="*/ 50 h 1478"/>
                <a:gd name="T104" fmla="*/ 960 w 976"/>
                <a:gd name="T105" fmla="*/ 0 h 147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76"/>
                <a:gd name="T160" fmla="*/ 0 h 1478"/>
                <a:gd name="T161" fmla="*/ 976 w 976"/>
                <a:gd name="T162" fmla="*/ 1478 h 147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76" h="1478">
                  <a:moveTo>
                    <a:pt x="960" y="0"/>
                  </a:moveTo>
                  <a:lnTo>
                    <a:pt x="972" y="14"/>
                  </a:lnTo>
                  <a:lnTo>
                    <a:pt x="976" y="24"/>
                  </a:lnTo>
                  <a:lnTo>
                    <a:pt x="972" y="28"/>
                  </a:lnTo>
                  <a:lnTo>
                    <a:pt x="975" y="56"/>
                  </a:lnTo>
                  <a:lnTo>
                    <a:pt x="946" y="105"/>
                  </a:lnTo>
                  <a:lnTo>
                    <a:pt x="939" y="126"/>
                  </a:lnTo>
                  <a:lnTo>
                    <a:pt x="942" y="221"/>
                  </a:lnTo>
                  <a:lnTo>
                    <a:pt x="931" y="230"/>
                  </a:lnTo>
                  <a:lnTo>
                    <a:pt x="932" y="246"/>
                  </a:lnTo>
                  <a:lnTo>
                    <a:pt x="938" y="246"/>
                  </a:lnTo>
                  <a:lnTo>
                    <a:pt x="932" y="301"/>
                  </a:lnTo>
                  <a:lnTo>
                    <a:pt x="936" y="334"/>
                  </a:lnTo>
                  <a:lnTo>
                    <a:pt x="931" y="347"/>
                  </a:lnTo>
                  <a:lnTo>
                    <a:pt x="938" y="353"/>
                  </a:lnTo>
                  <a:lnTo>
                    <a:pt x="944" y="349"/>
                  </a:lnTo>
                  <a:lnTo>
                    <a:pt x="948" y="359"/>
                  </a:lnTo>
                  <a:lnTo>
                    <a:pt x="939" y="371"/>
                  </a:lnTo>
                  <a:lnTo>
                    <a:pt x="954" y="378"/>
                  </a:lnTo>
                  <a:lnTo>
                    <a:pt x="952" y="391"/>
                  </a:lnTo>
                  <a:lnTo>
                    <a:pt x="936" y="426"/>
                  </a:lnTo>
                  <a:lnTo>
                    <a:pt x="920" y="442"/>
                  </a:lnTo>
                  <a:lnTo>
                    <a:pt x="932" y="445"/>
                  </a:lnTo>
                  <a:lnTo>
                    <a:pt x="927" y="470"/>
                  </a:lnTo>
                  <a:lnTo>
                    <a:pt x="912" y="478"/>
                  </a:lnTo>
                  <a:lnTo>
                    <a:pt x="883" y="509"/>
                  </a:lnTo>
                  <a:lnTo>
                    <a:pt x="875" y="523"/>
                  </a:lnTo>
                  <a:lnTo>
                    <a:pt x="848" y="538"/>
                  </a:lnTo>
                  <a:lnTo>
                    <a:pt x="856" y="546"/>
                  </a:lnTo>
                  <a:lnTo>
                    <a:pt x="848" y="558"/>
                  </a:lnTo>
                  <a:lnTo>
                    <a:pt x="795" y="589"/>
                  </a:lnTo>
                  <a:lnTo>
                    <a:pt x="784" y="606"/>
                  </a:lnTo>
                  <a:lnTo>
                    <a:pt x="762" y="618"/>
                  </a:lnTo>
                  <a:lnTo>
                    <a:pt x="734" y="618"/>
                  </a:lnTo>
                  <a:lnTo>
                    <a:pt x="711" y="625"/>
                  </a:lnTo>
                  <a:lnTo>
                    <a:pt x="639" y="658"/>
                  </a:lnTo>
                  <a:lnTo>
                    <a:pt x="594" y="691"/>
                  </a:lnTo>
                  <a:lnTo>
                    <a:pt x="589" y="707"/>
                  </a:lnTo>
                  <a:lnTo>
                    <a:pt x="581" y="711"/>
                  </a:lnTo>
                  <a:lnTo>
                    <a:pt x="559" y="716"/>
                  </a:lnTo>
                  <a:lnTo>
                    <a:pt x="569" y="724"/>
                  </a:lnTo>
                  <a:lnTo>
                    <a:pt x="527" y="774"/>
                  </a:lnTo>
                  <a:lnTo>
                    <a:pt x="521" y="770"/>
                  </a:lnTo>
                  <a:lnTo>
                    <a:pt x="517" y="755"/>
                  </a:lnTo>
                  <a:lnTo>
                    <a:pt x="503" y="779"/>
                  </a:lnTo>
                  <a:lnTo>
                    <a:pt x="490" y="786"/>
                  </a:lnTo>
                  <a:lnTo>
                    <a:pt x="439" y="835"/>
                  </a:lnTo>
                  <a:lnTo>
                    <a:pt x="419" y="848"/>
                  </a:lnTo>
                  <a:lnTo>
                    <a:pt x="405" y="863"/>
                  </a:lnTo>
                  <a:lnTo>
                    <a:pt x="386" y="867"/>
                  </a:lnTo>
                  <a:lnTo>
                    <a:pt x="379" y="914"/>
                  </a:lnTo>
                  <a:lnTo>
                    <a:pt x="381" y="928"/>
                  </a:lnTo>
                  <a:lnTo>
                    <a:pt x="407" y="954"/>
                  </a:lnTo>
                  <a:lnTo>
                    <a:pt x="411" y="984"/>
                  </a:lnTo>
                  <a:lnTo>
                    <a:pt x="425" y="1036"/>
                  </a:lnTo>
                  <a:lnTo>
                    <a:pt x="427" y="1073"/>
                  </a:lnTo>
                  <a:lnTo>
                    <a:pt x="437" y="1067"/>
                  </a:lnTo>
                  <a:lnTo>
                    <a:pt x="443" y="1072"/>
                  </a:lnTo>
                  <a:lnTo>
                    <a:pt x="430" y="1163"/>
                  </a:lnTo>
                  <a:lnTo>
                    <a:pt x="405" y="1233"/>
                  </a:lnTo>
                  <a:lnTo>
                    <a:pt x="406" y="1249"/>
                  </a:lnTo>
                  <a:lnTo>
                    <a:pt x="425" y="1223"/>
                  </a:lnTo>
                  <a:lnTo>
                    <a:pt x="417" y="1248"/>
                  </a:lnTo>
                  <a:lnTo>
                    <a:pt x="407" y="1265"/>
                  </a:lnTo>
                  <a:lnTo>
                    <a:pt x="383" y="1292"/>
                  </a:lnTo>
                  <a:lnTo>
                    <a:pt x="359" y="1309"/>
                  </a:lnTo>
                  <a:lnTo>
                    <a:pt x="330" y="1319"/>
                  </a:lnTo>
                  <a:lnTo>
                    <a:pt x="311" y="1321"/>
                  </a:lnTo>
                  <a:lnTo>
                    <a:pt x="260" y="1341"/>
                  </a:lnTo>
                  <a:lnTo>
                    <a:pt x="212" y="1367"/>
                  </a:lnTo>
                  <a:lnTo>
                    <a:pt x="197" y="1369"/>
                  </a:lnTo>
                  <a:lnTo>
                    <a:pt x="189" y="1376"/>
                  </a:lnTo>
                  <a:lnTo>
                    <a:pt x="176" y="1397"/>
                  </a:lnTo>
                  <a:lnTo>
                    <a:pt x="158" y="1413"/>
                  </a:lnTo>
                  <a:lnTo>
                    <a:pt x="178" y="1438"/>
                  </a:lnTo>
                  <a:lnTo>
                    <a:pt x="193" y="1422"/>
                  </a:lnTo>
                  <a:lnTo>
                    <a:pt x="184" y="1478"/>
                  </a:lnTo>
                  <a:lnTo>
                    <a:pt x="120" y="1477"/>
                  </a:lnTo>
                  <a:lnTo>
                    <a:pt x="120" y="1392"/>
                  </a:lnTo>
                  <a:lnTo>
                    <a:pt x="122" y="1255"/>
                  </a:lnTo>
                  <a:lnTo>
                    <a:pt x="102" y="1139"/>
                  </a:lnTo>
                  <a:lnTo>
                    <a:pt x="102" y="1107"/>
                  </a:lnTo>
                  <a:lnTo>
                    <a:pt x="104" y="1083"/>
                  </a:lnTo>
                  <a:lnTo>
                    <a:pt x="112" y="1064"/>
                  </a:lnTo>
                  <a:lnTo>
                    <a:pt x="121" y="1049"/>
                  </a:lnTo>
                  <a:lnTo>
                    <a:pt x="152" y="1027"/>
                  </a:lnTo>
                  <a:lnTo>
                    <a:pt x="184" y="975"/>
                  </a:lnTo>
                  <a:lnTo>
                    <a:pt x="198" y="927"/>
                  </a:lnTo>
                  <a:lnTo>
                    <a:pt x="230" y="871"/>
                  </a:lnTo>
                  <a:lnTo>
                    <a:pt x="226" y="828"/>
                  </a:lnTo>
                  <a:lnTo>
                    <a:pt x="221" y="807"/>
                  </a:lnTo>
                  <a:lnTo>
                    <a:pt x="221" y="780"/>
                  </a:lnTo>
                  <a:lnTo>
                    <a:pt x="238" y="751"/>
                  </a:lnTo>
                  <a:lnTo>
                    <a:pt x="249" y="714"/>
                  </a:lnTo>
                  <a:lnTo>
                    <a:pt x="254" y="639"/>
                  </a:lnTo>
                  <a:lnTo>
                    <a:pt x="242" y="590"/>
                  </a:lnTo>
                  <a:lnTo>
                    <a:pt x="241" y="569"/>
                  </a:lnTo>
                  <a:lnTo>
                    <a:pt x="229" y="554"/>
                  </a:lnTo>
                  <a:lnTo>
                    <a:pt x="112" y="507"/>
                  </a:lnTo>
                  <a:lnTo>
                    <a:pt x="86" y="502"/>
                  </a:lnTo>
                  <a:lnTo>
                    <a:pt x="21" y="502"/>
                  </a:lnTo>
                  <a:lnTo>
                    <a:pt x="22" y="471"/>
                  </a:lnTo>
                  <a:lnTo>
                    <a:pt x="14" y="467"/>
                  </a:lnTo>
                  <a:lnTo>
                    <a:pt x="0" y="422"/>
                  </a:lnTo>
                  <a:lnTo>
                    <a:pt x="271" y="330"/>
                  </a:lnTo>
                  <a:lnTo>
                    <a:pt x="286" y="330"/>
                  </a:lnTo>
                  <a:lnTo>
                    <a:pt x="297" y="337"/>
                  </a:lnTo>
                  <a:lnTo>
                    <a:pt x="310" y="361"/>
                  </a:lnTo>
                  <a:lnTo>
                    <a:pt x="325" y="379"/>
                  </a:lnTo>
                  <a:lnTo>
                    <a:pt x="394" y="369"/>
                  </a:lnTo>
                  <a:lnTo>
                    <a:pt x="405" y="379"/>
                  </a:lnTo>
                  <a:lnTo>
                    <a:pt x="411" y="414"/>
                  </a:lnTo>
                  <a:lnTo>
                    <a:pt x="411" y="443"/>
                  </a:lnTo>
                  <a:lnTo>
                    <a:pt x="394" y="465"/>
                  </a:lnTo>
                  <a:lnTo>
                    <a:pt x="397" y="477"/>
                  </a:lnTo>
                  <a:lnTo>
                    <a:pt x="386" y="485"/>
                  </a:lnTo>
                  <a:lnTo>
                    <a:pt x="381" y="502"/>
                  </a:lnTo>
                  <a:lnTo>
                    <a:pt x="391" y="533"/>
                  </a:lnTo>
                  <a:lnTo>
                    <a:pt x="427" y="574"/>
                  </a:lnTo>
                  <a:lnTo>
                    <a:pt x="445" y="582"/>
                  </a:lnTo>
                  <a:lnTo>
                    <a:pt x="450" y="589"/>
                  </a:lnTo>
                  <a:lnTo>
                    <a:pt x="443" y="607"/>
                  </a:lnTo>
                  <a:lnTo>
                    <a:pt x="463" y="607"/>
                  </a:lnTo>
                  <a:lnTo>
                    <a:pt x="467" y="581"/>
                  </a:lnTo>
                  <a:lnTo>
                    <a:pt x="459" y="569"/>
                  </a:lnTo>
                  <a:lnTo>
                    <a:pt x="457" y="557"/>
                  </a:lnTo>
                  <a:lnTo>
                    <a:pt x="467" y="533"/>
                  </a:lnTo>
                  <a:lnTo>
                    <a:pt x="509" y="515"/>
                  </a:lnTo>
                  <a:lnTo>
                    <a:pt x="515" y="507"/>
                  </a:lnTo>
                  <a:lnTo>
                    <a:pt x="518" y="471"/>
                  </a:lnTo>
                  <a:lnTo>
                    <a:pt x="525" y="461"/>
                  </a:lnTo>
                  <a:lnTo>
                    <a:pt x="518" y="438"/>
                  </a:lnTo>
                  <a:lnTo>
                    <a:pt x="529" y="411"/>
                  </a:lnTo>
                  <a:lnTo>
                    <a:pt x="526" y="389"/>
                  </a:lnTo>
                  <a:lnTo>
                    <a:pt x="521" y="378"/>
                  </a:lnTo>
                  <a:lnTo>
                    <a:pt x="442" y="282"/>
                  </a:lnTo>
                  <a:lnTo>
                    <a:pt x="435" y="266"/>
                  </a:lnTo>
                  <a:lnTo>
                    <a:pt x="435" y="210"/>
                  </a:lnTo>
                  <a:lnTo>
                    <a:pt x="430" y="185"/>
                  </a:lnTo>
                  <a:lnTo>
                    <a:pt x="437" y="161"/>
                  </a:lnTo>
                  <a:lnTo>
                    <a:pt x="451" y="134"/>
                  </a:lnTo>
                  <a:lnTo>
                    <a:pt x="459" y="105"/>
                  </a:lnTo>
                  <a:lnTo>
                    <a:pt x="525" y="105"/>
                  </a:lnTo>
                  <a:lnTo>
                    <a:pt x="542" y="97"/>
                  </a:lnTo>
                  <a:lnTo>
                    <a:pt x="555" y="97"/>
                  </a:lnTo>
                  <a:lnTo>
                    <a:pt x="565" y="101"/>
                  </a:lnTo>
                  <a:lnTo>
                    <a:pt x="582" y="117"/>
                  </a:lnTo>
                  <a:lnTo>
                    <a:pt x="590" y="118"/>
                  </a:lnTo>
                  <a:lnTo>
                    <a:pt x="618" y="114"/>
                  </a:lnTo>
                  <a:lnTo>
                    <a:pt x="635" y="104"/>
                  </a:lnTo>
                  <a:lnTo>
                    <a:pt x="699" y="105"/>
                  </a:lnTo>
                  <a:lnTo>
                    <a:pt x="728" y="81"/>
                  </a:lnTo>
                  <a:lnTo>
                    <a:pt x="764" y="74"/>
                  </a:lnTo>
                  <a:lnTo>
                    <a:pt x="787" y="86"/>
                  </a:lnTo>
                  <a:lnTo>
                    <a:pt x="818" y="84"/>
                  </a:lnTo>
                  <a:lnTo>
                    <a:pt x="912" y="50"/>
                  </a:lnTo>
                  <a:lnTo>
                    <a:pt x="962" y="14"/>
                  </a:lnTo>
                  <a:lnTo>
                    <a:pt x="964" y="1"/>
                  </a:lnTo>
                  <a:lnTo>
                    <a:pt x="96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23" name="Freeform 12"/>
            <p:cNvSpPr>
              <a:spLocks/>
            </p:cNvSpPr>
            <p:nvPr/>
          </p:nvSpPr>
          <p:spPr bwMode="auto">
            <a:xfrm>
              <a:off x="4244" y="2109"/>
              <a:ext cx="458" cy="615"/>
            </a:xfrm>
            <a:custGeom>
              <a:avLst/>
              <a:gdLst>
                <a:gd name="T0" fmla="*/ 145 w 900"/>
                <a:gd name="T1" fmla="*/ 93 h 1248"/>
                <a:gd name="T2" fmla="*/ 148 w 900"/>
                <a:gd name="T3" fmla="*/ 148 h 1248"/>
                <a:gd name="T4" fmla="*/ 246 w 900"/>
                <a:gd name="T5" fmla="*/ 248 h 1248"/>
                <a:gd name="T6" fmla="*/ 535 w 900"/>
                <a:gd name="T7" fmla="*/ 358 h 1248"/>
                <a:gd name="T8" fmla="*/ 606 w 900"/>
                <a:gd name="T9" fmla="*/ 381 h 1248"/>
                <a:gd name="T10" fmla="*/ 256 w 900"/>
                <a:gd name="T11" fmla="*/ 638 h 1248"/>
                <a:gd name="T12" fmla="*/ 165 w 900"/>
                <a:gd name="T13" fmla="*/ 695 h 1248"/>
                <a:gd name="T14" fmla="*/ 84 w 900"/>
                <a:gd name="T15" fmla="*/ 727 h 1248"/>
                <a:gd name="T16" fmla="*/ 41 w 900"/>
                <a:gd name="T17" fmla="*/ 798 h 1248"/>
                <a:gd name="T18" fmla="*/ 1 w 900"/>
                <a:gd name="T19" fmla="*/ 1179 h 1248"/>
                <a:gd name="T20" fmla="*/ 50 w 900"/>
                <a:gd name="T21" fmla="*/ 1248 h 1248"/>
                <a:gd name="T22" fmla="*/ 148 w 900"/>
                <a:gd name="T23" fmla="*/ 1126 h 1248"/>
                <a:gd name="T24" fmla="*/ 146 w 900"/>
                <a:gd name="T25" fmla="*/ 1114 h 1248"/>
                <a:gd name="T26" fmla="*/ 172 w 900"/>
                <a:gd name="T27" fmla="*/ 1110 h 1248"/>
                <a:gd name="T28" fmla="*/ 360 w 900"/>
                <a:gd name="T29" fmla="*/ 931 h 1248"/>
                <a:gd name="T30" fmla="*/ 439 w 900"/>
                <a:gd name="T31" fmla="*/ 894 h 1248"/>
                <a:gd name="T32" fmla="*/ 493 w 900"/>
                <a:gd name="T33" fmla="*/ 827 h 1248"/>
                <a:gd name="T34" fmla="*/ 563 w 900"/>
                <a:gd name="T35" fmla="*/ 759 h 1248"/>
                <a:gd name="T36" fmla="*/ 631 w 900"/>
                <a:gd name="T37" fmla="*/ 679 h 1248"/>
                <a:gd name="T38" fmla="*/ 709 w 900"/>
                <a:gd name="T39" fmla="*/ 576 h 1248"/>
                <a:gd name="T40" fmla="*/ 731 w 900"/>
                <a:gd name="T41" fmla="*/ 496 h 1248"/>
                <a:gd name="T42" fmla="*/ 785 w 900"/>
                <a:gd name="T43" fmla="*/ 366 h 1248"/>
                <a:gd name="T44" fmla="*/ 814 w 900"/>
                <a:gd name="T45" fmla="*/ 318 h 1248"/>
                <a:gd name="T46" fmla="*/ 838 w 900"/>
                <a:gd name="T47" fmla="*/ 275 h 1248"/>
                <a:gd name="T48" fmla="*/ 858 w 900"/>
                <a:gd name="T49" fmla="*/ 235 h 1248"/>
                <a:gd name="T50" fmla="*/ 863 w 900"/>
                <a:gd name="T51" fmla="*/ 153 h 1248"/>
                <a:gd name="T52" fmla="*/ 884 w 900"/>
                <a:gd name="T53" fmla="*/ 145 h 1248"/>
                <a:gd name="T54" fmla="*/ 900 w 900"/>
                <a:gd name="T55" fmla="*/ 148 h 1248"/>
                <a:gd name="T56" fmla="*/ 887 w 900"/>
                <a:gd name="T57" fmla="*/ 136 h 1248"/>
                <a:gd name="T58" fmla="*/ 871 w 900"/>
                <a:gd name="T59" fmla="*/ 139 h 1248"/>
                <a:gd name="T60" fmla="*/ 878 w 900"/>
                <a:gd name="T61" fmla="*/ 87 h 1248"/>
                <a:gd name="T62" fmla="*/ 871 w 900"/>
                <a:gd name="T63" fmla="*/ 68 h 1248"/>
                <a:gd name="T64" fmla="*/ 880 w 900"/>
                <a:gd name="T65" fmla="*/ 33 h 1248"/>
                <a:gd name="T66" fmla="*/ 863 w 900"/>
                <a:gd name="T67" fmla="*/ 11 h 1248"/>
                <a:gd name="T68" fmla="*/ 831 w 900"/>
                <a:gd name="T69" fmla="*/ 0 h 1248"/>
                <a:gd name="T70" fmla="*/ 813 w 900"/>
                <a:gd name="T71" fmla="*/ 20 h 1248"/>
                <a:gd name="T72" fmla="*/ 761 w 900"/>
                <a:gd name="T73" fmla="*/ 39 h 1248"/>
                <a:gd name="T74" fmla="*/ 723 w 900"/>
                <a:gd name="T75" fmla="*/ 48 h 1248"/>
                <a:gd name="T76" fmla="*/ 678 w 900"/>
                <a:gd name="T77" fmla="*/ 60 h 1248"/>
                <a:gd name="T78" fmla="*/ 617 w 900"/>
                <a:gd name="T79" fmla="*/ 73 h 1248"/>
                <a:gd name="T80" fmla="*/ 554 w 900"/>
                <a:gd name="T81" fmla="*/ 72 h 1248"/>
                <a:gd name="T82" fmla="*/ 518 w 900"/>
                <a:gd name="T83" fmla="*/ 91 h 1248"/>
                <a:gd name="T84" fmla="*/ 487 w 900"/>
                <a:gd name="T85" fmla="*/ 109 h 1248"/>
                <a:gd name="T86" fmla="*/ 454 w 900"/>
                <a:gd name="T87" fmla="*/ 113 h 1248"/>
                <a:gd name="T88" fmla="*/ 422 w 900"/>
                <a:gd name="T89" fmla="*/ 107 h 1248"/>
                <a:gd name="T90" fmla="*/ 392 w 900"/>
                <a:gd name="T91" fmla="*/ 107 h 1248"/>
                <a:gd name="T92" fmla="*/ 330 w 900"/>
                <a:gd name="T93" fmla="*/ 140 h 1248"/>
                <a:gd name="T94" fmla="*/ 284 w 900"/>
                <a:gd name="T95" fmla="*/ 143 h 1248"/>
                <a:gd name="T96" fmla="*/ 221 w 900"/>
                <a:gd name="T97" fmla="*/ 99 h 1248"/>
                <a:gd name="T98" fmla="*/ 173 w 900"/>
                <a:gd name="T99" fmla="*/ 43 h 124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00"/>
                <a:gd name="T151" fmla="*/ 0 h 1248"/>
                <a:gd name="T152" fmla="*/ 900 w 900"/>
                <a:gd name="T153" fmla="*/ 1248 h 124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00" h="1248">
                  <a:moveTo>
                    <a:pt x="173" y="43"/>
                  </a:moveTo>
                  <a:lnTo>
                    <a:pt x="145" y="93"/>
                  </a:lnTo>
                  <a:lnTo>
                    <a:pt x="137" y="112"/>
                  </a:lnTo>
                  <a:lnTo>
                    <a:pt x="148" y="148"/>
                  </a:lnTo>
                  <a:lnTo>
                    <a:pt x="210" y="221"/>
                  </a:lnTo>
                  <a:lnTo>
                    <a:pt x="246" y="248"/>
                  </a:lnTo>
                  <a:lnTo>
                    <a:pt x="257" y="260"/>
                  </a:lnTo>
                  <a:lnTo>
                    <a:pt x="535" y="358"/>
                  </a:lnTo>
                  <a:lnTo>
                    <a:pt x="622" y="354"/>
                  </a:lnTo>
                  <a:lnTo>
                    <a:pt x="606" y="381"/>
                  </a:lnTo>
                  <a:lnTo>
                    <a:pt x="362" y="637"/>
                  </a:lnTo>
                  <a:lnTo>
                    <a:pt x="256" y="638"/>
                  </a:lnTo>
                  <a:lnTo>
                    <a:pt x="208" y="661"/>
                  </a:lnTo>
                  <a:lnTo>
                    <a:pt x="165" y="695"/>
                  </a:lnTo>
                  <a:lnTo>
                    <a:pt x="112" y="713"/>
                  </a:lnTo>
                  <a:lnTo>
                    <a:pt x="84" y="727"/>
                  </a:lnTo>
                  <a:lnTo>
                    <a:pt x="78" y="735"/>
                  </a:lnTo>
                  <a:lnTo>
                    <a:pt x="41" y="798"/>
                  </a:lnTo>
                  <a:lnTo>
                    <a:pt x="0" y="838"/>
                  </a:lnTo>
                  <a:lnTo>
                    <a:pt x="1" y="1179"/>
                  </a:lnTo>
                  <a:lnTo>
                    <a:pt x="50" y="1239"/>
                  </a:lnTo>
                  <a:lnTo>
                    <a:pt x="50" y="1248"/>
                  </a:lnTo>
                  <a:lnTo>
                    <a:pt x="137" y="1148"/>
                  </a:lnTo>
                  <a:lnTo>
                    <a:pt x="148" y="1126"/>
                  </a:lnTo>
                  <a:lnTo>
                    <a:pt x="142" y="1119"/>
                  </a:lnTo>
                  <a:lnTo>
                    <a:pt x="146" y="1114"/>
                  </a:lnTo>
                  <a:lnTo>
                    <a:pt x="153" y="1115"/>
                  </a:lnTo>
                  <a:lnTo>
                    <a:pt x="172" y="1110"/>
                  </a:lnTo>
                  <a:lnTo>
                    <a:pt x="232" y="1044"/>
                  </a:lnTo>
                  <a:lnTo>
                    <a:pt x="360" y="931"/>
                  </a:lnTo>
                  <a:lnTo>
                    <a:pt x="406" y="917"/>
                  </a:lnTo>
                  <a:lnTo>
                    <a:pt x="439" y="894"/>
                  </a:lnTo>
                  <a:lnTo>
                    <a:pt x="482" y="851"/>
                  </a:lnTo>
                  <a:lnTo>
                    <a:pt x="493" y="827"/>
                  </a:lnTo>
                  <a:lnTo>
                    <a:pt x="535" y="795"/>
                  </a:lnTo>
                  <a:lnTo>
                    <a:pt x="563" y="759"/>
                  </a:lnTo>
                  <a:lnTo>
                    <a:pt x="601" y="725"/>
                  </a:lnTo>
                  <a:lnTo>
                    <a:pt x="631" y="679"/>
                  </a:lnTo>
                  <a:lnTo>
                    <a:pt x="650" y="633"/>
                  </a:lnTo>
                  <a:lnTo>
                    <a:pt x="709" y="576"/>
                  </a:lnTo>
                  <a:lnTo>
                    <a:pt x="719" y="545"/>
                  </a:lnTo>
                  <a:lnTo>
                    <a:pt x="731" y="496"/>
                  </a:lnTo>
                  <a:lnTo>
                    <a:pt x="781" y="396"/>
                  </a:lnTo>
                  <a:lnTo>
                    <a:pt x="785" y="366"/>
                  </a:lnTo>
                  <a:lnTo>
                    <a:pt x="807" y="340"/>
                  </a:lnTo>
                  <a:lnTo>
                    <a:pt x="814" y="318"/>
                  </a:lnTo>
                  <a:lnTo>
                    <a:pt x="827" y="302"/>
                  </a:lnTo>
                  <a:lnTo>
                    <a:pt x="838" y="275"/>
                  </a:lnTo>
                  <a:lnTo>
                    <a:pt x="854" y="259"/>
                  </a:lnTo>
                  <a:lnTo>
                    <a:pt x="858" y="235"/>
                  </a:lnTo>
                  <a:lnTo>
                    <a:pt x="858" y="208"/>
                  </a:lnTo>
                  <a:lnTo>
                    <a:pt x="863" y="153"/>
                  </a:lnTo>
                  <a:lnTo>
                    <a:pt x="872" y="147"/>
                  </a:lnTo>
                  <a:lnTo>
                    <a:pt x="884" y="145"/>
                  </a:lnTo>
                  <a:lnTo>
                    <a:pt x="895" y="152"/>
                  </a:lnTo>
                  <a:lnTo>
                    <a:pt x="900" y="148"/>
                  </a:lnTo>
                  <a:lnTo>
                    <a:pt x="900" y="143"/>
                  </a:lnTo>
                  <a:lnTo>
                    <a:pt x="887" y="136"/>
                  </a:lnTo>
                  <a:lnTo>
                    <a:pt x="883" y="140"/>
                  </a:lnTo>
                  <a:lnTo>
                    <a:pt x="871" y="139"/>
                  </a:lnTo>
                  <a:lnTo>
                    <a:pt x="883" y="124"/>
                  </a:lnTo>
                  <a:lnTo>
                    <a:pt x="878" y="87"/>
                  </a:lnTo>
                  <a:lnTo>
                    <a:pt x="880" y="79"/>
                  </a:lnTo>
                  <a:lnTo>
                    <a:pt x="871" y="68"/>
                  </a:lnTo>
                  <a:lnTo>
                    <a:pt x="870" y="53"/>
                  </a:lnTo>
                  <a:lnTo>
                    <a:pt x="880" y="33"/>
                  </a:lnTo>
                  <a:lnTo>
                    <a:pt x="880" y="13"/>
                  </a:lnTo>
                  <a:lnTo>
                    <a:pt x="863" y="11"/>
                  </a:lnTo>
                  <a:lnTo>
                    <a:pt x="846" y="0"/>
                  </a:lnTo>
                  <a:lnTo>
                    <a:pt x="831" y="0"/>
                  </a:lnTo>
                  <a:lnTo>
                    <a:pt x="819" y="3"/>
                  </a:lnTo>
                  <a:lnTo>
                    <a:pt x="813" y="20"/>
                  </a:lnTo>
                  <a:lnTo>
                    <a:pt x="783" y="33"/>
                  </a:lnTo>
                  <a:lnTo>
                    <a:pt x="761" y="39"/>
                  </a:lnTo>
                  <a:lnTo>
                    <a:pt x="729" y="41"/>
                  </a:lnTo>
                  <a:lnTo>
                    <a:pt x="723" y="48"/>
                  </a:lnTo>
                  <a:lnTo>
                    <a:pt x="705" y="49"/>
                  </a:lnTo>
                  <a:lnTo>
                    <a:pt x="678" y="60"/>
                  </a:lnTo>
                  <a:lnTo>
                    <a:pt x="647" y="57"/>
                  </a:lnTo>
                  <a:lnTo>
                    <a:pt x="617" y="73"/>
                  </a:lnTo>
                  <a:lnTo>
                    <a:pt x="571" y="79"/>
                  </a:lnTo>
                  <a:lnTo>
                    <a:pt x="554" y="72"/>
                  </a:lnTo>
                  <a:lnTo>
                    <a:pt x="535" y="75"/>
                  </a:lnTo>
                  <a:lnTo>
                    <a:pt x="518" y="91"/>
                  </a:lnTo>
                  <a:lnTo>
                    <a:pt x="502" y="96"/>
                  </a:lnTo>
                  <a:lnTo>
                    <a:pt x="487" y="109"/>
                  </a:lnTo>
                  <a:lnTo>
                    <a:pt x="471" y="113"/>
                  </a:lnTo>
                  <a:lnTo>
                    <a:pt x="454" y="113"/>
                  </a:lnTo>
                  <a:lnTo>
                    <a:pt x="441" y="105"/>
                  </a:lnTo>
                  <a:lnTo>
                    <a:pt x="422" y="107"/>
                  </a:lnTo>
                  <a:lnTo>
                    <a:pt x="400" y="99"/>
                  </a:lnTo>
                  <a:lnTo>
                    <a:pt x="392" y="107"/>
                  </a:lnTo>
                  <a:lnTo>
                    <a:pt x="356" y="123"/>
                  </a:lnTo>
                  <a:lnTo>
                    <a:pt x="330" y="140"/>
                  </a:lnTo>
                  <a:lnTo>
                    <a:pt x="296" y="140"/>
                  </a:lnTo>
                  <a:lnTo>
                    <a:pt x="284" y="143"/>
                  </a:lnTo>
                  <a:lnTo>
                    <a:pt x="250" y="125"/>
                  </a:lnTo>
                  <a:lnTo>
                    <a:pt x="221" y="99"/>
                  </a:lnTo>
                  <a:lnTo>
                    <a:pt x="186" y="53"/>
                  </a:lnTo>
                  <a:lnTo>
                    <a:pt x="173" y="4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24" name="Freeform 13"/>
            <p:cNvSpPr>
              <a:spLocks/>
            </p:cNvSpPr>
            <p:nvPr/>
          </p:nvSpPr>
          <p:spPr bwMode="auto">
            <a:xfrm>
              <a:off x="3118" y="3639"/>
              <a:ext cx="698" cy="556"/>
            </a:xfrm>
            <a:custGeom>
              <a:avLst/>
              <a:gdLst>
                <a:gd name="T0" fmla="*/ 1356 w 1374"/>
                <a:gd name="T1" fmla="*/ 477 h 1130"/>
                <a:gd name="T2" fmla="*/ 1326 w 1374"/>
                <a:gd name="T3" fmla="*/ 577 h 1130"/>
                <a:gd name="T4" fmla="*/ 1251 w 1374"/>
                <a:gd name="T5" fmla="*/ 632 h 1130"/>
                <a:gd name="T6" fmla="*/ 1159 w 1374"/>
                <a:gd name="T7" fmla="*/ 765 h 1130"/>
                <a:gd name="T8" fmla="*/ 1023 w 1374"/>
                <a:gd name="T9" fmla="*/ 906 h 1130"/>
                <a:gd name="T10" fmla="*/ 921 w 1374"/>
                <a:gd name="T11" fmla="*/ 993 h 1130"/>
                <a:gd name="T12" fmla="*/ 754 w 1374"/>
                <a:gd name="T13" fmla="*/ 1046 h 1130"/>
                <a:gd name="T14" fmla="*/ 749 w 1374"/>
                <a:gd name="T15" fmla="*/ 1075 h 1130"/>
                <a:gd name="T16" fmla="*/ 678 w 1374"/>
                <a:gd name="T17" fmla="*/ 1085 h 1130"/>
                <a:gd name="T18" fmla="*/ 564 w 1374"/>
                <a:gd name="T19" fmla="*/ 1069 h 1130"/>
                <a:gd name="T20" fmla="*/ 496 w 1374"/>
                <a:gd name="T21" fmla="*/ 1069 h 1130"/>
                <a:gd name="T22" fmla="*/ 441 w 1374"/>
                <a:gd name="T23" fmla="*/ 1089 h 1130"/>
                <a:gd name="T24" fmla="*/ 394 w 1374"/>
                <a:gd name="T25" fmla="*/ 1103 h 1130"/>
                <a:gd name="T26" fmla="*/ 349 w 1374"/>
                <a:gd name="T27" fmla="*/ 1107 h 1130"/>
                <a:gd name="T28" fmla="*/ 294 w 1374"/>
                <a:gd name="T29" fmla="*/ 1130 h 1130"/>
                <a:gd name="T30" fmla="*/ 237 w 1374"/>
                <a:gd name="T31" fmla="*/ 1107 h 1130"/>
                <a:gd name="T32" fmla="*/ 197 w 1374"/>
                <a:gd name="T33" fmla="*/ 1099 h 1130"/>
                <a:gd name="T34" fmla="*/ 172 w 1374"/>
                <a:gd name="T35" fmla="*/ 1079 h 1130"/>
                <a:gd name="T36" fmla="*/ 163 w 1374"/>
                <a:gd name="T37" fmla="*/ 1087 h 1130"/>
                <a:gd name="T38" fmla="*/ 168 w 1374"/>
                <a:gd name="T39" fmla="*/ 1053 h 1130"/>
                <a:gd name="T40" fmla="*/ 137 w 1374"/>
                <a:gd name="T41" fmla="*/ 993 h 1130"/>
                <a:gd name="T42" fmla="*/ 120 w 1374"/>
                <a:gd name="T43" fmla="*/ 962 h 1130"/>
                <a:gd name="T44" fmla="*/ 156 w 1374"/>
                <a:gd name="T45" fmla="*/ 940 h 1130"/>
                <a:gd name="T46" fmla="*/ 92 w 1374"/>
                <a:gd name="T47" fmla="*/ 784 h 1130"/>
                <a:gd name="T48" fmla="*/ 21 w 1374"/>
                <a:gd name="T49" fmla="*/ 631 h 1130"/>
                <a:gd name="T50" fmla="*/ 0 w 1374"/>
                <a:gd name="T51" fmla="*/ 593 h 1130"/>
                <a:gd name="T52" fmla="*/ 48 w 1374"/>
                <a:gd name="T53" fmla="*/ 560 h 1130"/>
                <a:gd name="T54" fmla="*/ 107 w 1374"/>
                <a:gd name="T55" fmla="*/ 623 h 1130"/>
                <a:gd name="T56" fmla="*/ 213 w 1374"/>
                <a:gd name="T57" fmla="*/ 623 h 1130"/>
                <a:gd name="T58" fmla="*/ 282 w 1374"/>
                <a:gd name="T59" fmla="*/ 579 h 1130"/>
                <a:gd name="T60" fmla="*/ 322 w 1374"/>
                <a:gd name="T61" fmla="*/ 274 h 1130"/>
                <a:gd name="T62" fmla="*/ 361 w 1374"/>
                <a:gd name="T63" fmla="*/ 322 h 1130"/>
                <a:gd name="T64" fmla="*/ 354 w 1374"/>
                <a:gd name="T65" fmla="*/ 417 h 1130"/>
                <a:gd name="T66" fmla="*/ 490 w 1374"/>
                <a:gd name="T67" fmla="*/ 391 h 1130"/>
                <a:gd name="T68" fmla="*/ 576 w 1374"/>
                <a:gd name="T69" fmla="*/ 304 h 1130"/>
                <a:gd name="T70" fmla="*/ 634 w 1374"/>
                <a:gd name="T71" fmla="*/ 306 h 1130"/>
                <a:gd name="T72" fmla="*/ 761 w 1374"/>
                <a:gd name="T73" fmla="*/ 314 h 1130"/>
                <a:gd name="T74" fmla="*/ 817 w 1374"/>
                <a:gd name="T75" fmla="*/ 226 h 1130"/>
                <a:gd name="T76" fmla="*/ 938 w 1374"/>
                <a:gd name="T77" fmla="*/ 106 h 1130"/>
                <a:gd name="T78" fmla="*/ 1058 w 1374"/>
                <a:gd name="T79" fmla="*/ 35 h 1130"/>
                <a:gd name="T80" fmla="*/ 1119 w 1374"/>
                <a:gd name="T81" fmla="*/ 0 h 1130"/>
                <a:gd name="T82" fmla="*/ 1259 w 1374"/>
                <a:gd name="T83" fmla="*/ 27 h 1130"/>
                <a:gd name="T84" fmla="*/ 1292 w 1374"/>
                <a:gd name="T85" fmla="*/ 86 h 1130"/>
                <a:gd name="T86" fmla="*/ 1299 w 1374"/>
                <a:gd name="T87" fmla="*/ 352 h 1130"/>
                <a:gd name="T88" fmla="*/ 1230 w 1374"/>
                <a:gd name="T89" fmla="*/ 361 h 1130"/>
                <a:gd name="T90" fmla="*/ 1222 w 1374"/>
                <a:gd name="T91" fmla="*/ 456 h 1130"/>
                <a:gd name="T92" fmla="*/ 1290 w 1374"/>
                <a:gd name="T93" fmla="*/ 449 h 1130"/>
                <a:gd name="T94" fmla="*/ 1374 w 1374"/>
                <a:gd name="T95" fmla="*/ 425 h 113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74"/>
                <a:gd name="T145" fmla="*/ 0 h 1130"/>
                <a:gd name="T146" fmla="*/ 1374 w 1374"/>
                <a:gd name="T147" fmla="*/ 1130 h 113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74" h="1130">
                  <a:moveTo>
                    <a:pt x="1374" y="425"/>
                  </a:moveTo>
                  <a:lnTo>
                    <a:pt x="1366" y="459"/>
                  </a:lnTo>
                  <a:lnTo>
                    <a:pt x="1356" y="477"/>
                  </a:lnTo>
                  <a:lnTo>
                    <a:pt x="1348" y="516"/>
                  </a:lnTo>
                  <a:lnTo>
                    <a:pt x="1338" y="533"/>
                  </a:lnTo>
                  <a:lnTo>
                    <a:pt x="1326" y="577"/>
                  </a:lnTo>
                  <a:lnTo>
                    <a:pt x="1311" y="597"/>
                  </a:lnTo>
                  <a:lnTo>
                    <a:pt x="1279" y="619"/>
                  </a:lnTo>
                  <a:lnTo>
                    <a:pt x="1251" y="632"/>
                  </a:lnTo>
                  <a:lnTo>
                    <a:pt x="1238" y="648"/>
                  </a:lnTo>
                  <a:lnTo>
                    <a:pt x="1219" y="672"/>
                  </a:lnTo>
                  <a:lnTo>
                    <a:pt x="1159" y="765"/>
                  </a:lnTo>
                  <a:lnTo>
                    <a:pt x="1114" y="821"/>
                  </a:lnTo>
                  <a:lnTo>
                    <a:pt x="1063" y="858"/>
                  </a:lnTo>
                  <a:lnTo>
                    <a:pt x="1023" y="906"/>
                  </a:lnTo>
                  <a:lnTo>
                    <a:pt x="982" y="944"/>
                  </a:lnTo>
                  <a:lnTo>
                    <a:pt x="951" y="966"/>
                  </a:lnTo>
                  <a:lnTo>
                    <a:pt x="921" y="993"/>
                  </a:lnTo>
                  <a:lnTo>
                    <a:pt x="865" y="1029"/>
                  </a:lnTo>
                  <a:lnTo>
                    <a:pt x="831" y="1043"/>
                  </a:lnTo>
                  <a:lnTo>
                    <a:pt x="754" y="1046"/>
                  </a:lnTo>
                  <a:lnTo>
                    <a:pt x="745" y="1053"/>
                  </a:lnTo>
                  <a:lnTo>
                    <a:pt x="749" y="1066"/>
                  </a:lnTo>
                  <a:lnTo>
                    <a:pt x="749" y="1075"/>
                  </a:lnTo>
                  <a:lnTo>
                    <a:pt x="706" y="1067"/>
                  </a:lnTo>
                  <a:lnTo>
                    <a:pt x="689" y="1069"/>
                  </a:lnTo>
                  <a:lnTo>
                    <a:pt x="678" y="1085"/>
                  </a:lnTo>
                  <a:lnTo>
                    <a:pt x="658" y="1085"/>
                  </a:lnTo>
                  <a:lnTo>
                    <a:pt x="585" y="1067"/>
                  </a:lnTo>
                  <a:lnTo>
                    <a:pt x="564" y="1069"/>
                  </a:lnTo>
                  <a:lnTo>
                    <a:pt x="553" y="1078"/>
                  </a:lnTo>
                  <a:lnTo>
                    <a:pt x="541" y="1078"/>
                  </a:lnTo>
                  <a:lnTo>
                    <a:pt x="496" y="1069"/>
                  </a:lnTo>
                  <a:lnTo>
                    <a:pt x="469" y="1071"/>
                  </a:lnTo>
                  <a:lnTo>
                    <a:pt x="453" y="1085"/>
                  </a:lnTo>
                  <a:lnTo>
                    <a:pt x="441" y="1089"/>
                  </a:lnTo>
                  <a:lnTo>
                    <a:pt x="437" y="1099"/>
                  </a:lnTo>
                  <a:lnTo>
                    <a:pt x="398" y="1099"/>
                  </a:lnTo>
                  <a:lnTo>
                    <a:pt x="394" y="1103"/>
                  </a:lnTo>
                  <a:lnTo>
                    <a:pt x="368" y="1101"/>
                  </a:lnTo>
                  <a:lnTo>
                    <a:pt x="354" y="1102"/>
                  </a:lnTo>
                  <a:lnTo>
                    <a:pt x="349" y="1107"/>
                  </a:lnTo>
                  <a:lnTo>
                    <a:pt x="322" y="1109"/>
                  </a:lnTo>
                  <a:lnTo>
                    <a:pt x="308" y="1126"/>
                  </a:lnTo>
                  <a:lnTo>
                    <a:pt x="294" y="1130"/>
                  </a:lnTo>
                  <a:lnTo>
                    <a:pt x="253" y="1126"/>
                  </a:lnTo>
                  <a:lnTo>
                    <a:pt x="237" y="1117"/>
                  </a:lnTo>
                  <a:lnTo>
                    <a:pt x="237" y="1107"/>
                  </a:lnTo>
                  <a:lnTo>
                    <a:pt x="233" y="1101"/>
                  </a:lnTo>
                  <a:lnTo>
                    <a:pt x="205" y="1102"/>
                  </a:lnTo>
                  <a:lnTo>
                    <a:pt x="197" y="1099"/>
                  </a:lnTo>
                  <a:lnTo>
                    <a:pt x="199" y="1075"/>
                  </a:lnTo>
                  <a:lnTo>
                    <a:pt x="175" y="1075"/>
                  </a:lnTo>
                  <a:lnTo>
                    <a:pt x="172" y="1079"/>
                  </a:lnTo>
                  <a:lnTo>
                    <a:pt x="173" y="1099"/>
                  </a:lnTo>
                  <a:lnTo>
                    <a:pt x="171" y="1101"/>
                  </a:lnTo>
                  <a:lnTo>
                    <a:pt x="163" y="1087"/>
                  </a:lnTo>
                  <a:lnTo>
                    <a:pt x="163" y="1074"/>
                  </a:lnTo>
                  <a:lnTo>
                    <a:pt x="163" y="1063"/>
                  </a:lnTo>
                  <a:lnTo>
                    <a:pt x="168" y="1053"/>
                  </a:lnTo>
                  <a:lnTo>
                    <a:pt x="167" y="1043"/>
                  </a:lnTo>
                  <a:lnTo>
                    <a:pt x="132" y="996"/>
                  </a:lnTo>
                  <a:lnTo>
                    <a:pt x="137" y="993"/>
                  </a:lnTo>
                  <a:lnTo>
                    <a:pt x="133" y="985"/>
                  </a:lnTo>
                  <a:lnTo>
                    <a:pt x="119" y="977"/>
                  </a:lnTo>
                  <a:lnTo>
                    <a:pt x="120" y="962"/>
                  </a:lnTo>
                  <a:lnTo>
                    <a:pt x="124" y="954"/>
                  </a:lnTo>
                  <a:lnTo>
                    <a:pt x="141" y="960"/>
                  </a:lnTo>
                  <a:lnTo>
                    <a:pt x="156" y="940"/>
                  </a:lnTo>
                  <a:lnTo>
                    <a:pt x="151" y="884"/>
                  </a:lnTo>
                  <a:lnTo>
                    <a:pt x="109" y="821"/>
                  </a:lnTo>
                  <a:lnTo>
                    <a:pt x="92" y="784"/>
                  </a:lnTo>
                  <a:lnTo>
                    <a:pt x="81" y="772"/>
                  </a:lnTo>
                  <a:lnTo>
                    <a:pt x="56" y="721"/>
                  </a:lnTo>
                  <a:lnTo>
                    <a:pt x="21" y="631"/>
                  </a:lnTo>
                  <a:lnTo>
                    <a:pt x="3" y="609"/>
                  </a:lnTo>
                  <a:lnTo>
                    <a:pt x="4" y="600"/>
                  </a:lnTo>
                  <a:lnTo>
                    <a:pt x="0" y="593"/>
                  </a:lnTo>
                  <a:lnTo>
                    <a:pt x="13" y="589"/>
                  </a:lnTo>
                  <a:lnTo>
                    <a:pt x="31" y="563"/>
                  </a:lnTo>
                  <a:lnTo>
                    <a:pt x="48" y="560"/>
                  </a:lnTo>
                  <a:lnTo>
                    <a:pt x="88" y="587"/>
                  </a:lnTo>
                  <a:lnTo>
                    <a:pt x="88" y="604"/>
                  </a:lnTo>
                  <a:lnTo>
                    <a:pt x="107" y="623"/>
                  </a:lnTo>
                  <a:lnTo>
                    <a:pt x="131" y="625"/>
                  </a:lnTo>
                  <a:lnTo>
                    <a:pt x="152" y="617"/>
                  </a:lnTo>
                  <a:lnTo>
                    <a:pt x="213" y="623"/>
                  </a:lnTo>
                  <a:lnTo>
                    <a:pt x="237" y="600"/>
                  </a:lnTo>
                  <a:lnTo>
                    <a:pt x="259" y="587"/>
                  </a:lnTo>
                  <a:lnTo>
                    <a:pt x="282" y="579"/>
                  </a:lnTo>
                  <a:lnTo>
                    <a:pt x="284" y="242"/>
                  </a:lnTo>
                  <a:lnTo>
                    <a:pt x="290" y="242"/>
                  </a:lnTo>
                  <a:lnTo>
                    <a:pt x="322" y="274"/>
                  </a:lnTo>
                  <a:lnTo>
                    <a:pt x="330" y="287"/>
                  </a:lnTo>
                  <a:lnTo>
                    <a:pt x="349" y="304"/>
                  </a:lnTo>
                  <a:lnTo>
                    <a:pt x="361" y="322"/>
                  </a:lnTo>
                  <a:lnTo>
                    <a:pt x="364" y="355"/>
                  </a:lnTo>
                  <a:lnTo>
                    <a:pt x="348" y="404"/>
                  </a:lnTo>
                  <a:lnTo>
                    <a:pt x="354" y="417"/>
                  </a:lnTo>
                  <a:lnTo>
                    <a:pt x="421" y="427"/>
                  </a:lnTo>
                  <a:lnTo>
                    <a:pt x="474" y="415"/>
                  </a:lnTo>
                  <a:lnTo>
                    <a:pt x="490" y="391"/>
                  </a:lnTo>
                  <a:lnTo>
                    <a:pt x="516" y="371"/>
                  </a:lnTo>
                  <a:lnTo>
                    <a:pt x="546" y="331"/>
                  </a:lnTo>
                  <a:lnTo>
                    <a:pt x="576" y="304"/>
                  </a:lnTo>
                  <a:lnTo>
                    <a:pt x="593" y="298"/>
                  </a:lnTo>
                  <a:lnTo>
                    <a:pt x="614" y="300"/>
                  </a:lnTo>
                  <a:lnTo>
                    <a:pt x="634" y="306"/>
                  </a:lnTo>
                  <a:lnTo>
                    <a:pt x="670" y="326"/>
                  </a:lnTo>
                  <a:lnTo>
                    <a:pt x="693" y="328"/>
                  </a:lnTo>
                  <a:lnTo>
                    <a:pt x="761" y="314"/>
                  </a:lnTo>
                  <a:lnTo>
                    <a:pt x="769" y="302"/>
                  </a:lnTo>
                  <a:lnTo>
                    <a:pt x="793" y="252"/>
                  </a:lnTo>
                  <a:lnTo>
                    <a:pt x="817" y="226"/>
                  </a:lnTo>
                  <a:lnTo>
                    <a:pt x="861" y="196"/>
                  </a:lnTo>
                  <a:lnTo>
                    <a:pt x="909" y="134"/>
                  </a:lnTo>
                  <a:lnTo>
                    <a:pt x="938" y="106"/>
                  </a:lnTo>
                  <a:lnTo>
                    <a:pt x="970" y="87"/>
                  </a:lnTo>
                  <a:lnTo>
                    <a:pt x="995" y="62"/>
                  </a:lnTo>
                  <a:lnTo>
                    <a:pt x="1058" y="35"/>
                  </a:lnTo>
                  <a:lnTo>
                    <a:pt x="1099" y="12"/>
                  </a:lnTo>
                  <a:lnTo>
                    <a:pt x="1102" y="7"/>
                  </a:lnTo>
                  <a:lnTo>
                    <a:pt x="1119" y="0"/>
                  </a:lnTo>
                  <a:lnTo>
                    <a:pt x="1168" y="15"/>
                  </a:lnTo>
                  <a:lnTo>
                    <a:pt x="1228" y="18"/>
                  </a:lnTo>
                  <a:lnTo>
                    <a:pt x="1259" y="27"/>
                  </a:lnTo>
                  <a:lnTo>
                    <a:pt x="1282" y="51"/>
                  </a:lnTo>
                  <a:lnTo>
                    <a:pt x="1292" y="54"/>
                  </a:lnTo>
                  <a:lnTo>
                    <a:pt x="1292" y="86"/>
                  </a:lnTo>
                  <a:lnTo>
                    <a:pt x="1312" y="202"/>
                  </a:lnTo>
                  <a:lnTo>
                    <a:pt x="1310" y="339"/>
                  </a:lnTo>
                  <a:lnTo>
                    <a:pt x="1299" y="352"/>
                  </a:lnTo>
                  <a:lnTo>
                    <a:pt x="1264" y="330"/>
                  </a:lnTo>
                  <a:lnTo>
                    <a:pt x="1242" y="344"/>
                  </a:lnTo>
                  <a:lnTo>
                    <a:pt x="1230" y="361"/>
                  </a:lnTo>
                  <a:lnTo>
                    <a:pt x="1207" y="411"/>
                  </a:lnTo>
                  <a:lnTo>
                    <a:pt x="1211" y="427"/>
                  </a:lnTo>
                  <a:lnTo>
                    <a:pt x="1222" y="456"/>
                  </a:lnTo>
                  <a:lnTo>
                    <a:pt x="1259" y="460"/>
                  </a:lnTo>
                  <a:lnTo>
                    <a:pt x="1278" y="463"/>
                  </a:lnTo>
                  <a:lnTo>
                    <a:pt x="1290" y="449"/>
                  </a:lnTo>
                  <a:lnTo>
                    <a:pt x="1299" y="428"/>
                  </a:lnTo>
                  <a:lnTo>
                    <a:pt x="1310" y="424"/>
                  </a:lnTo>
                  <a:lnTo>
                    <a:pt x="1374" y="42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25" name="Freeform 14"/>
            <p:cNvSpPr>
              <a:spLocks/>
            </p:cNvSpPr>
            <p:nvPr/>
          </p:nvSpPr>
          <p:spPr bwMode="auto">
            <a:xfrm>
              <a:off x="3500" y="3351"/>
              <a:ext cx="351" cy="313"/>
            </a:xfrm>
            <a:custGeom>
              <a:avLst/>
              <a:gdLst>
                <a:gd name="T0" fmla="*/ 368 w 693"/>
                <a:gd name="T1" fmla="*/ 583 h 637"/>
                <a:gd name="T2" fmla="*/ 477 w 693"/>
                <a:gd name="T3" fmla="*/ 601 h 637"/>
                <a:gd name="T4" fmla="*/ 531 w 693"/>
                <a:gd name="T5" fmla="*/ 634 h 637"/>
                <a:gd name="T6" fmla="*/ 543 w 693"/>
                <a:gd name="T7" fmla="*/ 613 h 637"/>
                <a:gd name="T8" fmla="*/ 560 w 693"/>
                <a:gd name="T9" fmla="*/ 579 h 637"/>
                <a:gd name="T10" fmla="*/ 623 w 693"/>
                <a:gd name="T11" fmla="*/ 505 h 637"/>
                <a:gd name="T12" fmla="*/ 669 w 693"/>
                <a:gd name="T13" fmla="*/ 401 h 637"/>
                <a:gd name="T14" fmla="*/ 660 w 693"/>
                <a:gd name="T15" fmla="*/ 337 h 637"/>
                <a:gd name="T16" fmla="*/ 677 w 693"/>
                <a:gd name="T17" fmla="*/ 281 h 637"/>
                <a:gd name="T18" fmla="*/ 693 w 693"/>
                <a:gd name="T19" fmla="*/ 169 h 637"/>
                <a:gd name="T20" fmla="*/ 680 w 693"/>
                <a:gd name="T21" fmla="*/ 99 h 637"/>
                <a:gd name="T22" fmla="*/ 551 w 693"/>
                <a:gd name="T23" fmla="*/ 37 h 637"/>
                <a:gd name="T24" fmla="*/ 460 w 693"/>
                <a:gd name="T25" fmla="*/ 32 h 637"/>
                <a:gd name="T26" fmla="*/ 433 w 693"/>
                <a:gd name="T27" fmla="*/ 7 h 637"/>
                <a:gd name="T28" fmla="*/ 387 w 693"/>
                <a:gd name="T29" fmla="*/ 9 h 637"/>
                <a:gd name="T30" fmla="*/ 340 w 693"/>
                <a:gd name="T31" fmla="*/ 29 h 637"/>
                <a:gd name="T32" fmla="*/ 315 w 693"/>
                <a:gd name="T33" fmla="*/ 73 h 637"/>
                <a:gd name="T34" fmla="*/ 279 w 693"/>
                <a:gd name="T35" fmla="*/ 99 h 637"/>
                <a:gd name="T36" fmla="*/ 214 w 693"/>
                <a:gd name="T37" fmla="*/ 144 h 637"/>
                <a:gd name="T38" fmla="*/ 150 w 693"/>
                <a:gd name="T39" fmla="*/ 216 h 637"/>
                <a:gd name="T40" fmla="*/ 128 w 693"/>
                <a:gd name="T41" fmla="*/ 221 h 637"/>
                <a:gd name="T42" fmla="*/ 64 w 693"/>
                <a:gd name="T43" fmla="*/ 211 h 637"/>
                <a:gd name="T44" fmla="*/ 11 w 693"/>
                <a:gd name="T45" fmla="*/ 207 h 637"/>
                <a:gd name="T46" fmla="*/ 4 w 693"/>
                <a:gd name="T47" fmla="*/ 224 h 637"/>
                <a:gd name="T48" fmla="*/ 40 w 693"/>
                <a:gd name="T49" fmla="*/ 272 h 637"/>
                <a:gd name="T50" fmla="*/ 54 w 693"/>
                <a:gd name="T51" fmla="*/ 314 h 637"/>
                <a:gd name="T52" fmla="*/ 120 w 693"/>
                <a:gd name="T53" fmla="*/ 390 h 637"/>
                <a:gd name="T54" fmla="*/ 166 w 693"/>
                <a:gd name="T55" fmla="*/ 412 h 637"/>
                <a:gd name="T56" fmla="*/ 200 w 693"/>
                <a:gd name="T57" fmla="*/ 441 h 637"/>
                <a:gd name="T58" fmla="*/ 216 w 693"/>
                <a:gd name="T59" fmla="*/ 485 h 637"/>
                <a:gd name="T60" fmla="*/ 231 w 693"/>
                <a:gd name="T61" fmla="*/ 536 h 637"/>
                <a:gd name="T62" fmla="*/ 296 w 693"/>
                <a:gd name="T63" fmla="*/ 562 h 637"/>
                <a:gd name="T64" fmla="*/ 351 w 693"/>
                <a:gd name="T65" fmla="*/ 590 h 6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3"/>
                <a:gd name="T100" fmla="*/ 0 h 637"/>
                <a:gd name="T101" fmla="*/ 693 w 693"/>
                <a:gd name="T102" fmla="*/ 637 h 6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3" h="637">
                  <a:moveTo>
                    <a:pt x="351" y="590"/>
                  </a:moveTo>
                  <a:lnTo>
                    <a:pt x="368" y="583"/>
                  </a:lnTo>
                  <a:lnTo>
                    <a:pt x="417" y="598"/>
                  </a:lnTo>
                  <a:lnTo>
                    <a:pt x="477" y="601"/>
                  </a:lnTo>
                  <a:lnTo>
                    <a:pt x="508" y="610"/>
                  </a:lnTo>
                  <a:lnTo>
                    <a:pt x="531" y="634"/>
                  </a:lnTo>
                  <a:lnTo>
                    <a:pt x="541" y="637"/>
                  </a:lnTo>
                  <a:lnTo>
                    <a:pt x="543" y="613"/>
                  </a:lnTo>
                  <a:lnTo>
                    <a:pt x="551" y="594"/>
                  </a:lnTo>
                  <a:lnTo>
                    <a:pt x="560" y="579"/>
                  </a:lnTo>
                  <a:lnTo>
                    <a:pt x="591" y="557"/>
                  </a:lnTo>
                  <a:lnTo>
                    <a:pt x="623" y="505"/>
                  </a:lnTo>
                  <a:lnTo>
                    <a:pt x="637" y="457"/>
                  </a:lnTo>
                  <a:lnTo>
                    <a:pt x="669" y="401"/>
                  </a:lnTo>
                  <a:lnTo>
                    <a:pt x="665" y="358"/>
                  </a:lnTo>
                  <a:lnTo>
                    <a:pt x="660" y="337"/>
                  </a:lnTo>
                  <a:lnTo>
                    <a:pt x="660" y="310"/>
                  </a:lnTo>
                  <a:lnTo>
                    <a:pt x="677" y="281"/>
                  </a:lnTo>
                  <a:lnTo>
                    <a:pt x="688" y="244"/>
                  </a:lnTo>
                  <a:lnTo>
                    <a:pt x="693" y="169"/>
                  </a:lnTo>
                  <a:lnTo>
                    <a:pt x="681" y="120"/>
                  </a:lnTo>
                  <a:lnTo>
                    <a:pt x="680" y="99"/>
                  </a:lnTo>
                  <a:lnTo>
                    <a:pt x="668" y="84"/>
                  </a:lnTo>
                  <a:lnTo>
                    <a:pt x="551" y="37"/>
                  </a:lnTo>
                  <a:lnTo>
                    <a:pt x="525" y="32"/>
                  </a:lnTo>
                  <a:lnTo>
                    <a:pt x="460" y="32"/>
                  </a:lnTo>
                  <a:lnTo>
                    <a:pt x="461" y="1"/>
                  </a:lnTo>
                  <a:lnTo>
                    <a:pt x="433" y="7"/>
                  </a:lnTo>
                  <a:lnTo>
                    <a:pt x="407" y="0"/>
                  </a:lnTo>
                  <a:lnTo>
                    <a:pt x="387" y="9"/>
                  </a:lnTo>
                  <a:lnTo>
                    <a:pt x="361" y="12"/>
                  </a:lnTo>
                  <a:lnTo>
                    <a:pt x="340" y="29"/>
                  </a:lnTo>
                  <a:lnTo>
                    <a:pt x="319" y="33"/>
                  </a:lnTo>
                  <a:lnTo>
                    <a:pt x="315" y="73"/>
                  </a:lnTo>
                  <a:lnTo>
                    <a:pt x="303" y="99"/>
                  </a:lnTo>
                  <a:lnTo>
                    <a:pt x="279" y="99"/>
                  </a:lnTo>
                  <a:lnTo>
                    <a:pt x="234" y="127"/>
                  </a:lnTo>
                  <a:lnTo>
                    <a:pt x="214" y="144"/>
                  </a:lnTo>
                  <a:lnTo>
                    <a:pt x="184" y="181"/>
                  </a:lnTo>
                  <a:lnTo>
                    <a:pt x="150" y="216"/>
                  </a:lnTo>
                  <a:lnTo>
                    <a:pt x="139" y="214"/>
                  </a:lnTo>
                  <a:lnTo>
                    <a:pt x="128" y="221"/>
                  </a:lnTo>
                  <a:lnTo>
                    <a:pt x="110" y="207"/>
                  </a:lnTo>
                  <a:lnTo>
                    <a:pt x="64" y="211"/>
                  </a:lnTo>
                  <a:lnTo>
                    <a:pt x="40" y="204"/>
                  </a:lnTo>
                  <a:lnTo>
                    <a:pt x="11" y="207"/>
                  </a:lnTo>
                  <a:lnTo>
                    <a:pt x="0" y="200"/>
                  </a:lnTo>
                  <a:lnTo>
                    <a:pt x="4" y="224"/>
                  </a:lnTo>
                  <a:lnTo>
                    <a:pt x="24" y="258"/>
                  </a:lnTo>
                  <a:lnTo>
                    <a:pt x="40" y="272"/>
                  </a:lnTo>
                  <a:lnTo>
                    <a:pt x="43" y="289"/>
                  </a:lnTo>
                  <a:lnTo>
                    <a:pt x="54" y="314"/>
                  </a:lnTo>
                  <a:lnTo>
                    <a:pt x="74" y="342"/>
                  </a:lnTo>
                  <a:lnTo>
                    <a:pt x="120" y="390"/>
                  </a:lnTo>
                  <a:lnTo>
                    <a:pt x="146" y="397"/>
                  </a:lnTo>
                  <a:lnTo>
                    <a:pt x="166" y="412"/>
                  </a:lnTo>
                  <a:lnTo>
                    <a:pt x="180" y="432"/>
                  </a:lnTo>
                  <a:lnTo>
                    <a:pt x="200" y="441"/>
                  </a:lnTo>
                  <a:lnTo>
                    <a:pt x="216" y="454"/>
                  </a:lnTo>
                  <a:lnTo>
                    <a:pt x="216" y="485"/>
                  </a:lnTo>
                  <a:lnTo>
                    <a:pt x="222" y="517"/>
                  </a:lnTo>
                  <a:lnTo>
                    <a:pt x="231" y="536"/>
                  </a:lnTo>
                  <a:lnTo>
                    <a:pt x="256" y="561"/>
                  </a:lnTo>
                  <a:lnTo>
                    <a:pt x="296" y="562"/>
                  </a:lnTo>
                  <a:lnTo>
                    <a:pt x="333" y="578"/>
                  </a:lnTo>
                  <a:lnTo>
                    <a:pt x="351" y="59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26" name="Freeform 15"/>
            <p:cNvSpPr>
              <a:spLocks/>
            </p:cNvSpPr>
            <p:nvPr/>
          </p:nvSpPr>
          <p:spPr bwMode="auto">
            <a:xfrm>
              <a:off x="2893" y="3408"/>
              <a:ext cx="607" cy="538"/>
            </a:xfrm>
            <a:custGeom>
              <a:avLst/>
              <a:gdLst>
                <a:gd name="T0" fmla="*/ 435 w 1197"/>
                <a:gd name="T1" fmla="*/ 1056 h 1092"/>
                <a:gd name="T2" fmla="*/ 367 w 1197"/>
                <a:gd name="T3" fmla="*/ 983 h 1092"/>
                <a:gd name="T4" fmla="*/ 319 w 1197"/>
                <a:gd name="T5" fmla="*/ 871 h 1092"/>
                <a:gd name="T6" fmla="*/ 314 w 1197"/>
                <a:gd name="T7" fmla="*/ 836 h 1092"/>
                <a:gd name="T8" fmla="*/ 294 w 1197"/>
                <a:gd name="T9" fmla="*/ 735 h 1092"/>
                <a:gd name="T10" fmla="*/ 261 w 1197"/>
                <a:gd name="T11" fmla="*/ 655 h 1092"/>
                <a:gd name="T12" fmla="*/ 254 w 1197"/>
                <a:gd name="T13" fmla="*/ 515 h 1092"/>
                <a:gd name="T14" fmla="*/ 208 w 1197"/>
                <a:gd name="T15" fmla="*/ 449 h 1092"/>
                <a:gd name="T16" fmla="*/ 164 w 1197"/>
                <a:gd name="T17" fmla="*/ 374 h 1092"/>
                <a:gd name="T18" fmla="*/ 112 w 1197"/>
                <a:gd name="T19" fmla="*/ 277 h 1092"/>
                <a:gd name="T20" fmla="*/ 48 w 1197"/>
                <a:gd name="T21" fmla="*/ 170 h 1092"/>
                <a:gd name="T22" fmla="*/ 6 w 1197"/>
                <a:gd name="T23" fmla="*/ 117 h 1092"/>
                <a:gd name="T24" fmla="*/ 0 w 1197"/>
                <a:gd name="T25" fmla="*/ 41 h 1092"/>
                <a:gd name="T26" fmla="*/ 52 w 1197"/>
                <a:gd name="T27" fmla="*/ 27 h 1092"/>
                <a:gd name="T28" fmla="*/ 93 w 1197"/>
                <a:gd name="T29" fmla="*/ 1 h 1092"/>
                <a:gd name="T30" fmla="*/ 146 w 1197"/>
                <a:gd name="T31" fmla="*/ 3 h 1092"/>
                <a:gd name="T32" fmla="*/ 176 w 1197"/>
                <a:gd name="T33" fmla="*/ 24 h 1092"/>
                <a:gd name="T34" fmla="*/ 210 w 1197"/>
                <a:gd name="T35" fmla="*/ 41 h 1092"/>
                <a:gd name="T36" fmla="*/ 617 w 1197"/>
                <a:gd name="T37" fmla="*/ 59 h 1092"/>
                <a:gd name="T38" fmla="*/ 654 w 1197"/>
                <a:gd name="T39" fmla="*/ 83 h 1092"/>
                <a:gd name="T40" fmla="*/ 863 w 1197"/>
                <a:gd name="T41" fmla="*/ 100 h 1092"/>
                <a:gd name="T42" fmla="*/ 1026 w 1197"/>
                <a:gd name="T43" fmla="*/ 65 h 1092"/>
                <a:gd name="T44" fmla="*/ 1111 w 1197"/>
                <a:gd name="T45" fmla="*/ 51 h 1092"/>
                <a:gd name="T46" fmla="*/ 1167 w 1197"/>
                <a:gd name="T47" fmla="*/ 56 h 1092"/>
                <a:gd name="T48" fmla="*/ 1197 w 1197"/>
                <a:gd name="T49" fmla="*/ 84 h 1092"/>
                <a:gd name="T50" fmla="*/ 1167 w 1197"/>
                <a:gd name="T51" fmla="*/ 81 h 1092"/>
                <a:gd name="T52" fmla="*/ 1104 w 1197"/>
                <a:gd name="T53" fmla="*/ 109 h 1092"/>
                <a:gd name="T54" fmla="*/ 1054 w 1197"/>
                <a:gd name="T55" fmla="*/ 158 h 1092"/>
                <a:gd name="T56" fmla="*/ 1038 w 1197"/>
                <a:gd name="T57" fmla="*/ 114 h 1092"/>
                <a:gd name="T58" fmla="*/ 992 w 1197"/>
                <a:gd name="T59" fmla="*/ 108 h 1092"/>
                <a:gd name="T60" fmla="*/ 818 w 1197"/>
                <a:gd name="T61" fmla="*/ 144 h 1092"/>
                <a:gd name="T62" fmla="*/ 739 w 1197"/>
                <a:gd name="T63" fmla="*/ 455 h 1092"/>
                <a:gd name="T64" fmla="*/ 730 w 1197"/>
                <a:gd name="T65" fmla="*/ 709 h 1092"/>
                <a:gd name="T66" fmla="*/ 705 w 1197"/>
                <a:gd name="T67" fmla="*/ 1054 h 1092"/>
                <a:gd name="T68" fmla="*/ 659 w 1197"/>
                <a:gd name="T69" fmla="*/ 1090 h 1092"/>
                <a:gd name="T70" fmla="*/ 577 w 1197"/>
                <a:gd name="T71" fmla="*/ 1092 h 1092"/>
                <a:gd name="T72" fmla="*/ 534 w 1197"/>
                <a:gd name="T73" fmla="*/ 1071 h 1092"/>
                <a:gd name="T74" fmla="*/ 494 w 1197"/>
                <a:gd name="T75" fmla="*/ 1027 h 1092"/>
                <a:gd name="T76" fmla="*/ 459 w 1197"/>
                <a:gd name="T77" fmla="*/ 1056 h 109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197"/>
                <a:gd name="T118" fmla="*/ 0 h 1092"/>
                <a:gd name="T119" fmla="*/ 1197 w 1197"/>
                <a:gd name="T120" fmla="*/ 1092 h 109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197" h="1092">
                  <a:moveTo>
                    <a:pt x="446" y="1060"/>
                  </a:moveTo>
                  <a:lnTo>
                    <a:pt x="435" y="1056"/>
                  </a:lnTo>
                  <a:lnTo>
                    <a:pt x="381" y="1011"/>
                  </a:lnTo>
                  <a:lnTo>
                    <a:pt x="367" y="983"/>
                  </a:lnTo>
                  <a:lnTo>
                    <a:pt x="337" y="948"/>
                  </a:lnTo>
                  <a:lnTo>
                    <a:pt x="319" y="871"/>
                  </a:lnTo>
                  <a:lnTo>
                    <a:pt x="310" y="852"/>
                  </a:lnTo>
                  <a:lnTo>
                    <a:pt x="314" y="836"/>
                  </a:lnTo>
                  <a:lnTo>
                    <a:pt x="298" y="802"/>
                  </a:lnTo>
                  <a:lnTo>
                    <a:pt x="294" y="735"/>
                  </a:lnTo>
                  <a:lnTo>
                    <a:pt x="264" y="673"/>
                  </a:lnTo>
                  <a:lnTo>
                    <a:pt x="261" y="655"/>
                  </a:lnTo>
                  <a:lnTo>
                    <a:pt x="260" y="546"/>
                  </a:lnTo>
                  <a:lnTo>
                    <a:pt x="254" y="515"/>
                  </a:lnTo>
                  <a:lnTo>
                    <a:pt x="240" y="486"/>
                  </a:lnTo>
                  <a:lnTo>
                    <a:pt x="208" y="449"/>
                  </a:lnTo>
                  <a:lnTo>
                    <a:pt x="200" y="426"/>
                  </a:lnTo>
                  <a:lnTo>
                    <a:pt x="164" y="374"/>
                  </a:lnTo>
                  <a:lnTo>
                    <a:pt x="140" y="316"/>
                  </a:lnTo>
                  <a:lnTo>
                    <a:pt x="112" y="277"/>
                  </a:lnTo>
                  <a:lnTo>
                    <a:pt x="94" y="238"/>
                  </a:lnTo>
                  <a:lnTo>
                    <a:pt x="48" y="170"/>
                  </a:lnTo>
                  <a:lnTo>
                    <a:pt x="32" y="158"/>
                  </a:lnTo>
                  <a:lnTo>
                    <a:pt x="6" y="117"/>
                  </a:lnTo>
                  <a:lnTo>
                    <a:pt x="0" y="77"/>
                  </a:lnTo>
                  <a:lnTo>
                    <a:pt x="0" y="41"/>
                  </a:lnTo>
                  <a:lnTo>
                    <a:pt x="36" y="17"/>
                  </a:lnTo>
                  <a:lnTo>
                    <a:pt x="52" y="27"/>
                  </a:lnTo>
                  <a:lnTo>
                    <a:pt x="78" y="8"/>
                  </a:lnTo>
                  <a:lnTo>
                    <a:pt x="93" y="1"/>
                  </a:lnTo>
                  <a:lnTo>
                    <a:pt x="129" y="0"/>
                  </a:lnTo>
                  <a:lnTo>
                    <a:pt x="146" y="3"/>
                  </a:lnTo>
                  <a:lnTo>
                    <a:pt x="154" y="16"/>
                  </a:lnTo>
                  <a:lnTo>
                    <a:pt x="176" y="24"/>
                  </a:lnTo>
                  <a:lnTo>
                    <a:pt x="198" y="44"/>
                  </a:lnTo>
                  <a:lnTo>
                    <a:pt x="210" y="41"/>
                  </a:lnTo>
                  <a:lnTo>
                    <a:pt x="590" y="39"/>
                  </a:lnTo>
                  <a:lnTo>
                    <a:pt x="617" y="59"/>
                  </a:lnTo>
                  <a:lnTo>
                    <a:pt x="626" y="73"/>
                  </a:lnTo>
                  <a:lnTo>
                    <a:pt x="654" y="83"/>
                  </a:lnTo>
                  <a:lnTo>
                    <a:pt x="744" y="80"/>
                  </a:lnTo>
                  <a:lnTo>
                    <a:pt x="863" y="100"/>
                  </a:lnTo>
                  <a:lnTo>
                    <a:pt x="867" y="105"/>
                  </a:lnTo>
                  <a:lnTo>
                    <a:pt x="1026" y="65"/>
                  </a:lnTo>
                  <a:lnTo>
                    <a:pt x="1106" y="45"/>
                  </a:lnTo>
                  <a:lnTo>
                    <a:pt x="1111" y="51"/>
                  </a:lnTo>
                  <a:lnTo>
                    <a:pt x="1144" y="51"/>
                  </a:lnTo>
                  <a:lnTo>
                    <a:pt x="1167" y="56"/>
                  </a:lnTo>
                  <a:lnTo>
                    <a:pt x="1187" y="80"/>
                  </a:lnTo>
                  <a:lnTo>
                    <a:pt x="1197" y="84"/>
                  </a:lnTo>
                  <a:lnTo>
                    <a:pt x="1185" y="80"/>
                  </a:lnTo>
                  <a:lnTo>
                    <a:pt x="1167" y="81"/>
                  </a:lnTo>
                  <a:lnTo>
                    <a:pt x="1147" y="98"/>
                  </a:lnTo>
                  <a:lnTo>
                    <a:pt x="1104" y="109"/>
                  </a:lnTo>
                  <a:lnTo>
                    <a:pt x="1078" y="129"/>
                  </a:lnTo>
                  <a:lnTo>
                    <a:pt x="1054" y="158"/>
                  </a:lnTo>
                  <a:lnTo>
                    <a:pt x="1048" y="134"/>
                  </a:lnTo>
                  <a:lnTo>
                    <a:pt x="1038" y="114"/>
                  </a:lnTo>
                  <a:lnTo>
                    <a:pt x="1022" y="109"/>
                  </a:lnTo>
                  <a:lnTo>
                    <a:pt x="992" y="108"/>
                  </a:lnTo>
                  <a:lnTo>
                    <a:pt x="826" y="136"/>
                  </a:lnTo>
                  <a:lnTo>
                    <a:pt x="818" y="144"/>
                  </a:lnTo>
                  <a:lnTo>
                    <a:pt x="818" y="459"/>
                  </a:lnTo>
                  <a:lnTo>
                    <a:pt x="739" y="455"/>
                  </a:lnTo>
                  <a:lnTo>
                    <a:pt x="730" y="462"/>
                  </a:lnTo>
                  <a:lnTo>
                    <a:pt x="730" y="709"/>
                  </a:lnTo>
                  <a:lnTo>
                    <a:pt x="728" y="1046"/>
                  </a:lnTo>
                  <a:lnTo>
                    <a:pt x="705" y="1054"/>
                  </a:lnTo>
                  <a:lnTo>
                    <a:pt x="683" y="1067"/>
                  </a:lnTo>
                  <a:lnTo>
                    <a:pt x="659" y="1090"/>
                  </a:lnTo>
                  <a:lnTo>
                    <a:pt x="598" y="1084"/>
                  </a:lnTo>
                  <a:lnTo>
                    <a:pt x="577" y="1092"/>
                  </a:lnTo>
                  <a:lnTo>
                    <a:pt x="553" y="1090"/>
                  </a:lnTo>
                  <a:lnTo>
                    <a:pt x="534" y="1071"/>
                  </a:lnTo>
                  <a:lnTo>
                    <a:pt x="534" y="1054"/>
                  </a:lnTo>
                  <a:lnTo>
                    <a:pt x="494" y="1027"/>
                  </a:lnTo>
                  <a:lnTo>
                    <a:pt x="477" y="1030"/>
                  </a:lnTo>
                  <a:lnTo>
                    <a:pt x="459" y="1056"/>
                  </a:lnTo>
                  <a:lnTo>
                    <a:pt x="446" y="106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27" name="Freeform 16"/>
            <p:cNvSpPr>
              <a:spLocks/>
            </p:cNvSpPr>
            <p:nvPr/>
          </p:nvSpPr>
          <p:spPr bwMode="auto">
            <a:xfrm>
              <a:off x="3459" y="1239"/>
              <a:ext cx="493" cy="433"/>
            </a:xfrm>
            <a:custGeom>
              <a:avLst/>
              <a:gdLst>
                <a:gd name="T0" fmla="*/ 40 w 973"/>
                <a:gd name="T1" fmla="*/ 8 h 879"/>
                <a:gd name="T2" fmla="*/ 97 w 973"/>
                <a:gd name="T3" fmla="*/ 5 h 879"/>
                <a:gd name="T4" fmla="*/ 208 w 973"/>
                <a:gd name="T5" fmla="*/ 25 h 879"/>
                <a:gd name="T6" fmla="*/ 260 w 973"/>
                <a:gd name="T7" fmla="*/ 41 h 879"/>
                <a:gd name="T8" fmla="*/ 317 w 973"/>
                <a:gd name="T9" fmla="*/ 53 h 879"/>
                <a:gd name="T10" fmla="*/ 400 w 973"/>
                <a:gd name="T11" fmla="*/ 55 h 879"/>
                <a:gd name="T12" fmla="*/ 458 w 973"/>
                <a:gd name="T13" fmla="*/ 16 h 879"/>
                <a:gd name="T14" fmla="*/ 496 w 973"/>
                <a:gd name="T15" fmla="*/ 13 h 879"/>
                <a:gd name="T16" fmla="*/ 474 w 973"/>
                <a:gd name="T17" fmla="*/ 25 h 879"/>
                <a:gd name="T18" fmla="*/ 506 w 973"/>
                <a:gd name="T19" fmla="*/ 21 h 879"/>
                <a:gd name="T20" fmla="*/ 570 w 973"/>
                <a:gd name="T21" fmla="*/ 13 h 879"/>
                <a:gd name="T22" fmla="*/ 594 w 973"/>
                <a:gd name="T23" fmla="*/ 16 h 879"/>
                <a:gd name="T24" fmla="*/ 614 w 973"/>
                <a:gd name="T25" fmla="*/ 33 h 879"/>
                <a:gd name="T26" fmla="*/ 584 w 973"/>
                <a:gd name="T27" fmla="*/ 16 h 879"/>
                <a:gd name="T28" fmla="*/ 584 w 973"/>
                <a:gd name="T29" fmla="*/ 33 h 879"/>
                <a:gd name="T30" fmla="*/ 601 w 973"/>
                <a:gd name="T31" fmla="*/ 44 h 879"/>
                <a:gd name="T32" fmla="*/ 617 w 973"/>
                <a:gd name="T33" fmla="*/ 49 h 879"/>
                <a:gd name="T34" fmla="*/ 614 w 973"/>
                <a:gd name="T35" fmla="*/ 31 h 879"/>
                <a:gd name="T36" fmla="*/ 645 w 973"/>
                <a:gd name="T37" fmla="*/ 52 h 879"/>
                <a:gd name="T38" fmla="*/ 686 w 973"/>
                <a:gd name="T39" fmla="*/ 45 h 879"/>
                <a:gd name="T40" fmla="*/ 728 w 973"/>
                <a:gd name="T41" fmla="*/ 48 h 879"/>
                <a:gd name="T42" fmla="*/ 769 w 973"/>
                <a:gd name="T43" fmla="*/ 24 h 879"/>
                <a:gd name="T44" fmla="*/ 849 w 973"/>
                <a:gd name="T45" fmla="*/ 197 h 879"/>
                <a:gd name="T46" fmla="*/ 825 w 973"/>
                <a:gd name="T47" fmla="*/ 326 h 879"/>
                <a:gd name="T48" fmla="*/ 797 w 973"/>
                <a:gd name="T49" fmla="*/ 336 h 879"/>
                <a:gd name="T50" fmla="*/ 728 w 973"/>
                <a:gd name="T51" fmla="*/ 268 h 879"/>
                <a:gd name="T52" fmla="*/ 676 w 973"/>
                <a:gd name="T53" fmla="*/ 185 h 879"/>
                <a:gd name="T54" fmla="*/ 656 w 973"/>
                <a:gd name="T55" fmla="*/ 141 h 879"/>
                <a:gd name="T56" fmla="*/ 653 w 973"/>
                <a:gd name="T57" fmla="*/ 153 h 879"/>
                <a:gd name="T58" fmla="*/ 645 w 973"/>
                <a:gd name="T59" fmla="*/ 180 h 879"/>
                <a:gd name="T60" fmla="*/ 676 w 973"/>
                <a:gd name="T61" fmla="*/ 241 h 879"/>
                <a:gd name="T62" fmla="*/ 732 w 973"/>
                <a:gd name="T63" fmla="*/ 312 h 879"/>
                <a:gd name="T64" fmla="*/ 757 w 973"/>
                <a:gd name="T65" fmla="*/ 358 h 879"/>
                <a:gd name="T66" fmla="*/ 806 w 973"/>
                <a:gd name="T67" fmla="*/ 454 h 879"/>
                <a:gd name="T68" fmla="*/ 839 w 973"/>
                <a:gd name="T69" fmla="*/ 513 h 879"/>
                <a:gd name="T70" fmla="*/ 917 w 973"/>
                <a:gd name="T71" fmla="*/ 634 h 879"/>
                <a:gd name="T72" fmla="*/ 973 w 973"/>
                <a:gd name="T73" fmla="*/ 686 h 879"/>
                <a:gd name="T74" fmla="*/ 947 w 973"/>
                <a:gd name="T75" fmla="*/ 686 h 879"/>
                <a:gd name="T76" fmla="*/ 957 w 973"/>
                <a:gd name="T77" fmla="*/ 738 h 879"/>
                <a:gd name="T78" fmla="*/ 933 w 973"/>
                <a:gd name="T79" fmla="*/ 787 h 879"/>
                <a:gd name="T80" fmla="*/ 894 w 973"/>
                <a:gd name="T81" fmla="*/ 826 h 879"/>
                <a:gd name="T82" fmla="*/ 839 w 973"/>
                <a:gd name="T83" fmla="*/ 875 h 879"/>
                <a:gd name="T84" fmla="*/ 768 w 973"/>
                <a:gd name="T85" fmla="*/ 858 h 879"/>
                <a:gd name="T86" fmla="*/ 620 w 973"/>
                <a:gd name="T87" fmla="*/ 842 h 879"/>
                <a:gd name="T88" fmla="*/ 598 w 973"/>
                <a:gd name="T89" fmla="*/ 858 h 879"/>
                <a:gd name="T90" fmla="*/ 41 w 973"/>
                <a:gd name="T91" fmla="*/ 229 h 879"/>
                <a:gd name="T92" fmla="*/ 19 w 973"/>
                <a:gd name="T93" fmla="*/ 188 h 879"/>
                <a:gd name="T94" fmla="*/ 0 w 973"/>
                <a:gd name="T95" fmla="*/ 137 h 879"/>
                <a:gd name="T96" fmla="*/ 20 w 973"/>
                <a:gd name="T97" fmla="*/ 117 h 879"/>
                <a:gd name="T98" fmla="*/ 9 w 973"/>
                <a:gd name="T99" fmla="*/ 28 h 879"/>
                <a:gd name="T100" fmla="*/ 35 w 973"/>
                <a:gd name="T101" fmla="*/ 0 h 8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73"/>
                <a:gd name="T154" fmla="*/ 0 h 879"/>
                <a:gd name="T155" fmla="*/ 973 w 973"/>
                <a:gd name="T156" fmla="*/ 879 h 87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73" h="879">
                  <a:moveTo>
                    <a:pt x="35" y="0"/>
                  </a:moveTo>
                  <a:lnTo>
                    <a:pt x="40" y="8"/>
                  </a:lnTo>
                  <a:lnTo>
                    <a:pt x="49" y="11"/>
                  </a:lnTo>
                  <a:lnTo>
                    <a:pt x="97" y="5"/>
                  </a:lnTo>
                  <a:lnTo>
                    <a:pt x="179" y="16"/>
                  </a:lnTo>
                  <a:lnTo>
                    <a:pt x="208" y="25"/>
                  </a:lnTo>
                  <a:lnTo>
                    <a:pt x="227" y="37"/>
                  </a:lnTo>
                  <a:lnTo>
                    <a:pt x="260" y="41"/>
                  </a:lnTo>
                  <a:lnTo>
                    <a:pt x="275" y="52"/>
                  </a:lnTo>
                  <a:lnTo>
                    <a:pt x="317" y="53"/>
                  </a:lnTo>
                  <a:lnTo>
                    <a:pt x="355" y="72"/>
                  </a:lnTo>
                  <a:lnTo>
                    <a:pt x="400" y="55"/>
                  </a:lnTo>
                  <a:lnTo>
                    <a:pt x="421" y="39"/>
                  </a:lnTo>
                  <a:lnTo>
                    <a:pt x="458" y="16"/>
                  </a:lnTo>
                  <a:lnTo>
                    <a:pt x="493" y="9"/>
                  </a:lnTo>
                  <a:lnTo>
                    <a:pt x="496" y="13"/>
                  </a:lnTo>
                  <a:lnTo>
                    <a:pt x="478" y="19"/>
                  </a:lnTo>
                  <a:lnTo>
                    <a:pt x="474" y="25"/>
                  </a:lnTo>
                  <a:lnTo>
                    <a:pt x="480" y="28"/>
                  </a:lnTo>
                  <a:lnTo>
                    <a:pt x="506" y="21"/>
                  </a:lnTo>
                  <a:lnTo>
                    <a:pt x="520" y="8"/>
                  </a:lnTo>
                  <a:lnTo>
                    <a:pt x="570" y="13"/>
                  </a:lnTo>
                  <a:lnTo>
                    <a:pt x="589" y="5"/>
                  </a:lnTo>
                  <a:lnTo>
                    <a:pt x="594" y="16"/>
                  </a:lnTo>
                  <a:lnTo>
                    <a:pt x="609" y="25"/>
                  </a:lnTo>
                  <a:lnTo>
                    <a:pt x="614" y="33"/>
                  </a:lnTo>
                  <a:lnTo>
                    <a:pt x="589" y="15"/>
                  </a:lnTo>
                  <a:lnTo>
                    <a:pt x="584" y="16"/>
                  </a:lnTo>
                  <a:lnTo>
                    <a:pt x="582" y="25"/>
                  </a:lnTo>
                  <a:lnTo>
                    <a:pt x="584" y="33"/>
                  </a:lnTo>
                  <a:lnTo>
                    <a:pt x="605" y="33"/>
                  </a:lnTo>
                  <a:lnTo>
                    <a:pt x="601" y="44"/>
                  </a:lnTo>
                  <a:lnTo>
                    <a:pt x="606" y="53"/>
                  </a:lnTo>
                  <a:lnTo>
                    <a:pt x="617" y="49"/>
                  </a:lnTo>
                  <a:lnTo>
                    <a:pt x="620" y="40"/>
                  </a:lnTo>
                  <a:lnTo>
                    <a:pt x="614" y="31"/>
                  </a:lnTo>
                  <a:lnTo>
                    <a:pt x="630" y="37"/>
                  </a:lnTo>
                  <a:lnTo>
                    <a:pt x="645" y="52"/>
                  </a:lnTo>
                  <a:lnTo>
                    <a:pt x="676" y="52"/>
                  </a:lnTo>
                  <a:lnTo>
                    <a:pt x="686" y="45"/>
                  </a:lnTo>
                  <a:lnTo>
                    <a:pt x="694" y="53"/>
                  </a:lnTo>
                  <a:lnTo>
                    <a:pt x="728" y="48"/>
                  </a:lnTo>
                  <a:lnTo>
                    <a:pt x="753" y="37"/>
                  </a:lnTo>
                  <a:lnTo>
                    <a:pt x="769" y="24"/>
                  </a:lnTo>
                  <a:lnTo>
                    <a:pt x="817" y="135"/>
                  </a:lnTo>
                  <a:lnTo>
                    <a:pt x="849" y="197"/>
                  </a:lnTo>
                  <a:lnTo>
                    <a:pt x="825" y="293"/>
                  </a:lnTo>
                  <a:lnTo>
                    <a:pt x="825" y="326"/>
                  </a:lnTo>
                  <a:lnTo>
                    <a:pt x="809" y="338"/>
                  </a:lnTo>
                  <a:lnTo>
                    <a:pt x="797" y="336"/>
                  </a:lnTo>
                  <a:lnTo>
                    <a:pt x="783" y="328"/>
                  </a:lnTo>
                  <a:lnTo>
                    <a:pt x="728" y="268"/>
                  </a:lnTo>
                  <a:lnTo>
                    <a:pt x="720" y="241"/>
                  </a:lnTo>
                  <a:lnTo>
                    <a:pt x="676" y="185"/>
                  </a:lnTo>
                  <a:lnTo>
                    <a:pt x="665" y="157"/>
                  </a:lnTo>
                  <a:lnTo>
                    <a:pt x="656" y="141"/>
                  </a:lnTo>
                  <a:lnTo>
                    <a:pt x="649" y="148"/>
                  </a:lnTo>
                  <a:lnTo>
                    <a:pt x="653" y="153"/>
                  </a:lnTo>
                  <a:lnTo>
                    <a:pt x="646" y="164"/>
                  </a:lnTo>
                  <a:lnTo>
                    <a:pt x="645" y="180"/>
                  </a:lnTo>
                  <a:lnTo>
                    <a:pt x="668" y="205"/>
                  </a:lnTo>
                  <a:lnTo>
                    <a:pt x="676" y="241"/>
                  </a:lnTo>
                  <a:lnTo>
                    <a:pt x="701" y="283"/>
                  </a:lnTo>
                  <a:lnTo>
                    <a:pt x="732" y="312"/>
                  </a:lnTo>
                  <a:lnTo>
                    <a:pt x="750" y="324"/>
                  </a:lnTo>
                  <a:lnTo>
                    <a:pt x="757" y="358"/>
                  </a:lnTo>
                  <a:lnTo>
                    <a:pt x="782" y="392"/>
                  </a:lnTo>
                  <a:lnTo>
                    <a:pt x="806" y="454"/>
                  </a:lnTo>
                  <a:lnTo>
                    <a:pt x="829" y="488"/>
                  </a:lnTo>
                  <a:lnTo>
                    <a:pt x="839" y="513"/>
                  </a:lnTo>
                  <a:lnTo>
                    <a:pt x="855" y="532"/>
                  </a:lnTo>
                  <a:lnTo>
                    <a:pt x="917" y="634"/>
                  </a:lnTo>
                  <a:lnTo>
                    <a:pt x="973" y="682"/>
                  </a:lnTo>
                  <a:lnTo>
                    <a:pt x="973" y="686"/>
                  </a:lnTo>
                  <a:lnTo>
                    <a:pt x="951" y="682"/>
                  </a:lnTo>
                  <a:lnTo>
                    <a:pt x="947" y="686"/>
                  </a:lnTo>
                  <a:lnTo>
                    <a:pt x="954" y="701"/>
                  </a:lnTo>
                  <a:lnTo>
                    <a:pt x="957" y="738"/>
                  </a:lnTo>
                  <a:lnTo>
                    <a:pt x="965" y="757"/>
                  </a:lnTo>
                  <a:lnTo>
                    <a:pt x="933" y="787"/>
                  </a:lnTo>
                  <a:lnTo>
                    <a:pt x="911" y="779"/>
                  </a:lnTo>
                  <a:lnTo>
                    <a:pt x="894" y="826"/>
                  </a:lnTo>
                  <a:lnTo>
                    <a:pt x="849" y="838"/>
                  </a:lnTo>
                  <a:lnTo>
                    <a:pt x="839" y="875"/>
                  </a:lnTo>
                  <a:lnTo>
                    <a:pt x="799" y="879"/>
                  </a:lnTo>
                  <a:lnTo>
                    <a:pt x="768" y="858"/>
                  </a:lnTo>
                  <a:lnTo>
                    <a:pt x="616" y="858"/>
                  </a:lnTo>
                  <a:lnTo>
                    <a:pt x="620" y="842"/>
                  </a:lnTo>
                  <a:lnTo>
                    <a:pt x="612" y="838"/>
                  </a:lnTo>
                  <a:lnTo>
                    <a:pt x="598" y="858"/>
                  </a:lnTo>
                  <a:lnTo>
                    <a:pt x="61" y="859"/>
                  </a:lnTo>
                  <a:lnTo>
                    <a:pt x="41" y="229"/>
                  </a:lnTo>
                  <a:lnTo>
                    <a:pt x="15" y="205"/>
                  </a:lnTo>
                  <a:lnTo>
                    <a:pt x="19" y="188"/>
                  </a:lnTo>
                  <a:lnTo>
                    <a:pt x="4" y="167"/>
                  </a:lnTo>
                  <a:lnTo>
                    <a:pt x="0" y="137"/>
                  </a:lnTo>
                  <a:lnTo>
                    <a:pt x="8" y="125"/>
                  </a:lnTo>
                  <a:lnTo>
                    <a:pt x="20" y="117"/>
                  </a:lnTo>
                  <a:lnTo>
                    <a:pt x="13" y="44"/>
                  </a:lnTo>
                  <a:lnTo>
                    <a:pt x="9" y="28"/>
                  </a:lnTo>
                  <a:lnTo>
                    <a:pt x="23" y="3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28" name="Freeform 17"/>
            <p:cNvSpPr>
              <a:spLocks/>
            </p:cNvSpPr>
            <p:nvPr/>
          </p:nvSpPr>
          <p:spPr bwMode="auto">
            <a:xfrm>
              <a:off x="2912" y="2410"/>
              <a:ext cx="881" cy="837"/>
            </a:xfrm>
            <a:custGeom>
              <a:avLst/>
              <a:gdLst>
                <a:gd name="T0" fmla="*/ 1605 w 1740"/>
                <a:gd name="T1" fmla="*/ 495 h 1701"/>
                <a:gd name="T2" fmla="*/ 1551 w 1740"/>
                <a:gd name="T3" fmla="*/ 677 h 1701"/>
                <a:gd name="T4" fmla="*/ 1559 w 1740"/>
                <a:gd name="T5" fmla="*/ 750 h 1701"/>
                <a:gd name="T6" fmla="*/ 1551 w 1740"/>
                <a:gd name="T7" fmla="*/ 868 h 1701"/>
                <a:gd name="T8" fmla="*/ 1564 w 1740"/>
                <a:gd name="T9" fmla="*/ 1004 h 1701"/>
                <a:gd name="T10" fmla="*/ 1593 w 1740"/>
                <a:gd name="T11" fmla="*/ 1128 h 1701"/>
                <a:gd name="T12" fmla="*/ 1665 w 1740"/>
                <a:gd name="T13" fmla="*/ 1233 h 1701"/>
                <a:gd name="T14" fmla="*/ 1500 w 1740"/>
                <a:gd name="T15" fmla="*/ 1327 h 1701"/>
                <a:gd name="T16" fmla="*/ 1511 w 1740"/>
                <a:gd name="T17" fmla="*/ 1438 h 1701"/>
                <a:gd name="T18" fmla="*/ 1515 w 1740"/>
                <a:gd name="T19" fmla="*/ 1602 h 1701"/>
                <a:gd name="T20" fmla="*/ 1581 w 1740"/>
                <a:gd name="T21" fmla="*/ 1614 h 1701"/>
                <a:gd name="T22" fmla="*/ 1557 w 1740"/>
                <a:gd name="T23" fmla="*/ 1685 h 1701"/>
                <a:gd name="T24" fmla="*/ 1447 w 1740"/>
                <a:gd name="T25" fmla="*/ 1618 h 1701"/>
                <a:gd name="T26" fmla="*/ 1344 w 1740"/>
                <a:gd name="T27" fmla="*/ 1558 h 1701"/>
                <a:gd name="T28" fmla="*/ 1195 w 1740"/>
                <a:gd name="T29" fmla="*/ 1537 h 1701"/>
                <a:gd name="T30" fmla="*/ 1106 w 1740"/>
                <a:gd name="T31" fmla="*/ 1489 h 1701"/>
                <a:gd name="T32" fmla="*/ 1051 w 1740"/>
                <a:gd name="T33" fmla="*/ 1488 h 1701"/>
                <a:gd name="T34" fmla="*/ 922 w 1740"/>
                <a:gd name="T35" fmla="*/ 1494 h 1701"/>
                <a:gd name="T36" fmla="*/ 891 w 1740"/>
                <a:gd name="T37" fmla="*/ 1504 h 1701"/>
                <a:gd name="T38" fmla="*/ 909 w 1740"/>
                <a:gd name="T39" fmla="*/ 1450 h 1701"/>
                <a:gd name="T40" fmla="*/ 875 w 1740"/>
                <a:gd name="T41" fmla="*/ 1300 h 1701"/>
                <a:gd name="T42" fmla="*/ 777 w 1740"/>
                <a:gd name="T43" fmla="*/ 1113 h 1701"/>
                <a:gd name="T44" fmla="*/ 640 w 1740"/>
                <a:gd name="T45" fmla="*/ 1215 h 1701"/>
                <a:gd name="T46" fmla="*/ 478 w 1740"/>
                <a:gd name="T47" fmla="*/ 1220 h 1701"/>
                <a:gd name="T48" fmla="*/ 393 w 1740"/>
                <a:gd name="T49" fmla="*/ 1043 h 1701"/>
                <a:gd name="T50" fmla="*/ 333 w 1740"/>
                <a:gd name="T51" fmla="*/ 1014 h 1701"/>
                <a:gd name="T52" fmla="*/ 89 w 1740"/>
                <a:gd name="T53" fmla="*/ 1020 h 1701"/>
                <a:gd name="T54" fmla="*/ 16 w 1740"/>
                <a:gd name="T55" fmla="*/ 1014 h 1701"/>
                <a:gd name="T56" fmla="*/ 89 w 1740"/>
                <a:gd name="T57" fmla="*/ 930 h 1701"/>
                <a:gd name="T58" fmla="*/ 179 w 1740"/>
                <a:gd name="T59" fmla="*/ 884 h 1701"/>
                <a:gd name="T60" fmla="*/ 239 w 1740"/>
                <a:gd name="T61" fmla="*/ 914 h 1701"/>
                <a:gd name="T62" fmla="*/ 345 w 1740"/>
                <a:gd name="T63" fmla="*/ 806 h 1701"/>
                <a:gd name="T64" fmla="*/ 369 w 1740"/>
                <a:gd name="T65" fmla="*/ 674 h 1701"/>
                <a:gd name="T66" fmla="*/ 493 w 1740"/>
                <a:gd name="T67" fmla="*/ 549 h 1701"/>
                <a:gd name="T68" fmla="*/ 540 w 1740"/>
                <a:gd name="T69" fmla="*/ 265 h 1701"/>
                <a:gd name="T70" fmla="*/ 600 w 1740"/>
                <a:gd name="T71" fmla="*/ 138 h 1701"/>
                <a:gd name="T72" fmla="*/ 625 w 1740"/>
                <a:gd name="T73" fmla="*/ 36 h 1701"/>
                <a:gd name="T74" fmla="*/ 726 w 1740"/>
                <a:gd name="T75" fmla="*/ 41 h 1701"/>
                <a:gd name="T76" fmla="*/ 807 w 1740"/>
                <a:gd name="T77" fmla="*/ 77 h 1701"/>
                <a:gd name="T78" fmla="*/ 946 w 1740"/>
                <a:gd name="T79" fmla="*/ 54 h 1701"/>
                <a:gd name="T80" fmla="*/ 1062 w 1740"/>
                <a:gd name="T81" fmla="*/ 33 h 1701"/>
                <a:gd name="T82" fmla="*/ 1135 w 1740"/>
                <a:gd name="T83" fmla="*/ 26 h 1701"/>
                <a:gd name="T84" fmla="*/ 1186 w 1740"/>
                <a:gd name="T85" fmla="*/ 7 h 1701"/>
                <a:gd name="T86" fmla="*/ 1315 w 1740"/>
                <a:gd name="T87" fmla="*/ 12 h 1701"/>
                <a:gd name="T88" fmla="*/ 1407 w 1740"/>
                <a:gd name="T89" fmla="*/ 26 h 1701"/>
                <a:gd name="T90" fmla="*/ 1495 w 1740"/>
                <a:gd name="T91" fmla="*/ 81 h 1701"/>
                <a:gd name="T92" fmla="*/ 1591 w 1740"/>
                <a:gd name="T93" fmla="*/ 58 h 1701"/>
                <a:gd name="T94" fmla="*/ 1699 w 1740"/>
                <a:gd name="T95" fmla="*/ 150 h 1701"/>
                <a:gd name="T96" fmla="*/ 1712 w 1740"/>
                <a:gd name="T97" fmla="*/ 260 h 1701"/>
                <a:gd name="T98" fmla="*/ 1665 w 1740"/>
                <a:gd name="T99" fmla="*/ 354 h 17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40"/>
                <a:gd name="T151" fmla="*/ 0 h 1701"/>
                <a:gd name="T152" fmla="*/ 1740 w 1740"/>
                <a:gd name="T153" fmla="*/ 1701 h 170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40" h="1701">
                  <a:moveTo>
                    <a:pt x="1672" y="370"/>
                  </a:moveTo>
                  <a:lnTo>
                    <a:pt x="1632" y="417"/>
                  </a:lnTo>
                  <a:lnTo>
                    <a:pt x="1617" y="445"/>
                  </a:lnTo>
                  <a:lnTo>
                    <a:pt x="1605" y="495"/>
                  </a:lnTo>
                  <a:lnTo>
                    <a:pt x="1599" y="601"/>
                  </a:lnTo>
                  <a:lnTo>
                    <a:pt x="1583" y="615"/>
                  </a:lnTo>
                  <a:lnTo>
                    <a:pt x="1569" y="635"/>
                  </a:lnTo>
                  <a:lnTo>
                    <a:pt x="1551" y="677"/>
                  </a:lnTo>
                  <a:lnTo>
                    <a:pt x="1535" y="701"/>
                  </a:lnTo>
                  <a:lnTo>
                    <a:pt x="1535" y="718"/>
                  </a:lnTo>
                  <a:lnTo>
                    <a:pt x="1544" y="730"/>
                  </a:lnTo>
                  <a:lnTo>
                    <a:pt x="1559" y="750"/>
                  </a:lnTo>
                  <a:lnTo>
                    <a:pt x="1561" y="790"/>
                  </a:lnTo>
                  <a:lnTo>
                    <a:pt x="1545" y="844"/>
                  </a:lnTo>
                  <a:lnTo>
                    <a:pt x="1544" y="875"/>
                  </a:lnTo>
                  <a:lnTo>
                    <a:pt x="1551" y="868"/>
                  </a:lnTo>
                  <a:lnTo>
                    <a:pt x="1553" y="887"/>
                  </a:lnTo>
                  <a:lnTo>
                    <a:pt x="1544" y="924"/>
                  </a:lnTo>
                  <a:lnTo>
                    <a:pt x="1543" y="951"/>
                  </a:lnTo>
                  <a:lnTo>
                    <a:pt x="1564" y="1004"/>
                  </a:lnTo>
                  <a:lnTo>
                    <a:pt x="1557" y="1047"/>
                  </a:lnTo>
                  <a:lnTo>
                    <a:pt x="1564" y="1074"/>
                  </a:lnTo>
                  <a:lnTo>
                    <a:pt x="1583" y="1112"/>
                  </a:lnTo>
                  <a:lnTo>
                    <a:pt x="1593" y="1128"/>
                  </a:lnTo>
                  <a:lnTo>
                    <a:pt x="1616" y="1148"/>
                  </a:lnTo>
                  <a:lnTo>
                    <a:pt x="1639" y="1155"/>
                  </a:lnTo>
                  <a:lnTo>
                    <a:pt x="1653" y="1176"/>
                  </a:lnTo>
                  <a:lnTo>
                    <a:pt x="1665" y="1233"/>
                  </a:lnTo>
                  <a:lnTo>
                    <a:pt x="1541" y="1263"/>
                  </a:lnTo>
                  <a:lnTo>
                    <a:pt x="1528" y="1272"/>
                  </a:lnTo>
                  <a:lnTo>
                    <a:pt x="1523" y="1293"/>
                  </a:lnTo>
                  <a:lnTo>
                    <a:pt x="1500" y="1327"/>
                  </a:lnTo>
                  <a:lnTo>
                    <a:pt x="1500" y="1341"/>
                  </a:lnTo>
                  <a:lnTo>
                    <a:pt x="1511" y="1375"/>
                  </a:lnTo>
                  <a:lnTo>
                    <a:pt x="1513" y="1397"/>
                  </a:lnTo>
                  <a:lnTo>
                    <a:pt x="1511" y="1438"/>
                  </a:lnTo>
                  <a:lnTo>
                    <a:pt x="1479" y="1532"/>
                  </a:lnTo>
                  <a:lnTo>
                    <a:pt x="1477" y="1560"/>
                  </a:lnTo>
                  <a:lnTo>
                    <a:pt x="1504" y="1597"/>
                  </a:lnTo>
                  <a:lnTo>
                    <a:pt x="1515" y="1602"/>
                  </a:lnTo>
                  <a:lnTo>
                    <a:pt x="1553" y="1608"/>
                  </a:lnTo>
                  <a:lnTo>
                    <a:pt x="1568" y="1600"/>
                  </a:lnTo>
                  <a:lnTo>
                    <a:pt x="1577" y="1602"/>
                  </a:lnTo>
                  <a:lnTo>
                    <a:pt x="1581" y="1614"/>
                  </a:lnTo>
                  <a:lnTo>
                    <a:pt x="1584" y="1685"/>
                  </a:lnTo>
                  <a:lnTo>
                    <a:pt x="1581" y="1701"/>
                  </a:lnTo>
                  <a:lnTo>
                    <a:pt x="1567" y="1697"/>
                  </a:lnTo>
                  <a:lnTo>
                    <a:pt x="1557" y="1685"/>
                  </a:lnTo>
                  <a:lnTo>
                    <a:pt x="1535" y="1689"/>
                  </a:lnTo>
                  <a:lnTo>
                    <a:pt x="1504" y="1681"/>
                  </a:lnTo>
                  <a:lnTo>
                    <a:pt x="1459" y="1648"/>
                  </a:lnTo>
                  <a:lnTo>
                    <a:pt x="1447" y="1618"/>
                  </a:lnTo>
                  <a:lnTo>
                    <a:pt x="1435" y="1606"/>
                  </a:lnTo>
                  <a:lnTo>
                    <a:pt x="1418" y="1606"/>
                  </a:lnTo>
                  <a:lnTo>
                    <a:pt x="1376" y="1588"/>
                  </a:lnTo>
                  <a:lnTo>
                    <a:pt x="1344" y="1558"/>
                  </a:lnTo>
                  <a:lnTo>
                    <a:pt x="1320" y="1560"/>
                  </a:lnTo>
                  <a:lnTo>
                    <a:pt x="1287" y="1573"/>
                  </a:lnTo>
                  <a:lnTo>
                    <a:pt x="1267" y="1570"/>
                  </a:lnTo>
                  <a:lnTo>
                    <a:pt x="1195" y="1537"/>
                  </a:lnTo>
                  <a:lnTo>
                    <a:pt x="1172" y="1498"/>
                  </a:lnTo>
                  <a:lnTo>
                    <a:pt x="1112" y="1518"/>
                  </a:lnTo>
                  <a:lnTo>
                    <a:pt x="1104" y="1512"/>
                  </a:lnTo>
                  <a:lnTo>
                    <a:pt x="1106" y="1489"/>
                  </a:lnTo>
                  <a:lnTo>
                    <a:pt x="1094" y="1473"/>
                  </a:lnTo>
                  <a:lnTo>
                    <a:pt x="1084" y="1472"/>
                  </a:lnTo>
                  <a:lnTo>
                    <a:pt x="1069" y="1476"/>
                  </a:lnTo>
                  <a:lnTo>
                    <a:pt x="1051" y="1488"/>
                  </a:lnTo>
                  <a:lnTo>
                    <a:pt x="1034" y="1482"/>
                  </a:lnTo>
                  <a:lnTo>
                    <a:pt x="1017" y="1490"/>
                  </a:lnTo>
                  <a:lnTo>
                    <a:pt x="931" y="1490"/>
                  </a:lnTo>
                  <a:lnTo>
                    <a:pt x="922" y="1494"/>
                  </a:lnTo>
                  <a:lnTo>
                    <a:pt x="919" y="1506"/>
                  </a:lnTo>
                  <a:lnTo>
                    <a:pt x="911" y="1518"/>
                  </a:lnTo>
                  <a:lnTo>
                    <a:pt x="901" y="1514"/>
                  </a:lnTo>
                  <a:lnTo>
                    <a:pt x="891" y="1504"/>
                  </a:lnTo>
                  <a:lnTo>
                    <a:pt x="882" y="1501"/>
                  </a:lnTo>
                  <a:lnTo>
                    <a:pt x="881" y="1493"/>
                  </a:lnTo>
                  <a:lnTo>
                    <a:pt x="906" y="1462"/>
                  </a:lnTo>
                  <a:lnTo>
                    <a:pt x="909" y="1450"/>
                  </a:lnTo>
                  <a:lnTo>
                    <a:pt x="889" y="1389"/>
                  </a:lnTo>
                  <a:lnTo>
                    <a:pt x="871" y="1364"/>
                  </a:lnTo>
                  <a:lnTo>
                    <a:pt x="869" y="1349"/>
                  </a:lnTo>
                  <a:lnTo>
                    <a:pt x="875" y="1300"/>
                  </a:lnTo>
                  <a:lnTo>
                    <a:pt x="863" y="1172"/>
                  </a:lnTo>
                  <a:lnTo>
                    <a:pt x="854" y="1152"/>
                  </a:lnTo>
                  <a:lnTo>
                    <a:pt x="773" y="1151"/>
                  </a:lnTo>
                  <a:lnTo>
                    <a:pt x="777" y="1113"/>
                  </a:lnTo>
                  <a:lnTo>
                    <a:pt x="735" y="1113"/>
                  </a:lnTo>
                  <a:lnTo>
                    <a:pt x="733" y="1123"/>
                  </a:lnTo>
                  <a:lnTo>
                    <a:pt x="662" y="1124"/>
                  </a:lnTo>
                  <a:lnTo>
                    <a:pt x="640" y="1215"/>
                  </a:lnTo>
                  <a:lnTo>
                    <a:pt x="581" y="1212"/>
                  </a:lnTo>
                  <a:lnTo>
                    <a:pt x="524" y="1227"/>
                  </a:lnTo>
                  <a:lnTo>
                    <a:pt x="501" y="1227"/>
                  </a:lnTo>
                  <a:lnTo>
                    <a:pt x="478" y="1220"/>
                  </a:lnTo>
                  <a:lnTo>
                    <a:pt x="424" y="1153"/>
                  </a:lnTo>
                  <a:lnTo>
                    <a:pt x="420" y="1124"/>
                  </a:lnTo>
                  <a:lnTo>
                    <a:pt x="404" y="1097"/>
                  </a:lnTo>
                  <a:lnTo>
                    <a:pt x="393" y="1043"/>
                  </a:lnTo>
                  <a:lnTo>
                    <a:pt x="385" y="1028"/>
                  </a:lnTo>
                  <a:lnTo>
                    <a:pt x="373" y="1030"/>
                  </a:lnTo>
                  <a:lnTo>
                    <a:pt x="360" y="1016"/>
                  </a:lnTo>
                  <a:lnTo>
                    <a:pt x="333" y="1014"/>
                  </a:lnTo>
                  <a:lnTo>
                    <a:pt x="235" y="1020"/>
                  </a:lnTo>
                  <a:lnTo>
                    <a:pt x="203" y="1020"/>
                  </a:lnTo>
                  <a:lnTo>
                    <a:pt x="191" y="1016"/>
                  </a:lnTo>
                  <a:lnTo>
                    <a:pt x="89" y="1020"/>
                  </a:lnTo>
                  <a:lnTo>
                    <a:pt x="13" y="1047"/>
                  </a:lnTo>
                  <a:lnTo>
                    <a:pt x="1" y="1058"/>
                  </a:lnTo>
                  <a:lnTo>
                    <a:pt x="0" y="1020"/>
                  </a:lnTo>
                  <a:lnTo>
                    <a:pt x="16" y="1014"/>
                  </a:lnTo>
                  <a:lnTo>
                    <a:pt x="20" y="968"/>
                  </a:lnTo>
                  <a:lnTo>
                    <a:pt x="27" y="942"/>
                  </a:lnTo>
                  <a:lnTo>
                    <a:pt x="61" y="914"/>
                  </a:lnTo>
                  <a:lnTo>
                    <a:pt x="89" y="930"/>
                  </a:lnTo>
                  <a:lnTo>
                    <a:pt x="111" y="924"/>
                  </a:lnTo>
                  <a:lnTo>
                    <a:pt x="121" y="906"/>
                  </a:lnTo>
                  <a:lnTo>
                    <a:pt x="135" y="894"/>
                  </a:lnTo>
                  <a:lnTo>
                    <a:pt x="179" y="884"/>
                  </a:lnTo>
                  <a:lnTo>
                    <a:pt x="183" y="891"/>
                  </a:lnTo>
                  <a:lnTo>
                    <a:pt x="185" y="920"/>
                  </a:lnTo>
                  <a:lnTo>
                    <a:pt x="203" y="926"/>
                  </a:lnTo>
                  <a:lnTo>
                    <a:pt x="239" y="914"/>
                  </a:lnTo>
                  <a:lnTo>
                    <a:pt x="275" y="879"/>
                  </a:lnTo>
                  <a:lnTo>
                    <a:pt x="297" y="868"/>
                  </a:lnTo>
                  <a:lnTo>
                    <a:pt x="325" y="843"/>
                  </a:lnTo>
                  <a:lnTo>
                    <a:pt x="345" y="806"/>
                  </a:lnTo>
                  <a:lnTo>
                    <a:pt x="352" y="786"/>
                  </a:lnTo>
                  <a:lnTo>
                    <a:pt x="352" y="743"/>
                  </a:lnTo>
                  <a:lnTo>
                    <a:pt x="357" y="710"/>
                  </a:lnTo>
                  <a:lnTo>
                    <a:pt x="369" y="674"/>
                  </a:lnTo>
                  <a:lnTo>
                    <a:pt x="408" y="615"/>
                  </a:lnTo>
                  <a:lnTo>
                    <a:pt x="437" y="589"/>
                  </a:lnTo>
                  <a:lnTo>
                    <a:pt x="469" y="570"/>
                  </a:lnTo>
                  <a:lnTo>
                    <a:pt x="493" y="549"/>
                  </a:lnTo>
                  <a:lnTo>
                    <a:pt x="508" y="491"/>
                  </a:lnTo>
                  <a:lnTo>
                    <a:pt x="509" y="379"/>
                  </a:lnTo>
                  <a:lnTo>
                    <a:pt x="524" y="306"/>
                  </a:lnTo>
                  <a:lnTo>
                    <a:pt x="540" y="265"/>
                  </a:lnTo>
                  <a:lnTo>
                    <a:pt x="574" y="204"/>
                  </a:lnTo>
                  <a:lnTo>
                    <a:pt x="582" y="172"/>
                  </a:lnTo>
                  <a:lnTo>
                    <a:pt x="580" y="144"/>
                  </a:lnTo>
                  <a:lnTo>
                    <a:pt x="600" y="138"/>
                  </a:lnTo>
                  <a:lnTo>
                    <a:pt x="596" y="126"/>
                  </a:lnTo>
                  <a:lnTo>
                    <a:pt x="604" y="70"/>
                  </a:lnTo>
                  <a:lnTo>
                    <a:pt x="616" y="62"/>
                  </a:lnTo>
                  <a:lnTo>
                    <a:pt x="625" y="36"/>
                  </a:lnTo>
                  <a:lnTo>
                    <a:pt x="660" y="8"/>
                  </a:lnTo>
                  <a:lnTo>
                    <a:pt x="707" y="11"/>
                  </a:lnTo>
                  <a:lnTo>
                    <a:pt x="719" y="26"/>
                  </a:lnTo>
                  <a:lnTo>
                    <a:pt x="726" y="41"/>
                  </a:lnTo>
                  <a:lnTo>
                    <a:pt x="758" y="72"/>
                  </a:lnTo>
                  <a:lnTo>
                    <a:pt x="771" y="74"/>
                  </a:lnTo>
                  <a:lnTo>
                    <a:pt x="785" y="62"/>
                  </a:lnTo>
                  <a:lnTo>
                    <a:pt x="807" y="77"/>
                  </a:lnTo>
                  <a:lnTo>
                    <a:pt x="846" y="88"/>
                  </a:lnTo>
                  <a:lnTo>
                    <a:pt x="930" y="88"/>
                  </a:lnTo>
                  <a:lnTo>
                    <a:pt x="942" y="82"/>
                  </a:lnTo>
                  <a:lnTo>
                    <a:pt x="946" y="54"/>
                  </a:lnTo>
                  <a:lnTo>
                    <a:pt x="967" y="40"/>
                  </a:lnTo>
                  <a:lnTo>
                    <a:pt x="998" y="44"/>
                  </a:lnTo>
                  <a:lnTo>
                    <a:pt x="1015" y="54"/>
                  </a:lnTo>
                  <a:lnTo>
                    <a:pt x="1062" y="33"/>
                  </a:lnTo>
                  <a:lnTo>
                    <a:pt x="1106" y="26"/>
                  </a:lnTo>
                  <a:lnTo>
                    <a:pt x="1124" y="16"/>
                  </a:lnTo>
                  <a:lnTo>
                    <a:pt x="1135" y="16"/>
                  </a:lnTo>
                  <a:lnTo>
                    <a:pt x="1135" y="26"/>
                  </a:lnTo>
                  <a:lnTo>
                    <a:pt x="1147" y="32"/>
                  </a:lnTo>
                  <a:lnTo>
                    <a:pt x="1160" y="26"/>
                  </a:lnTo>
                  <a:lnTo>
                    <a:pt x="1180" y="26"/>
                  </a:lnTo>
                  <a:lnTo>
                    <a:pt x="1186" y="7"/>
                  </a:lnTo>
                  <a:lnTo>
                    <a:pt x="1219" y="12"/>
                  </a:lnTo>
                  <a:lnTo>
                    <a:pt x="1282" y="0"/>
                  </a:lnTo>
                  <a:lnTo>
                    <a:pt x="1306" y="25"/>
                  </a:lnTo>
                  <a:lnTo>
                    <a:pt x="1315" y="12"/>
                  </a:lnTo>
                  <a:lnTo>
                    <a:pt x="1336" y="25"/>
                  </a:lnTo>
                  <a:lnTo>
                    <a:pt x="1348" y="8"/>
                  </a:lnTo>
                  <a:lnTo>
                    <a:pt x="1396" y="8"/>
                  </a:lnTo>
                  <a:lnTo>
                    <a:pt x="1407" y="26"/>
                  </a:lnTo>
                  <a:lnTo>
                    <a:pt x="1427" y="41"/>
                  </a:lnTo>
                  <a:lnTo>
                    <a:pt x="1447" y="72"/>
                  </a:lnTo>
                  <a:lnTo>
                    <a:pt x="1485" y="88"/>
                  </a:lnTo>
                  <a:lnTo>
                    <a:pt x="1495" y="81"/>
                  </a:lnTo>
                  <a:lnTo>
                    <a:pt x="1505" y="68"/>
                  </a:lnTo>
                  <a:lnTo>
                    <a:pt x="1549" y="77"/>
                  </a:lnTo>
                  <a:lnTo>
                    <a:pt x="1568" y="76"/>
                  </a:lnTo>
                  <a:lnTo>
                    <a:pt x="1591" y="58"/>
                  </a:lnTo>
                  <a:lnTo>
                    <a:pt x="1608" y="70"/>
                  </a:lnTo>
                  <a:lnTo>
                    <a:pt x="1649" y="113"/>
                  </a:lnTo>
                  <a:lnTo>
                    <a:pt x="1672" y="126"/>
                  </a:lnTo>
                  <a:lnTo>
                    <a:pt x="1699" y="150"/>
                  </a:lnTo>
                  <a:lnTo>
                    <a:pt x="1708" y="150"/>
                  </a:lnTo>
                  <a:lnTo>
                    <a:pt x="1699" y="201"/>
                  </a:lnTo>
                  <a:lnTo>
                    <a:pt x="1699" y="238"/>
                  </a:lnTo>
                  <a:lnTo>
                    <a:pt x="1712" y="260"/>
                  </a:lnTo>
                  <a:lnTo>
                    <a:pt x="1740" y="280"/>
                  </a:lnTo>
                  <a:lnTo>
                    <a:pt x="1695" y="320"/>
                  </a:lnTo>
                  <a:lnTo>
                    <a:pt x="1671" y="344"/>
                  </a:lnTo>
                  <a:lnTo>
                    <a:pt x="1665" y="354"/>
                  </a:lnTo>
                  <a:lnTo>
                    <a:pt x="1665" y="369"/>
                  </a:lnTo>
                  <a:lnTo>
                    <a:pt x="1672" y="37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29" name="Freeform 18"/>
            <p:cNvSpPr>
              <a:spLocks/>
            </p:cNvSpPr>
            <p:nvPr/>
          </p:nvSpPr>
          <p:spPr bwMode="auto">
            <a:xfrm>
              <a:off x="3355" y="1610"/>
              <a:ext cx="739" cy="876"/>
            </a:xfrm>
            <a:custGeom>
              <a:avLst/>
              <a:gdLst>
                <a:gd name="T0" fmla="*/ 1115 w 1456"/>
                <a:gd name="T1" fmla="*/ 22 h 1778"/>
                <a:gd name="T2" fmla="*/ 1043 w 1456"/>
                <a:gd name="T3" fmla="*/ 118 h 1778"/>
                <a:gd name="T4" fmla="*/ 820 w 1456"/>
                <a:gd name="T5" fmla="*/ 101 h 1778"/>
                <a:gd name="T6" fmla="*/ 802 w 1456"/>
                <a:gd name="T7" fmla="*/ 101 h 1778"/>
                <a:gd name="T8" fmla="*/ 184 w 1456"/>
                <a:gd name="T9" fmla="*/ 277 h 1778"/>
                <a:gd name="T10" fmla="*/ 131 w 1456"/>
                <a:gd name="T11" fmla="*/ 667 h 1778"/>
                <a:gd name="T12" fmla="*/ 82 w 1456"/>
                <a:gd name="T13" fmla="*/ 723 h 1778"/>
                <a:gd name="T14" fmla="*/ 39 w 1456"/>
                <a:gd name="T15" fmla="*/ 823 h 1778"/>
                <a:gd name="T16" fmla="*/ 0 w 1456"/>
                <a:gd name="T17" fmla="*/ 920 h 1778"/>
                <a:gd name="T18" fmla="*/ 40 w 1456"/>
                <a:gd name="T19" fmla="*/ 964 h 1778"/>
                <a:gd name="T20" fmla="*/ 86 w 1456"/>
                <a:gd name="T21" fmla="*/ 1061 h 1778"/>
                <a:gd name="T22" fmla="*/ 78 w 1456"/>
                <a:gd name="T23" fmla="*/ 1096 h 1778"/>
                <a:gd name="T24" fmla="*/ 144 w 1456"/>
                <a:gd name="T25" fmla="*/ 1269 h 1778"/>
                <a:gd name="T26" fmla="*/ 204 w 1456"/>
                <a:gd name="T27" fmla="*/ 1316 h 1778"/>
                <a:gd name="T28" fmla="*/ 271 w 1456"/>
                <a:gd name="T29" fmla="*/ 1349 h 1778"/>
                <a:gd name="T30" fmla="*/ 301 w 1456"/>
                <a:gd name="T31" fmla="*/ 1396 h 1778"/>
                <a:gd name="T32" fmla="*/ 387 w 1456"/>
                <a:gd name="T33" fmla="*/ 1472 h 1778"/>
                <a:gd name="T34" fmla="*/ 431 w 1456"/>
                <a:gd name="T35" fmla="*/ 1532 h 1778"/>
                <a:gd name="T36" fmla="*/ 500 w 1456"/>
                <a:gd name="T37" fmla="*/ 1586 h 1778"/>
                <a:gd name="T38" fmla="*/ 521 w 1456"/>
                <a:gd name="T39" fmla="*/ 1633 h 1778"/>
                <a:gd name="T40" fmla="*/ 572 w 1456"/>
                <a:gd name="T41" fmla="*/ 1697 h 1778"/>
                <a:gd name="T42" fmla="*/ 630 w 1456"/>
                <a:gd name="T43" fmla="*/ 1693 h 1778"/>
                <a:gd name="T44" fmla="*/ 716 w 1456"/>
                <a:gd name="T45" fmla="*/ 1683 h 1778"/>
                <a:gd name="T46" fmla="*/ 797 w 1456"/>
                <a:gd name="T47" fmla="*/ 1751 h 1778"/>
                <a:gd name="T48" fmla="*/ 845 w 1456"/>
                <a:gd name="T49" fmla="*/ 1766 h 1778"/>
                <a:gd name="T50" fmla="*/ 924 w 1456"/>
                <a:gd name="T51" fmla="*/ 1763 h 1778"/>
                <a:gd name="T52" fmla="*/ 1006 w 1456"/>
                <a:gd name="T53" fmla="*/ 1761 h 1778"/>
                <a:gd name="T54" fmla="*/ 1107 w 1456"/>
                <a:gd name="T55" fmla="*/ 1727 h 1778"/>
                <a:gd name="T56" fmla="*/ 1154 w 1456"/>
                <a:gd name="T57" fmla="*/ 1689 h 1778"/>
                <a:gd name="T58" fmla="*/ 1281 w 1456"/>
                <a:gd name="T59" fmla="*/ 1620 h 1778"/>
                <a:gd name="T60" fmla="*/ 1215 w 1456"/>
                <a:gd name="T61" fmla="*/ 1594 h 1778"/>
                <a:gd name="T62" fmla="*/ 1122 w 1456"/>
                <a:gd name="T63" fmla="*/ 1461 h 1778"/>
                <a:gd name="T64" fmla="*/ 1095 w 1456"/>
                <a:gd name="T65" fmla="*/ 1413 h 1778"/>
                <a:gd name="T66" fmla="*/ 1049 w 1456"/>
                <a:gd name="T67" fmla="*/ 1401 h 1778"/>
                <a:gd name="T68" fmla="*/ 1033 w 1456"/>
                <a:gd name="T69" fmla="*/ 1364 h 1778"/>
                <a:gd name="T70" fmla="*/ 1085 w 1456"/>
                <a:gd name="T71" fmla="*/ 1337 h 1778"/>
                <a:gd name="T72" fmla="*/ 1122 w 1456"/>
                <a:gd name="T73" fmla="*/ 1173 h 1778"/>
                <a:gd name="T74" fmla="*/ 1139 w 1456"/>
                <a:gd name="T75" fmla="*/ 1117 h 1778"/>
                <a:gd name="T76" fmla="*/ 1178 w 1456"/>
                <a:gd name="T77" fmla="*/ 1099 h 1778"/>
                <a:gd name="T78" fmla="*/ 1259 w 1456"/>
                <a:gd name="T79" fmla="*/ 938 h 1778"/>
                <a:gd name="T80" fmla="*/ 1307 w 1456"/>
                <a:gd name="T81" fmla="*/ 824 h 1778"/>
                <a:gd name="T82" fmla="*/ 1314 w 1456"/>
                <a:gd name="T83" fmla="*/ 691 h 1778"/>
                <a:gd name="T84" fmla="*/ 1338 w 1456"/>
                <a:gd name="T85" fmla="*/ 543 h 1778"/>
                <a:gd name="T86" fmla="*/ 1379 w 1456"/>
                <a:gd name="T87" fmla="*/ 521 h 1778"/>
                <a:gd name="T88" fmla="*/ 1456 w 1456"/>
                <a:gd name="T89" fmla="*/ 451 h 1778"/>
                <a:gd name="T90" fmla="*/ 1438 w 1456"/>
                <a:gd name="T91" fmla="*/ 431 h 1778"/>
                <a:gd name="T92" fmla="*/ 1410 w 1456"/>
                <a:gd name="T93" fmla="*/ 409 h 1778"/>
                <a:gd name="T94" fmla="*/ 1354 w 1456"/>
                <a:gd name="T95" fmla="*/ 375 h 1778"/>
                <a:gd name="T96" fmla="*/ 1326 w 1456"/>
                <a:gd name="T97" fmla="*/ 180 h 1778"/>
                <a:gd name="T98" fmla="*/ 1287 w 1456"/>
                <a:gd name="T99" fmla="*/ 100 h 1778"/>
                <a:gd name="T100" fmla="*/ 1233 w 1456"/>
                <a:gd name="T101" fmla="*/ 46 h 17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56"/>
                <a:gd name="T154" fmla="*/ 0 h 1778"/>
                <a:gd name="T155" fmla="*/ 1456 w 1456"/>
                <a:gd name="T156" fmla="*/ 1778 h 177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56" h="1778">
                  <a:moveTo>
                    <a:pt x="1169" y="0"/>
                  </a:moveTo>
                  <a:lnTo>
                    <a:pt x="1137" y="30"/>
                  </a:lnTo>
                  <a:lnTo>
                    <a:pt x="1115" y="22"/>
                  </a:lnTo>
                  <a:lnTo>
                    <a:pt x="1098" y="69"/>
                  </a:lnTo>
                  <a:lnTo>
                    <a:pt x="1053" y="81"/>
                  </a:lnTo>
                  <a:lnTo>
                    <a:pt x="1043" y="118"/>
                  </a:lnTo>
                  <a:lnTo>
                    <a:pt x="1003" y="122"/>
                  </a:lnTo>
                  <a:lnTo>
                    <a:pt x="972" y="101"/>
                  </a:lnTo>
                  <a:lnTo>
                    <a:pt x="820" y="101"/>
                  </a:lnTo>
                  <a:lnTo>
                    <a:pt x="824" y="85"/>
                  </a:lnTo>
                  <a:lnTo>
                    <a:pt x="816" y="81"/>
                  </a:lnTo>
                  <a:lnTo>
                    <a:pt x="802" y="101"/>
                  </a:lnTo>
                  <a:lnTo>
                    <a:pt x="265" y="102"/>
                  </a:lnTo>
                  <a:lnTo>
                    <a:pt x="269" y="275"/>
                  </a:lnTo>
                  <a:lnTo>
                    <a:pt x="184" y="277"/>
                  </a:lnTo>
                  <a:lnTo>
                    <a:pt x="184" y="327"/>
                  </a:lnTo>
                  <a:lnTo>
                    <a:pt x="190" y="666"/>
                  </a:lnTo>
                  <a:lnTo>
                    <a:pt x="131" y="667"/>
                  </a:lnTo>
                  <a:lnTo>
                    <a:pt x="95" y="675"/>
                  </a:lnTo>
                  <a:lnTo>
                    <a:pt x="90" y="707"/>
                  </a:lnTo>
                  <a:lnTo>
                    <a:pt x="82" y="723"/>
                  </a:lnTo>
                  <a:lnTo>
                    <a:pt x="64" y="752"/>
                  </a:lnTo>
                  <a:lnTo>
                    <a:pt x="36" y="782"/>
                  </a:lnTo>
                  <a:lnTo>
                    <a:pt x="39" y="823"/>
                  </a:lnTo>
                  <a:lnTo>
                    <a:pt x="19" y="839"/>
                  </a:lnTo>
                  <a:lnTo>
                    <a:pt x="16" y="879"/>
                  </a:lnTo>
                  <a:lnTo>
                    <a:pt x="0" y="920"/>
                  </a:lnTo>
                  <a:lnTo>
                    <a:pt x="0" y="946"/>
                  </a:lnTo>
                  <a:lnTo>
                    <a:pt x="42" y="936"/>
                  </a:lnTo>
                  <a:lnTo>
                    <a:pt x="40" y="964"/>
                  </a:lnTo>
                  <a:lnTo>
                    <a:pt x="47" y="989"/>
                  </a:lnTo>
                  <a:lnTo>
                    <a:pt x="70" y="1045"/>
                  </a:lnTo>
                  <a:lnTo>
                    <a:pt x="86" y="1061"/>
                  </a:lnTo>
                  <a:lnTo>
                    <a:pt x="90" y="1077"/>
                  </a:lnTo>
                  <a:lnTo>
                    <a:pt x="92" y="1091"/>
                  </a:lnTo>
                  <a:lnTo>
                    <a:pt x="78" y="1096"/>
                  </a:lnTo>
                  <a:lnTo>
                    <a:pt x="148" y="1188"/>
                  </a:lnTo>
                  <a:lnTo>
                    <a:pt x="158" y="1213"/>
                  </a:lnTo>
                  <a:lnTo>
                    <a:pt x="144" y="1269"/>
                  </a:lnTo>
                  <a:lnTo>
                    <a:pt x="148" y="1292"/>
                  </a:lnTo>
                  <a:lnTo>
                    <a:pt x="166" y="1308"/>
                  </a:lnTo>
                  <a:lnTo>
                    <a:pt x="204" y="1316"/>
                  </a:lnTo>
                  <a:lnTo>
                    <a:pt x="216" y="1340"/>
                  </a:lnTo>
                  <a:lnTo>
                    <a:pt x="233" y="1348"/>
                  </a:lnTo>
                  <a:lnTo>
                    <a:pt x="271" y="1349"/>
                  </a:lnTo>
                  <a:lnTo>
                    <a:pt x="300" y="1372"/>
                  </a:lnTo>
                  <a:lnTo>
                    <a:pt x="303" y="1378"/>
                  </a:lnTo>
                  <a:lnTo>
                    <a:pt x="301" y="1396"/>
                  </a:lnTo>
                  <a:lnTo>
                    <a:pt x="311" y="1413"/>
                  </a:lnTo>
                  <a:lnTo>
                    <a:pt x="372" y="1453"/>
                  </a:lnTo>
                  <a:lnTo>
                    <a:pt x="387" y="1472"/>
                  </a:lnTo>
                  <a:lnTo>
                    <a:pt x="404" y="1480"/>
                  </a:lnTo>
                  <a:lnTo>
                    <a:pt x="417" y="1516"/>
                  </a:lnTo>
                  <a:lnTo>
                    <a:pt x="431" y="1532"/>
                  </a:lnTo>
                  <a:lnTo>
                    <a:pt x="435" y="1549"/>
                  </a:lnTo>
                  <a:lnTo>
                    <a:pt x="451" y="1554"/>
                  </a:lnTo>
                  <a:lnTo>
                    <a:pt x="500" y="1586"/>
                  </a:lnTo>
                  <a:lnTo>
                    <a:pt x="509" y="1602"/>
                  </a:lnTo>
                  <a:lnTo>
                    <a:pt x="512" y="1621"/>
                  </a:lnTo>
                  <a:lnTo>
                    <a:pt x="521" y="1633"/>
                  </a:lnTo>
                  <a:lnTo>
                    <a:pt x="532" y="1651"/>
                  </a:lnTo>
                  <a:lnTo>
                    <a:pt x="552" y="1666"/>
                  </a:lnTo>
                  <a:lnTo>
                    <a:pt x="572" y="1697"/>
                  </a:lnTo>
                  <a:lnTo>
                    <a:pt x="610" y="1713"/>
                  </a:lnTo>
                  <a:lnTo>
                    <a:pt x="620" y="1706"/>
                  </a:lnTo>
                  <a:lnTo>
                    <a:pt x="630" y="1693"/>
                  </a:lnTo>
                  <a:lnTo>
                    <a:pt x="674" y="1702"/>
                  </a:lnTo>
                  <a:lnTo>
                    <a:pt x="693" y="1701"/>
                  </a:lnTo>
                  <a:lnTo>
                    <a:pt x="716" y="1683"/>
                  </a:lnTo>
                  <a:lnTo>
                    <a:pt x="733" y="1695"/>
                  </a:lnTo>
                  <a:lnTo>
                    <a:pt x="774" y="1738"/>
                  </a:lnTo>
                  <a:lnTo>
                    <a:pt x="797" y="1751"/>
                  </a:lnTo>
                  <a:lnTo>
                    <a:pt x="824" y="1775"/>
                  </a:lnTo>
                  <a:lnTo>
                    <a:pt x="833" y="1775"/>
                  </a:lnTo>
                  <a:lnTo>
                    <a:pt x="845" y="1766"/>
                  </a:lnTo>
                  <a:lnTo>
                    <a:pt x="868" y="1763"/>
                  </a:lnTo>
                  <a:lnTo>
                    <a:pt x="886" y="1770"/>
                  </a:lnTo>
                  <a:lnTo>
                    <a:pt x="924" y="1763"/>
                  </a:lnTo>
                  <a:lnTo>
                    <a:pt x="933" y="1778"/>
                  </a:lnTo>
                  <a:lnTo>
                    <a:pt x="984" y="1770"/>
                  </a:lnTo>
                  <a:lnTo>
                    <a:pt x="1006" y="1761"/>
                  </a:lnTo>
                  <a:lnTo>
                    <a:pt x="1065" y="1761"/>
                  </a:lnTo>
                  <a:lnTo>
                    <a:pt x="1107" y="1733"/>
                  </a:lnTo>
                  <a:lnTo>
                    <a:pt x="1107" y="1727"/>
                  </a:lnTo>
                  <a:lnTo>
                    <a:pt x="1107" y="1733"/>
                  </a:lnTo>
                  <a:lnTo>
                    <a:pt x="1135" y="1699"/>
                  </a:lnTo>
                  <a:lnTo>
                    <a:pt x="1154" y="1689"/>
                  </a:lnTo>
                  <a:lnTo>
                    <a:pt x="1245" y="1690"/>
                  </a:lnTo>
                  <a:lnTo>
                    <a:pt x="1281" y="1685"/>
                  </a:lnTo>
                  <a:lnTo>
                    <a:pt x="1281" y="1620"/>
                  </a:lnTo>
                  <a:lnTo>
                    <a:pt x="1267" y="1612"/>
                  </a:lnTo>
                  <a:lnTo>
                    <a:pt x="1231" y="1604"/>
                  </a:lnTo>
                  <a:lnTo>
                    <a:pt x="1215" y="1594"/>
                  </a:lnTo>
                  <a:lnTo>
                    <a:pt x="1174" y="1497"/>
                  </a:lnTo>
                  <a:lnTo>
                    <a:pt x="1135" y="1474"/>
                  </a:lnTo>
                  <a:lnTo>
                    <a:pt x="1122" y="1461"/>
                  </a:lnTo>
                  <a:lnTo>
                    <a:pt x="1113" y="1446"/>
                  </a:lnTo>
                  <a:lnTo>
                    <a:pt x="1110" y="1430"/>
                  </a:lnTo>
                  <a:lnTo>
                    <a:pt x="1095" y="1413"/>
                  </a:lnTo>
                  <a:lnTo>
                    <a:pt x="1081" y="1405"/>
                  </a:lnTo>
                  <a:lnTo>
                    <a:pt x="1062" y="1401"/>
                  </a:lnTo>
                  <a:lnTo>
                    <a:pt x="1049" y="1401"/>
                  </a:lnTo>
                  <a:lnTo>
                    <a:pt x="1014" y="1385"/>
                  </a:lnTo>
                  <a:lnTo>
                    <a:pt x="1023" y="1372"/>
                  </a:lnTo>
                  <a:lnTo>
                    <a:pt x="1033" y="1364"/>
                  </a:lnTo>
                  <a:lnTo>
                    <a:pt x="1031" y="1337"/>
                  </a:lnTo>
                  <a:lnTo>
                    <a:pt x="1047" y="1333"/>
                  </a:lnTo>
                  <a:lnTo>
                    <a:pt x="1085" y="1337"/>
                  </a:lnTo>
                  <a:lnTo>
                    <a:pt x="1115" y="1317"/>
                  </a:lnTo>
                  <a:lnTo>
                    <a:pt x="1114" y="1219"/>
                  </a:lnTo>
                  <a:lnTo>
                    <a:pt x="1122" y="1173"/>
                  </a:lnTo>
                  <a:lnTo>
                    <a:pt x="1118" y="1147"/>
                  </a:lnTo>
                  <a:lnTo>
                    <a:pt x="1125" y="1149"/>
                  </a:lnTo>
                  <a:lnTo>
                    <a:pt x="1139" y="1117"/>
                  </a:lnTo>
                  <a:lnTo>
                    <a:pt x="1153" y="1108"/>
                  </a:lnTo>
                  <a:lnTo>
                    <a:pt x="1171" y="1108"/>
                  </a:lnTo>
                  <a:lnTo>
                    <a:pt x="1178" y="1099"/>
                  </a:lnTo>
                  <a:lnTo>
                    <a:pt x="1191" y="1033"/>
                  </a:lnTo>
                  <a:lnTo>
                    <a:pt x="1245" y="953"/>
                  </a:lnTo>
                  <a:lnTo>
                    <a:pt x="1259" y="938"/>
                  </a:lnTo>
                  <a:lnTo>
                    <a:pt x="1274" y="934"/>
                  </a:lnTo>
                  <a:lnTo>
                    <a:pt x="1286" y="920"/>
                  </a:lnTo>
                  <a:lnTo>
                    <a:pt x="1307" y="824"/>
                  </a:lnTo>
                  <a:lnTo>
                    <a:pt x="1301" y="743"/>
                  </a:lnTo>
                  <a:lnTo>
                    <a:pt x="1305" y="714"/>
                  </a:lnTo>
                  <a:lnTo>
                    <a:pt x="1314" y="691"/>
                  </a:lnTo>
                  <a:lnTo>
                    <a:pt x="1326" y="636"/>
                  </a:lnTo>
                  <a:lnTo>
                    <a:pt x="1329" y="591"/>
                  </a:lnTo>
                  <a:lnTo>
                    <a:pt x="1338" y="543"/>
                  </a:lnTo>
                  <a:lnTo>
                    <a:pt x="1359" y="541"/>
                  </a:lnTo>
                  <a:lnTo>
                    <a:pt x="1371" y="531"/>
                  </a:lnTo>
                  <a:lnTo>
                    <a:pt x="1379" y="521"/>
                  </a:lnTo>
                  <a:lnTo>
                    <a:pt x="1446" y="491"/>
                  </a:lnTo>
                  <a:lnTo>
                    <a:pt x="1455" y="467"/>
                  </a:lnTo>
                  <a:lnTo>
                    <a:pt x="1456" y="451"/>
                  </a:lnTo>
                  <a:lnTo>
                    <a:pt x="1452" y="437"/>
                  </a:lnTo>
                  <a:lnTo>
                    <a:pt x="1443" y="437"/>
                  </a:lnTo>
                  <a:lnTo>
                    <a:pt x="1438" y="431"/>
                  </a:lnTo>
                  <a:lnTo>
                    <a:pt x="1430" y="435"/>
                  </a:lnTo>
                  <a:lnTo>
                    <a:pt x="1419" y="417"/>
                  </a:lnTo>
                  <a:lnTo>
                    <a:pt x="1410" y="409"/>
                  </a:lnTo>
                  <a:lnTo>
                    <a:pt x="1375" y="395"/>
                  </a:lnTo>
                  <a:lnTo>
                    <a:pt x="1363" y="389"/>
                  </a:lnTo>
                  <a:lnTo>
                    <a:pt x="1354" y="375"/>
                  </a:lnTo>
                  <a:lnTo>
                    <a:pt x="1334" y="291"/>
                  </a:lnTo>
                  <a:lnTo>
                    <a:pt x="1321" y="178"/>
                  </a:lnTo>
                  <a:lnTo>
                    <a:pt x="1326" y="180"/>
                  </a:lnTo>
                  <a:lnTo>
                    <a:pt x="1321" y="170"/>
                  </a:lnTo>
                  <a:lnTo>
                    <a:pt x="1297" y="142"/>
                  </a:lnTo>
                  <a:lnTo>
                    <a:pt x="1287" y="100"/>
                  </a:lnTo>
                  <a:lnTo>
                    <a:pt x="1267" y="74"/>
                  </a:lnTo>
                  <a:lnTo>
                    <a:pt x="1251" y="68"/>
                  </a:lnTo>
                  <a:lnTo>
                    <a:pt x="1233" y="46"/>
                  </a:lnTo>
                  <a:lnTo>
                    <a:pt x="1191" y="29"/>
                  </a:lnTo>
                  <a:lnTo>
                    <a:pt x="116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30" name="Freeform 19"/>
            <p:cNvSpPr>
              <a:spLocks/>
            </p:cNvSpPr>
            <p:nvPr/>
          </p:nvSpPr>
          <p:spPr bwMode="auto">
            <a:xfrm>
              <a:off x="4331" y="3163"/>
              <a:ext cx="11" cy="25"/>
            </a:xfrm>
            <a:custGeom>
              <a:avLst/>
              <a:gdLst>
                <a:gd name="T0" fmla="*/ 13 w 23"/>
                <a:gd name="T1" fmla="*/ 0 h 52"/>
                <a:gd name="T2" fmla="*/ 17 w 23"/>
                <a:gd name="T3" fmla="*/ 4 h 52"/>
                <a:gd name="T4" fmla="*/ 15 w 23"/>
                <a:gd name="T5" fmla="*/ 24 h 52"/>
                <a:gd name="T6" fmla="*/ 23 w 23"/>
                <a:gd name="T7" fmla="*/ 42 h 52"/>
                <a:gd name="T8" fmla="*/ 17 w 23"/>
                <a:gd name="T9" fmla="*/ 52 h 52"/>
                <a:gd name="T10" fmla="*/ 11 w 23"/>
                <a:gd name="T11" fmla="*/ 49 h 52"/>
                <a:gd name="T12" fmla="*/ 0 w 23"/>
                <a:gd name="T13" fmla="*/ 32 h 52"/>
                <a:gd name="T14" fmla="*/ 1 w 23"/>
                <a:gd name="T15" fmla="*/ 4 h 52"/>
                <a:gd name="T16" fmla="*/ 13 w 23"/>
                <a:gd name="T17" fmla="*/ 0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52"/>
                <a:gd name="T29" fmla="*/ 23 w 23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52">
                  <a:moveTo>
                    <a:pt x="13" y="0"/>
                  </a:moveTo>
                  <a:lnTo>
                    <a:pt x="17" y="4"/>
                  </a:lnTo>
                  <a:lnTo>
                    <a:pt x="15" y="24"/>
                  </a:lnTo>
                  <a:lnTo>
                    <a:pt x="23" y="42"/>
                  </a:lnTo>
                  <a:lnTo>
                    <a:pt x="17" y="52"/>
                  </a:lnTo>
                  <a:lnTo>
                    <a:pt x="11" y="49"/>
                  </a:lnTo>
                  <a:lnTo>
                    <a:pt x="0" y="32"/>
                  </a:lnTo>
                  <a:lnTo>
                    <a:pt x="1" y="4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31" name="Freeform 20"/>
            <p:cNvSpPr>
              <a:spLocks/>
            </p:cNvSpPr>
            <p:nvPr/>
          </p:nvSpPr>
          <p:spPr bwMode="auto">
            <a:xfrm>
              <a:off x="4331" y="3163"/>
              <a:ext cx="11" cy="25"/>
            </a:xfrm>
            <a:custGeom>
              <a:avLst/>
              <a:gdLst>
                <a:gd name="T0" fmla="*/ 13 w 23"/>
                <a:gd name="T1" fmla="*/ 0 h 52"/>
                <a:gd name="T2" fmla="*/ 17 w 23"/>
                <a:gd name="T3" fmla="*/ 4 h 52"/>
                <a:gd name="T4" fmla="*/ 15 w 23"/>
                <a:gd name="T5" fmla="*/ 24 h 52"/>
                <a:gd name="T6" fmla="*/ 23 w 23"/>
                <a:gd name="T7" fmla="*/ 42 h 52"/>
                <a:gd name="T8" fmla="*/ 17 w 23"/>
                <a:gd name="T9" fmla="*/ 52 h 52"/>
                <a:gd name="T10" fmla="*/ 11 w 23"/>
                <a:gd name="T11" fmla="*/ 49 h 52"/>
                <a:gd name="T12" fmla="*/ 0 w 23"/>
                <a:gd name="T13" fmla="*/ 32 h 52"/>
                <a:gd name="T14" fmla="*/ 1 w 23"/>
                <a:gd name="T15" fmla="*/ 4 h 52"/>
                <a:gd name="T16" fmla="*/ 13 w 23"/>
                <a:gd name="T17" fmla="*/ 0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52"/>
                <a:gd name="T29" fmla="*/ 23 w 23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52">
                  <a:moveTo>
                    <a:pt x="13" y="0"/>
                  </a:moveTo>
                  <a:lnTo>
                    <a:pt x="17" y="4"/>
                  </a:lnTo>
                  <a:lnTo>
                    <a:pt x="15" y="24"/>
                  </a:lnTo>
                  <a:lnTo>
                    <a:pt x="23" y="42"/>
                  </a:lnTo>
                  <a:lnTo>
                    <a:pt x="17" y="52"/>
                  </a:lnTo>
                  <a:lnTo>
                    <a:pt x="11" y="49"/>
                  </a:lnTo>
                  <a:lnTo>
                    <a:pt x="0" y="32"/>
                  </a:lnTo>
                  <a:lnTo>
                    <a:pt x="1" y="4"/>
                  </a:lnTo>
                  <a:lnTo>
                    <a:pt x="13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32" name="Freeform 21"/>
            <p:cNvSpPr>
              <a:spLocks/>
            </p:cNvSpPr>
            <p:nvPr/>
          </p:nvSpPr>
          <p:spPr bwMode="auto">
            <a:xfrm>
              <a:off x="4410" y="3226"/>
              <a:ext cx="9" cy="11"/>
            </a:xfrm>
            <a:custGeom>
              <a:avLst/>
              <a:gdLst>
                <a:gd name="T0" fmla="*/ 14 w 14"/>
                <a:gd name="T1" fmla="*/ 8 h 25"/>
                <a:gd name="T2" fmla="*/ 12 w 14"/>
                <a:gd name="T3" fmla="*/ 25 h 25"/>
                <a:gd name="T4" fmla="*/ 1 w 14"/>
                <a:gd name="T5" fmla="*/ 25 h 25"/>
                <a:gd name="T6" fmla="*/ 0 w 14"/>
                <a:gd name="T7" fmla="*/ 0 h 25"/>
                <a:gd name="T8" fmla="*/ 14 w 14"/>
                <a:gd name="T9" fmla="*/ 8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25"/>
                <a:gd name="T17" fmla="*/ 14 w 14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25">
                  <a:moveTo>
                    <a:pt x="14" y="8"/>
                  </a:moveTo>
                  <a:lnTo>
                    <a:pt x="12" y="25"/>
                  </a:lnTo>
                  <a:lnTo>
                    <a:pt x="1" y="25"/>
                  </a:lnTo>
                  <a:lnTo>
                    <a:pt x="0" y="0"/>
                  </a:lnTo>
                  <a:lnTo>
                    <a:pt x="14" y="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33" name="Freeform 22"/>
            <p:cNvSpPr>
              <a:spLocks/>
            </p:cNvSpPr>
            <p:nvPr/>
          </p:nvSpPr>
          <p:spPr bwMode="auto">
            <a:xfrm>
              <a:off x="4410" y="3226"/>
              <a:ext cx="9" cy="11"/>
            </a:xfrm>
            <a:custGeom>
              <a:avLst/>
              <a:gdLst>
                <a:gd name="T0" fmla="*/ 14 w 14"/>
                <a:gd name="T1" fmla="*/ 8 h 25"/>
                <a:gd name="T2" fmla="*/ 12 w 14"/>
                <a:gd name="T3" fmla="*/ 25 h 25"/>
                <a:gd name="T4" fmla="*/ 1 w 14"/>
                <a:gd name="T5" fmla="*/ 25 h 25"/>
                <a:gd name="T6" fmla="*/ 0 w 14"/>
                <a:gd name="T7" fmla="*/ 0 h 25"/>
                <a:gd name="T8" fmla="*/ 14 w 14"/>
                <a:gd name="T9" fmla="*/ 8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25"/>
                <a:gd name="T17" fmla="*/ 14 w 14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25">
                  <a:moveTo>
                    <a:pt x="14" y="8"/>
                  </a:moveTo>
                  <a:lnTo>
                    <a:pt x="12" y="25"/>
                  </a:lnTo>
                  <a:lnTo>
                    <a:pt x="1" y="25"/>
                  </a:lnTo>
                  <a:lnTo>
                    <a:pt x="0" y="0"/>
                  </a:lnTo>
                  <a:lnTo>
                    <a:pt x="14" y="8"/>
                  </a:ln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34" name="Freeform 23"/>
            <p:cNvSpPr>
              <a:spLocks/>
            </p:cNvSpPr>
            <p:nvPr/>
          </p:nvSpPr>
          <p:spPr bwMode="auto">
            <a:xfrm>
              <a:off x="4376" y="3198"/>
              <a:ext cx="11" cy="15"/>
            </a:xfrm>
            <a:custGeom>
              <a:avLst/>
              <a:gdLst>
                <a:gd name="T0" fmla="*/ 23 w 23"/>
                <a:gd name="T1" fmla="*/ 0 h 28"/>
                <a:gd name="T2" fmla="*/ 23 w 23"/>
                <a:gd name="T3" fmla="*/ 21 h 28"/>
                <a:gd name="T4" fmla="*/ 19 w 23"/>
                <a:gd name="T5" fmla="*/ 28 h 28"/>
                <a:gd name="T6" fmla="*/ 14 w 23"/>
                <a:gd name="T7" fmla="*/ 16 h 28"/>
                <a:gd name="T8" fmla="*/ 0 w 23"/>
                <a:gd name="T9" fmla="*/ 8 h 28"/>
                <a:gd name="T10" fmla="*/ 11 w 23"/>
                <a:gd name="T11" fmla="*/ 8 h 28"/>
                <a:gd name="T12" fmla="*/ 23 w 23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28"/>
                <a:gd name="T23" fmla="*/ 23 w 23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28">
                  <a:moveTo>
                    <a:pt x="23" y="0"/>
                  </a:moveTo>
                  <a:lnTo>
                    <a:pt x="23" y="21"/>
                  </a:lnTo>
                  <a:lnTo>
                    <a:pt x="19" y="28"/>
                  </a:lnTo>
                  <a:lnTo>
                    <a:pt x="14" y="16"/>
                  </a:lnTo>
                  <a:lnTo>
                    <a:pt x="0" y="8"/>
                  </a:lnTo>
                  <a:lnTo>
                    <a:pt x="11" y="8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35" name="Freeform 24"/>
            <p:cNvSpPr>
              <a:spLocks/>
            </p:cNvSpPr>
            <p:nvPr/>
          </p:nvSpPr>
          <p:spPr bwMode="auto">
            <a:xfrm>
              <a:off x="4376" y="3198"/>
              <a:ext cx="11" cy="15"/>
            </a:xfrm>
            <a:custGeom>
              <a:avLst/>
              <a:gdLst>
                <a:gd name="T0" fmla="*/ 23 w 23"/>
                <a:gd name="T1" fmla="*/ 0 h 28"/>
                <a:gd name="T2" fmla="*/ 23 w 23"/>
                <a:gd name="T3" fmla="*/ 21 h 28"/>
                <a:gd name="T4" fmla="*/ 19 w 23"/>
                <a:gd name="T5" fmla="*/ 28 h 28"/>
                <a:gd name="T6" fmla="*/ 14 w 23"/>
                <a:gd name="T7" fmla="*/ 16 h 28"/>
                <a:gd name="T8" fmla="*/ 0 w 23"/>
                <a:gd name="T9" fmla="*/ 8 h 28"/>
                <a:gd name="T10" fmla="*/ 11 w 23"/>
                <a:gd name="T11" fmla="*/ 8 h 28"/>
                <a:gd name="T12" fmla="*/ 23 w 23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28"/>
                <a:gd name="T23" fmla="*/ 23 w 23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28">
                  <a:moveTo>
                    <a:pt x="23" y="0"/>
                  </a:moveTo>
                  <a:lnTo>
                    <a:pt x="23" y="21"/>
                  </a:lnTo>
                  <a:lnTo>
                    <a:pt x="19" y="28"/>
                  </a:lnTo>
                  <a:lnTo>
                    <a:pt x="14" y="16"/>
                  </a:lnTo>
                  <a:lnTo>
                    <a:pt x="0" y="8"/>
                  </a:lnTo>
                  <a:lnTo>
                    <a:pt x="11" y="8"/>
                  </a:lnTo>
                  <a:lnTo>
                    <a:pt x="23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36" name="Freeform 25"/>
            <p:cNvSpPr>
              <a:spLocks/>
            </p:cNvSpPr>
            <p:nvPr/>
          </p:nvSpPr>
          <p:spPr bwMode="auto">
            <a:xfrm>
              <a:off x="4347" y="3205"/>
              <a:ext cx="12" cy="6"/>
            </a:xfrm>
            <a:custGeom>
              <a:avLst/>
              <a:gdLst>
                <a:gd name="T0" fmla="*/ 24 w 24"/>
                <a:gd name="T1" fmla="*/ 10 h 10"/>
                <a:gd name="T2" fmla="*/ 7 w 24"/>
                <a:gd name="T3" fmla="*/ 8 h 10"/>
                <a:gd name="T4" fmla="*/ 0 w 24"/>
                <a:gd name="T5" fmla="*/ 0 h 10"/>
                <a:gd name="T6" fmla="*/ 7 w 24"/>
                <a:gd name="T7" fmla="*/ 0 h 10"/>
                <a:gd name="T8" fmla="*/ 24 w 24"/>
                <a:gd name="T9" fmla="*/ 1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0"/>
                <a:gd name="T17" fmla="*/ 24 w 24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0">
                  <a:moveTo>
                    <a:pt x="24" y="10"/>
                  </a:moveTo>
                  <a:lnTo>
                    <a:pt x="7" y="8"/>
                  </a:lnTo>
                  <a:lnTo>
                    <a:pt x="0" y="0"/>
                  </a:lnTo>
                  <a:lnTo>
                    <a:pt x="7" y="0"/>
                  </a:lnTo>
                  <a:lnTo>
                    <a:pt x="24" y="1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37" name="Freeform 26"/>
            <p:cNvSpPr>
              <a:spLocks/>
            </p:cNvSpPr>
            <p:nvPr/>
          </p:nvSpPr>
          <p:spPr bwMode="auto">
            <a:xfrm>
              <a:off x="4347" y="3205"/>
              <a:ext cx="12" cy="6"/>
            </a:xfrm>
            <a:custGeom>
              <a:avLst/>
              <a:gdLst>
                <a:gd name="T0" fmla="*/ 24 w 24"/>
                <a:gd name="T1" fmla="*/ 10 h 10"/>
                <a:gd name="T2" fmla="*/ 7 w 24"/>
                <a:gd name="T3" fmla="*/ 8 h 10"/>
                <a:gd name="T4" fmla="*/ 0 w 24"/>
                <a:gd name="T5" fmla="*/ 0 h 10"/>
                <a:gd name="T6" fmla="*/ 7 w 24"/>
                <a:gd name="T7" fmla="*/ 0 h 10"/>
                <a:gd name="T8" fmla="*/ 24 w 24"/>
                <a:gd name="T9" fmla="*/ 1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0"/>
                <a:gd name="T17" fmla="*/ 24 w 24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0">
                  <a:moveTo>
                    <a:pt x="24" y="10"/>
                  </a:moveTo>
                  <a:lnTo>
                    <a:pt x="7" y="8"/>
                  </a:lnTo>
                  <a:lnTo>
                    <a:pt x="0" y="0"/>
                  </a:lnTo>
                  <a:lnTo>
                    <a:pt x="7" y="0"/>
                  </a:lnTo>
                  <a:lnTo>
                    <a:pt x="24" y="1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38" name="Freeform 27"/>
            <p:cNvSpPr>
              <a:spLocks/>
            </p:cNvSpPr>
            <p:nvPr/>
          </p:nvSpPr>
          <p:spPr bwMode="auto">
            <a:xfrm>
              <a:off x="4810" y="3598"/>
              <a:ext cx="27" cy="23"/>
            </a:xfrm>
            <a:custGeom>
              <a:avLst/>
              <a:gdLst>
                <a:gd name="T0" fmla="*/ 7 w 52"/>
                <a:gd name="T1" fmla="*/ 8 h 47"/>
                <a:gd name="T2" fmla="*/ 0 w 52"/>
                <a:gd name="T3" fmla="*/ 7 h 47"/>
                <a:gd name="T4" fmla="*/ 33 w 52"/>
                <a:gd name="T5" fmla="*/ 0 h 47"/>
                <a:gd name="T6" fmla="*/ 45 w 52"/>
                <a:gd name="T7" fmla="*/ 8 h 47"/>
                <a:gd name="T8" fmla="*/ 52 w 52"/>
                <a:gd name="T9" fmla="*/ 23 h 47"/>
                <a:gd name="T10" fmla="*/ 48 w 52"/>
                <a:gd name="T11" fmla="*/ 46 h 47"/>
                <a:gd name="T12" fmla="*/ 32 w 52"/>
                <a:gd name="T13" fmla="*/ 47 h 47"/>
                <a:gd name="T14" fmla="*/ 19 w 52"/>
                <a:gd name="T15" fmla="*/ 39 h 47"/>
                <a:gd name="T16" fmla="*/ 9 w 52"/>
                <a:gd name="T17" fmla="*/ 23 h 47"/>
                <a:gd name="T18" fmla="*/ 7 w 52"/>
                <a:gd name="T19" fmla="*/ 8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2"/>
                <a:gd name="T31" fmla="*/ 0 h 47"/>
                <a:gd name="T32" fmla="*/ 52 w 52"/>
                <a:gd name="T33" fmla="*/ 47 h 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2" h="47">
                  <a:moveTo>
                    <a:pt x="7" y="8"/>
                  </a:moveTo>
                  <a:lnTo>
                    <a:pt x="0" y="7"/>
                  </a:lnTo>
                  <a:lnTo>
                    <a:pt x="33" y="0"/>
                  </a:lnTo>
                  <a:lnTo>
                    <a:pt x="45" y="8"/>
                  </a:lnTo>
                  <a:lnTo>
                    <a:pt x="52" y="23"/>
                  </a:lnTo>
                  <a:lnTo>
                    <a:pt x="48" y="46"/>
                  </a:lnTo>
                  <a:lnTo>
                    <a:pt x="32" y="47"/>
                  </a:lnTo>
                  <a:lnTo>
                    <a:pt x="19" y="39"/>
                  </a:lnTo>
                  <a:lnTo>
                    <a:pt x="9" y="23"/>
                  </a:lnTo>
                  <a:lnTo>
                    <a:pt x="7" y="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39" name="Freeform 28"/>
            <p:cNvSpPr>
              <a:spLocks/>
            </p:cNvSpPr>
            <p:nvPr/>
          </p:nvSpPr>
          <p:spPr bwMode="auto">
            <a:xfrm>
              <a:off x="4810" y="3598"/>
              <a:ext cx="27" cy="23"/>
            </a:xfrm>
            <a:custGeom>
              <a:avLst/>
              <a:gdLst>
                <a:gd name="T0" fmla="*/ 7 w 52"/>
                <a:gd name="T1" fmla="*/ 8 h 47"/>
                <a:gd name="T2" fmla="*/ 0 w 52"/>
                <a:gd name="T3" fmla="*/ 7 h 47"/>
                <a:gd name="T4" fmla="*/ 33 w 52"/>
                <a:gd name="T5" fmla="*/ 0 h 47"/>
                <a:gd name="T6" fmla="*/ 45 w 52"/>
                <a:gd name="T7" fmla="*/ 8 h 47"/>
                <a:gd name="T8" fmla="*/ 52 w 52"/>
                <a:gd name="T9" fmla="*/ 23 h 47"/>
                <a:gd name="T10" fmla="*/ 48 w 52"/>
                <a:gd name="T11" fmla="*/ 46 h 47"/>
                <a:gd name="T12" fmla="*/ 32 w 52"/>
                <a:gd name="T13" fmla="*/ 47 h 47"/>
                <a:gd name="T14" fmla="*/ 19 w 52"/>
                <a:gd name="T15" fmla="*/ 39 h 47"/>
                <a:gd name="T16" fmla="*/ 9 w 52"/>
                <a:gd name="T17" fmla="*/ 23 h 47"/>
                <a:gd name="T18" fmla="*/ 7 w 52"/>
                <a:gd name="T19" fmla="*/ 8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2"/>
                <a:gd name="T31" fmla="*/ 0 h 47"/>
                <a:gd name="T32" fmla="*/ 52 w 52"/>
                <a:gd name="T33" fmla="*/ 47 h 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2" h="47">
                  <a:moveTo>
                    <a:pt x="7" y="8"/>
                  </a:moveTo>
                  <a:lnTo>
                    <a:pt x="0" y="7"/>
                  </a:lnTo>
                  <a:lnTo>
                    <a:pt x="33" y="0"/>
                  </a:lnTo>
                  <a:lnTo>
                    <a:pt x="45" y="8"/>
                  </a:lnTo>
                  <a:lnTo>
                    <a:pt x="52" y="23"/>
                  </a:lnTo>
                  <a:lnTo>
                    <a:pt x="48" y="46"/>
                  </a:lnTo>
                  <a:lnTo>
                    <a:pt x="32" y="47"/>
                  </a:lnTo>
                  <a:lnTo>
                    <a:pt x="19" y="39"/>
                  </a:lnTo>
                  <a:lnTo>
                    <a:pt x="9" y="23"/>
                  </a:lnTo>
                  <a:lnTo>
                    <a:pt x="7" y="8"/>
                  </a:ln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0" name="Freeform 29"/>
            <p:cNvSpPr>
              <a:spLocks/>
            </p:cNvSpPr>
            <p:nvPr/>
          </p:nvSpPr>
          <p:spPr bwMode="auto">
            <a:xfrm>
              <a:off x="2677" y="2570"/>
              <a:ext cx="6" cy="9"/>
            </a:xfrm>
            <a:custGeom>
              <a:avLst/>
              <a:gdLst>
                <a:gd name="T0" fmla="*/ 5 w 10"/>
                <a:gd name="T1" fmla="*/ 0 h 18"/>
                <a:gd name="T2" fmla="*/ 9 w 10"/>
                <a:gd name="T3" fmla="*/ 0 h 18"/>
                <a:gd name="T4" fmla="*/ 10 w 10"/>
                <a:gd name="T5" fmla="*/ 6 h 18"/>
                <a:gd name="T6" fmla="*/ 1 w 10"/>
                <a:gd name="T7" fmla="*/ 18 h 18"/>
                <a:gd name="T8" fmla="*/ 0 w 10"/>
                <a:gd name="T9" fmla="*/ 2 h 18"/>
                <a:gd name="T10" fmla="*/ 5 w 10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8"/>
                <a:gd name="T20" fmla="*/ 10 w 10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8">
                  <a:moveTo>
                    <a:pt x="5" y="0"/>
                  </a:moveTo>
                  <a:lnTo>
                    <a:pt x="9" y="0"/>
                  </a:lnTo>
                  <a:lnTo>
                    <a:pt x="10" y="6"/>
                  </a:lnTo>
                  <a:lnTo>
                    <a:pt x="1" y="18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1" name="Freeform 30"/>
            <p:cNvSpPr>
              <a:spLocks/>
            </p:cNvSpPr>
            <p:nvPr/>
          </p:nvSpPr>
          <p:spPr bwMode="auto">
            <a:xfrm>
              <a:off x="2677" y="2570"/>
              <a:ext cx="6" cy="9"/>
            </a:xfrm>
            <a:custGeom>
              <a:avLst/>
              <a:gdLst>
                <a:gd name="T0" fmla="*/ 5 w 10"/>
                <a:gd name="T1" fmla="*/ 0 h 18"/>
                <a:gd name="T2" fmla="*/ 9 w 10"/>
                <a:gd name="T3" fmla="*/ 0 h 18"/>
                <a:gd name="T4" fmla="*/ 10 w 10"/>
                <a:gd name="T5" fmla="*/ 6 h 18"/>
                <a:gd name="T6" fmla="*/ 1 w 10"/>
                <a:gd name="T7" fmla="*/ 18 h 18"/>
                <a:gd name="T8" fmla="*/ 0 w 10"/>
                <a:gd name="T9" fmla="*/ 2 h 18"/>
                <a:gd name="T10" fmla="*/ 5 w 10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8"/>
                <a:gd name="T20" fmla="*/ 10 w 10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8">
                  <a:moveTo>
                    <a:pt x="5" y="0"/>
                  </a:moveTo>
                  <a:lnTo>
                    <a:pt x="9" y="0"/>
                  </a:lnTo>
                  <a:lnTo>
                    <a:pt x="10" y="6"/>
                  </a:lnTo>
                  <a:lnTo>
                    <a:pt x="1" y="18"/>
                  </a:lnTo>
                  <a:lnTo>
                    <a:pt x="0" y="2"/>
                  </a:lnTo>
                  <a:lnTo>
                    <a:pt x="5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2" name="Freeform 31"/>
            <p:cNvSpPr>
              <a:spLocks/>
            </p:cNvSpPr>
            <p:nvPr/>
          </p:nvSpPr>
          <p:spPr bwMode="auto">
            <a:xfrm>
              <a:off x="2639" y="2627"/>
              <a:ext cx="13" cy="17"/>
            </a:xfrm>
            <a:custGeom>
              <a:avLst/>
              <a:gdLst>
                <a:gd name="T0" fmla="*/ 15 w 28"/>
                <a:gd name="T1" fmla="*/ 0 h 32"/>
                <a:gd name="T2" fmla="*/ 25 w 28"/>
                <a:gd name="T3" fmla="*/ 4 h 32"/>
                <a:gd name="T4" fmla="*/ 28 w 28"/>
                <a:gd name="T5" fmla="*/ 16 h 32"/>
                <a:gd name="T6" fmla="*/ 11 w 28"/>
                <a:gd name="T7" fmla="*/ 32 h 32"/>
                <a:gd name="T8" fmla="*/ 3 w 28"/>
                <a:gd name="T9" fmla="*/ 25 h 32"/>
                <a:gd name="T10" fmla="*/ 0 w 28"/>
                <a:gd name="T11" fmla="*/ 14 h 32"/>
                <a:gd name="T12" fmla="*/ 7 w 28"/>
                <a:gd name="T13" fmla="*/ 4 h 32"/>
                <a:gd name="T14" fmla="*/ 15 w 28"/>
                <a:gd name="T15" fmla="*/ 0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32"/>
                <a:gd name="T26" fmla="*/ 28 w 28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32">
                  <a:moveTo>
                    <a:pt x="15" y="0"/>
                  </a:moveTo>
                  <a:lnTo>
                    <a:pt x="25" y="4"/>
                  </a:lnTo>
                  <a:lnTo>
                    <a:pt x="28" y="16"/>
                  </a:lnTo>
                  <a:lnTo>
                    <a:pt x="11" y="32"/>
                  </a:lnTo>
                  <a:lnTo>
                    <a:pt x="3" y="25"/>
                  </a:lnTo>
                  <a:lnTo>
                    <a:pt x="0" y="14"/>
                  </a:lnTo>
                  <a:lnTo>
                    <a:pt x="7" y="4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3" name="Freeform 32"/>
            <p:cNvSpPr>
              <a:spLocks/>
            </p:cNvSpPr>
            <p:nvPr/>
          </p:nvSpPr>
          <p:spPr bwMode="auto">
            <a:xfrm>
              <a:off x="2639" y="2627"/>
              <a:ext cx="13" cy="17"/>
            </a:xfrm>
            <a:custGeom>
              <a:avLst/>
              <a:gdLst>
                <a:gd name="T0" fmla="*/ 15 w 28"/>
                <a:gd name="T1" fmla="*/ 0 h 32"/>
                <a:gd name="T2" fmla="*/ 25 w 28"/>
                <a:gd name="T3" fmla="*/ 4 h 32"/>
                <a:gd name="T4" fmla="*/ 28 w 28"/>
                <a:gd name="T5" fmla="*/ 16 h 32"/>
                <a:gd name="T6" fmla="*/ 11 w 28"/>
                <a:gd name="T7" fmla="*/ 32 h 32"/>
                <a:gd name="T8" fmla="*/ 3 w 28"/>
                <a:gd name="T9" fmla="*/ 25 h 32"/>
                <a:gd name="T10" fmla="*/ 0 w 28"/>
                <a:gd name="T11" fmla="*/ 14 h 32"/>
                <a:gd name="T12" fmla="*/ 7 w 28"/>
                <a:gd name="T13" fmla="*/ 4 h 32"/>
                <a:gd name="T14" fmla="*/ 15 w 28"/>
                <a:gd name="T15" fmla="*/ 0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32"/>
                <a:gd name="T26" fmla="*/ 28 w 28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32">
                  <a:moveTo>
                    <a:pt x="15" y="0"/>
                  </a:moveTo>
                  <a:lnTo>
                    <a:pt x="25" y="4"/>
                  </a:lnTo>
                  <a:lnTo>
                    <a:pt x="28" y="16"/>
                  </a:lnTo>
                  <a:lnTo>
                    <a:pt x="11" y="32"/>
                  </a:lnTo>
                  <a:lnTo>
                    <a:pt x="3" y="25"/>
                  </a:lnTo>
                  <a:lnTo>
                    <a:pt x="0" y="14"/>
                  </a:lnTo>
                  <a:lnTo>
                    <a:pt x="7" y="4"/>
                  </a:lnTo>
                  <a:lnTo>
                    <a:pt x="15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4" name="Freeform 33"/>
            <p:cNvSpPr>
              <a:spLocks/>
            </p:cNvSpPr>
            <p:nvPr/>
          </p:nvSpPr>
          <p:spPr bwMode="auto">
            <a:xfrm>
              <a:off x="1767" y="1171"/>
              <a:ext cx="16" cy="10"/>
            </a:xfrm>
            <a:custGeom>
              <a:avLst/>
              <a:gdLst>
                <a:gd name="T0" fmla="*/ 23 w 32"/>
                <a:gd name="T1" fmla="*/ 1 h 19"/>
                <a:gd name="T2" fmla="*/ 6 w 32"/>
                <a:gd name="T3" fmla="*/ 0 h 19"/>
                <a:gd name="T4" fmla="*/ 0 w 32"/>
                <a:gd name="T5" fmla="*/ 4 h 19"/>
                <a:gd name="T6" fmla="*/ 6 w 32"/>
                <a:gd name="T7" fmla="*/ 13 h 19"/>
                <a:gd name="T8" fmla="*/ 19 w 32"/>
                <a:gd name="T9" fmla="*/ 19 h 19"/>
                <a:gd name="T10" fmla="*/ 32 w 32"/>
                <a:gd name="T11" fmla="*/ 16 h 19"/>
                <a:gd name="T12" fmla="*/ 32 w 32"/>
                <a:gd name="T13" fmla="*/ 4 h 19"/>
                <a:gd name="T14" fmla="*/ 23 w 32"/>
                <a:gd name="T15" fmla="*/ 1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19"/>
                <a:gd name="T26" fmla="*/ 32 w 32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19">
                  <a:moveTo>
                    <a:pt x="23" y="1"/>
                  </a:moveTo>
                  <a:lnTo>
                    <a:pt x="6" y="0"/>
                  </a:lnTo>
                  <a:lnTo>
                    <a:pt x="0" y="4"/>
                  </a:lnTo>
                  <a:lnTo>
                    <a:pt x="6" y="13"/>
                  </a:lnTo>
                  <a:lnTo>
                    <a:pt x="19" y="19"/>
                  </a:lnTo>
                  <a:lnTo>
                    <a:pt x="32" y="16"/>
                  </a:lnTo>
                  <a:lnTo>
                    <a:pt x="32" y="4"/>
                  </a:lnTo>
                  <a:lnTo>
                    <a:pt x="23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5" name="Freeform 34"/>
            <p:cNvSpPr>
              <a:spLocks/>
            </p:cNvSpPr>
            <p:nvPr/>
          </p:nvSpPr>
          <p:spPr bwMode="auto">
            <a:xfrm>
              <a:off x="1767" y="1171"/>
              <a:ext cx="16" cy="10"/>
            </a:xfrm>
            <a:custGeom>
              <a:avLst/>
              <a:gdLst>
                <a:gd name="T0" fmla="*/ 23 w 32"/>
                <a:gd name="T1" fmla="*/ 1 h 19"/>
                <a:gd name="T2" fmla="*/ 6 w 32"/>
                <a:gd name="T3" fmla="*/ 0 h 19"/>
                <a:gd name="T4" fmla="*/ 0 w 32"/>
                <a:gd name="T5" fmla="*/ 4 h 19"/>
                <a:gd name="T6" fmla="*/ 6 w 32"/>
                <a:gd name="T7" fmla="*/ 13 h 19"/>
                <a:gd name="T8" fmla="*/ 19 w 32"/>
                <a:gd name="T9" fmla="*/ 19 h 19"/>
                <a:gd name="T10" fmla="*/ 32 w 32"/>
                <a:gd name="T11" fmla="*/ 16 h 19"/>
                <a:gd name="T12" fmla="*/ 32 w 32"/>
                <a:gd name="T13" fmla="*/ 4 h 19"/>
                <a:gd name="T14" fmla="*/ 23 w 32"/>
                <a:gd name="T15" fmla="*/ 1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19"/>
                <a:gd name="T26" fmla="*/ 32 w 32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19">
                  <a:moveTo>
                    <a:pt x="23" y="1"/>
                  </a:moveTo>
                  <a:lnTo>
                    <a:pt x="6" y="0"/>
                  </a:lnTo>
                  <a:lnTo>
                    <a:pt x="0" y="4"/>
                  </a:lnTo>
                  <a:lnTo>
                    <a:pt x="6" y="13"/>
                  </a:lnTo>
                  <a:lnTo>
                    <a:pt x="19" y="19"/>
                  </a:lnTo>
                  <a:lnTo>
                    <a:pt x="32" y="16"/>
                  </a:lnTo>
                  <a:lnTo>
                    <a:pt x="32" y="4"/>
                  </a:lnTo>
                  <a:lnTo>
                    <a:pt x="23" y="1"/>
                  </a:ln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1724" y="1358"/>
              <a:ext cx="30" cy="25"/>
            </a:xfrm>
            <a:custGeom>
              <a:avLst/>
              <a:gdLst>
                <a:gd name="T0" fmla="*/ 56 w 61"/>
                <a:gd name="T1" fmla="*/ 0 h 49"/>
                <a:gd name="T2" fmla="*/ 49 w 61"/>
                <a:gd name="T3" fmla="*/ 0 h 49"/>
                <a:gd name="T4" fmla="*/ 33 w 61"/>
                <a:gd name="T5" fmla="*/ 9 h 49"/>
                <a:gd name="T6" fmla="*/ 0 w 61"/>
                <a:gd name="T7" fmla="*/ 20 h 49"/>
                <a:gd name="T8" fmla="*/ 0 w 61"/>
                <a:gd name="T9" fmla="*/ 36 h 49"/>
                <a:gd name="T10" fmla="*/ 10 w 61"/>
                <a:gd name="T11" fmla="*/ 49 h 49"/>
                <a:gd name="T12" fmla="*/ 25 w 61"/>
                <a:gd name="T13" fmla="*/ 43 h 49"/>
                <a:gd name="T14" fmla="*/ 37 w 61"/>
                <a:gd name="T15" fmla="*/ 23 h 49"/>
                <a:gd name="T16" fmla="*/ 61 w 61"/>
                <a:gd name="T17" fmla="*/ 5 h 49"/>
                <a:gd name="T18" fmla="*/ 56 w 61"/>
                <a:gd name="T19" fmla="*/ 0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"/>
                <a:gd name="T31" fmla="*/ 0 h 49"/>
                <a:gd name="T32" fmla="*/ 61 w 61"/>
                <a:gd name="T33" fmla="*/ 49 h 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" h="49">
                  <a:moveTo>
                    <a:pt x="56" y="0"/>
                  </a:moveTo>
                  <a:lnTo>
                    <a:pt x="49" y="0"/>
                  </a:lnTo>
                  <a:lnTo>
                    <a:pt x="33" y="9"/>
                  </a:lnTo>
                  <a:lnTo>
                    <a:pt x="0" y="20"/>
                  </a:lnTo>
                  <a:lnTo>
                    <a:pt x="0" y="36"/>
                  </a:lnTo>
                  <a:lnTo>
                    <a:pt x="10" y="49"/>
                  </a:lnTo>
                  <a:lnTo>
                    <a:pt x="25" y="43"/>
                  </a:lnTo>
                  <a:lnTo>
                    <a:pt x="37" y="23"/>
                  </a:lnTo>
                  <a:lnTo>
                    <a:pt x="61" y="5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7" name="Freeform 36"/>
            <p:cNvSpPr>
              <a:spLocks/>
            </p:cNvSpPr>
            <p:nvPr/>
          </p:nvSpPr>
          <p:spPr bwMode="auto">
            <a:xfrm>
              <a:off x="1855" y="1331"/>
              <a:ext cx="19" cy="16"/>
            </a:xfrm>
            <a:custGeom>
              <a:avLst/>
              <a:gdLst>
                <a:gd name="T0" fmla="*/ 39 w 39"/>
                <a:gd name="T1" fmla="*/ 1 h 30"/>
                <a:gd name="T2" fmla="*/ 34 w 39"/>
                <a:gd name="T3" fmla="*/ 0 h 30"/>
                <a:gd name="T4" fmla="*/ 28 w 39"/>
                <a:gd name="T5" fmla="*/ 8 h 30"/>
                <a:gd name="T6" fmla="*/ 10 w 39"/>
                <a:gd name="T7" fmla="*/ 14 h 30"/>
                <a:gd name="T8" fmla="*/ 0 w 39"/>
                <a:gd name="T9" fmla="*/ 30 h 30"/>
                <a:gd name="T10" fmla="*/ 24 w 39"/>
                <a:gd name="T11" fmla="*/ 21 h 30"/>
                <a:gd name="T12" fmla="*/ 39 w 39"/>
                <a:gd name="T13" fmla="*/ 1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30"/>
                <a:gd name="T23" fmla="*/ 39 w 39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30">
                  <a:moveTo>
                    <a:pt x="39" y="1"/>
                  </a:moveTo>
                  <a:lnTo>
                    <a:pt x="34" y="0"/>
                  </a:lnTo>
                  <a:lnTo>
                    <a:pt x="28" y="8"/>
                  </a:lnTo>
                  <a:lnTo>
                    <a:pt x="10" y="14"/>
                  </a:lnTo>
                  <a:lnTo>
                    <a:pt x="0" y="30"/>
                  </a:lnTo>
                  <a:lnTo>
                    <a:pt x="24" y="21"/>
                  </a:lnTo>
                  <a:lnTo>
                    <a:pt x="39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8" name="Freeform 37"/>
            <p:cNvSpPr>
              <a:spLocks/>
            </p:cNvSpPr>
            <p:nvPr/>
          </p:nvSpPr>
          <p:spPr bwMode="auto">
            <a:xfrm>
              <a:off x="1824" y="1354"/>
              <a:ext cx="27" cy="26"/>
            </a:xfrm>
            <a:custGeom>
              <a:avLst/>
              <a:gdLst>
                <a:gd name="T0" fmla="*/ 55 w 55"/>
                <a:gd name="T1" fmla="*/ 1 h 56"/>
                <a:gd name="T2" fmla="*/ 47 w 55"/>
                <a:gd name="T3" fmla="*/ 0 h 56"/>
                <a:gd name="T4" fmla="*/ 14 w 55"/>
                <a:gd name="T5" fmla="*/ 41 h 56"/>
                <a:gd name="T6" fmla="*/ 14 w 55"/>
                <a:gd name="T7" fmla="*/ 49 h 56"/>
                <a:gd name="T8" fmla="*/ 0 w 55"/>
                <a:gd name="T9" fmla="*/ 56 h 56"/>
                <a:gd name="T10" fmla="*/ 32 w 55"/>
                <a:gd name="T11" fmla="*/ 44 h 56"/>
                <a:gd name="T12" fmla="*/ 42 w 55"/>
                <a:gd name="T13" fmla="*/ 34 h 56"/>
                <a:gd name="T14" fmla="*/ 49 w 55"/>
                <a:gd name="T15" fmla="*/ 22 h 56"/>
                <a:gd name="T16" fmla="*/ 55 w 55"/>
                <a:gd name="T17" fmla="*/ 1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"/>
                <a:gd name="T28" fmla="*/ 0 h 56"/>
                <a:gd name="T29" fmla="*/ 55 w 55"/>
                <a:gd name="T30" fmla="*/ 56 h 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" h="56">
                  <a:moveTo>
                    <a:pt x="55" y="1"/>
                  </a:moveTo>
                  <a:lnTo>
                    <a:pt x="47" y="0"/>
                  </a:lnTo>
                  <a:lnTo>
                    <a:pt x="14" y="41"/>
                  </a:lnTo>
                  <a:lnTo>
                    <a:pt x="14" y="49"/>
                  </a:lnTo>
                  <a:lnTo>
                    <a:pt x="0" y="56"/>
                  </a:lnTo>
                  <a:lnTo>
                    <a:pt x="32" y="44"/>
                  </a:lnTo>
                  <a:lnTo>
                    <a:pt x="42" y="34"/>
                  </a:lnTo>
                  <a:lnTo>
                    <a:pt x="49" y="22"/>
                  </a:lnTo>
                  <a:lnTo>
                    <a:pt x="55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9" name="Freeform 38"/>
            <p:cNvSpPr>
              <a:spLocks/>
            </p:cNvSpPr>
            <p:nvPr/>
          </p:nvSpPr>
          <p:spPr bwMode="auto">
            <a:xfrm>
              <a:off x="1761" y="1377"/>
              <a:ext cx="21" cy="19"/>
            </a:xfrm>
            <a:custGeom>
              <a:avLst/>
              <a:gdLst>
                <a:gd name="T0" fmla="*/ 20 w 42"/>
                <a:gd name="T1" fmla="*/ 0 h 37"/>
                <a:gd name="T2" fmla="*/ 4 w 42"/>
                <a:gd name="T3" fmla="*/ 17 h 37"/>
                <a:gd name="T4" fmla="*/ 0 w 42"/>
                <a:gd name="T5" fmla="*/ 33 h 37"/>
                <a:gd name="T6" fmla="*/ 7 w 42"/>
                <a:gd name="T7" fmla="*/ 37 h 37"/>
                <a:gd name="T8" fmla="*/ 20 w 42"/>
                <a:gd name="T9" fmla="*/ 37 h 37"/>
                <a:gd name="T10" fmla="*/ 35 w 42"/>
                <a:gd name="T11" fmla="*/ 27 h 37"/>
                <a:gd name="T12" fmla="*/ 42 w 42"/>
                <a:gd name="T13" fmla="*/ 9 h 37"/>
                <a:gd name="T14" fmla="*/ 38 w 42"/>
                <a:gd name="T15" fmla="*/ 5 h 37"/>
                <a:gd name="T16" fmla="*/ 20 w 42"/>
                <a:gd name="T17" fmla="*/ 0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37"/>
                <a:gd name="T29" fmla="*/ 42 w 42"/>
                <a:gd name="T30" fmla="*/ 37 h 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37">
                  <a:moveTo>
                    <a:pt x="20" y="0"/>
                  </a:moveTo>
                  <a:lnTo>
                    <a:pt x="4" y="17"/>
                  </a:lnTo>
                  <a:lnTo>
                    <a:pt x="0" y="33"/>
                  </a:lnTo>
                  <a:lnTo>
                    <a:pt x="7" y="37"/>
                  </a:lnTo>
                  <a:lnTo>
                    <a:pt x="20" y="37"/>
                  </a:lnTo>
                  <a:lnTo>
                    <a:pt x="35" y="27"/>
                  </a:lnTo>
                  <a:lnTo>
                    <a:pt x="42" y="9"/>
                  </a:lnTo>
                  <a:lnTo>
                    <a:pt x="38" y="5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0" name="Freeform 39"/>
            <p:cNvSpPr>
              <a:spLocks/>
            </p:cNvSpPr>
            <p:nvPr/>
          </p:nvSpPr>
          <p:spPr bwMode="auto">
            <a:xfrm>
              <a:off x="4476" y="3077"/>
              <a:ext cx="14" cy="3"/>
            </a:xfrm>
            <a:custGeom>
              <a:avLst/>
              <a:gdLst>
                <a:gd name="T0" fmla="*/ 13 w 25"/>
                <a:gd name="T1" fmla="*/ 1 h 8"/>
                <a:gd name="T2" fmla="*/ 17 w 25"/>
                <a:gd name="T3" fmla="*/ 0 h 8"/>
                <a:gd name="T4" fmla="*/ 5 w 25"/>
                <a:gd name="T5" fmla="*/ 0 h 8"/>
                <a:gd name="T6" fmla="*/ 0 w 25"/>
                <a:gd name="T7" fmla="*/ 8 h 8"/>
                <a:gd name="T8" fmla="*/ 13 w 25"/>
                <a:gd name="T9" fmla="*/ 8 h 8"/>
                <a:gd name="T10" fmla="*/ 25 w 25"/>
                <a:gd name="T11" fmla="*/ 0 h 8"/>
                <a:gd name="T12" fmla="*/ 13 w 25"/>
                <a:gd name="T13" fmla="*/ 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8"/>
                <a:gd name="T23" fmla="*/ 25 w 25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8">
                  <a:moveTo>
                    <a:pt x="13" y="1"/>
                  </a:moveTo>
                  <a:lnTo>
                    <a:pt x="17" y="0"/>
                  </a:lnTo>
                  <a:lnTo>
                    <a:pt x="5" y="0"/>
                  </a:lnTo>
                  <a:lnTo>
                    <a:pt x="0" y="8"/>
                  </a:lnTo>
                  <a:lnTo>
                    <a:pt x="13" y="8"/>
                  </a:lnTo>
                  <a:lnTo>
                    <a:pt x="25" y="0"/>
                  </a:lnTo>
                  <a:lnTo>
                    <a:pt x="13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1" name="Freeform 40"/>
            <p:cNvSpPr>
              <a:spLocks/>
            </p:cNvSpPr>
            <p:nvPr/>
          </p:nvSpPr>
          <p:spPr bwMode="auto">
            <a:xfrm>
              <a:off x="4476" y="3077"/>
              <a:ext cx="14" cy="3"/>
            </a:xfrm>
            <a:custGeom>
              <a:avLst/>
              <a:gdLst>
                <a:gd name="T0" fmla="*/ 13 w 25"/>
                <a:gd name="T1" fmla="*/ 1 h 8"/>
                <a:gd name="T2" fmla="*/ 17 w 25"/>
                <a:gd name="T3" fmla="*/ 0 h 8"/>
                <a:gd name="T4" fmla="*/ 5 w 25"/>
                <a:gd name="T5" fmla="*/ 0 h 8"/>
                <a:gd name="T6" fmla="*/ 0 w 25"/>
                <a:gd name="T7" fmla="*/ 8 h 8"/>
                <a:gd name="T8" fmla="*/ 13 w 25"/>
                <a:gd name="T9" fmla="*/ 8 h 8"/>
                <a:gd name="T10" fmla="*/ 25 w 25"/>
                <a:gd name="T11" fmla="*/ 0 h 8"/>
                <a:gd name="T12" fmla="*/ 13 w 25"/>
                <a:gd name="T13" fmla="*/ 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8"/>
                <a:gd name="T23" fmla="*/ 25 w 25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8">
                  <a:moveTo>
                    <a:pt x="13" y="1"/>
                  </a:moveTo>
                  <a:lnTo>
                    <a:pt x="17" y="0"/>
                  </a:lnTo>
                  <a:lnTo>
                    <a:pt x="5" y="0"/>
                  </a:lnTo>
                  <a:lnTo>
                    <a:pt x="0" y="8"/>
                  </a:lnTo>
                  <a:lnTo>
                    <a:pt x="13" y="8"/>
                  </a:lnTo>
                  <a:lnTo>
                    <a:pt x="25" y="0"/>
                  </a:lnTo>
                  <a:lnTo>
                    <a:pt x="13" y="1"/>
                  </a:ln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2" name="Freeform 41"/>
            <p:cNvSpPr>
              <a:spLocks/>
            </p:cNvSpPr>
            <p:nvPr/>
          </p:nvSpPr>
          <p:spPr bwMode="auto">
            <a:xfrm>
              <a:off x="4911" y="3558"/>
              <a:ext cx="18" cy="23"/>
            </a:xfrm>
            <a:custGeom>
              <a:avLst/>
              <a:gdLst>
                <a:gd name="T0" fmla="*/ 16 w 33"/>
                <a:gd name="T1" fmla="*/ 9 h 48"/>
                <a:gd name="T2" fmla="*/ 32 w 33"/>
                <a:gd name="T3" fmla="*/ 0 h 48"/>
                <a:gd name="T4" fmla="*/ 33 w 33"/>
                <a:gd name="T5" fmla="*/ 28 h 48"/>
                <a:gd name="T6" fmla="*/ 28 w 33"/>
                <a:gd name="T7" fmla="*/ 40 h 48"/>
                <a:gd name="T8" fmla="*/ 17 w 33"/>
                <a:gd name="T9" fmla="*/ 47 h 48"/>
                <a:gd name="T10" fmla="*/ 0 w 33"/>
                <a:gd name="T11" fmla="*/ 48 h 48"/>
                <a:gd name="T12" fmla="*/ 0 w 33"/>
                <a:gd name="T13" fmla="*/ 32 h 48"/>
                <a:gd name="T14" fmla="*/ 16 w 33"/>
                <a:gd name="T15" fmla="*/ 9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"/>
                <a:gd name="T25" fmla="*/ 0 h 48"/>
                <a:gd name="T26" fmla="*/ 33 w 33"/>
                <a:gd name="T27" fmla="*/ 48 h 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" h="48">
                  <a:moveTo>
                    <a:pt x="16" y="9"/>
                  </a:moveTo>
                  <a:lnTo>
                    <a:pt x="32" y="0"/>
                  </a:lnTo>
                  <a:lnTo>
                    <a:pt x="33" y="28"/>
                  </a:lnTo>
                  <a:lnTo>
                    <a:pt x="28" y="40"/>
                  </a:lnTo>
                  <a:lnTo>
                    <a:pt x="17" y="47"/>
                  </a:lnTo>
                  <a:lnTo>
                    <a:pt x="0" y="48"/>
                  </a:lnTo>
                  <a:lnTo>
                    <a:pt x="0" y="32"/>
                  </a:lnTo>
                  <a:lnTo>
                    <a:pt x="16" y="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3" name="Freeform 42"/>
            <p:cNvSpPr>
              <a:spLocks/>
            </p:cNvSpPr>
            <p:nvPr/>
          </p:nvSpPr>
          <p:spPr bwMode="auto">
            <a:xfrm>
              <a:off x="2773" y="2549"/>
              <a:ext cx="90" cy="56"/>
            </a:xfrm>
            <a:custGeom>
              <a:avLst/>
              <a:gdLst>
                <a:gd name="T0" fmla="*/ 180 w 180"/>
                <a:gd name="T1" fmla="*/ 0 h 114"/>
                <a:gd name="T2" fmla="*/ 112 w 180"/>
                <a:gd name="T3" fmla="*/ 0 h 114"/>
                <a:gd name="T4" fmla="*/ 35 w 180"/>
                <a:gd name="T5" fmla="*/ 6 h 114"/>
                <a:gd name="T6" fmla="*/ 35 w 180"/>
                <a:gd name="T7" fmla="*/ 22 h 114"/>
                <a:gd name="T8" fmla="*/ 23 w 180"/>
                <a:gd name="T9" fmla="*/ 44 h 114"/>
                <a:gd name="T10" fmla="*/ 20 w 180"/>
                <a:gd name="T11" fmla="*/ 62 h 114"/>
                <a:gd name="T12" fmla="*/ 0 w 180"/>
                <a:gd name="T13" fmla="*/ 93 h 114"/>
                <a:gd name="T14" fmla="*/ 24 w 180"/>
                <a:gd name="T15" fmla="*/ 106 h 114"/>
                <a:gd name="T16" fmla="*/ 24 w 180"/>
                <a:gd name="T17" fmla="*/ 110 h 114"/>
                <a:gd name="T18" fmla="*/ 20 w 180"/>
                <a:gd name="T19" fmla="*/ 114 h 114"/>
                <a:gd name="T20" fmla="*/ 62 w 180"/>
                <a:gd name="T21" fmla="*/ 105 h 114"/>
                <a:gd name="T22" fmla="*/ 177 w 180"/>
                <a:gd name="T23" fmla="*/ 102 h 114"/>
                <a:gd name="T24" fmla="*/ 169 w 180"/>
                <a:gd name="T25" fmla="*/ 65 h 114"/>
                <a:gd name="T26" fmla="*/ 169 w 180"/>
                <a:gd name="T27" fmla="*/ 24 h 114"/>
                <a:gd name="T28" fmla="*/ 180 w 180"/>
                <a:gd name="T29" fmla="*/ 0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0"/>
                <a:gd name="T46" fmla="*/ 0 h 114"/>
                <a:gd name="T47" fmla="*/ 180 w 180"/>
                <a:gd name="T48" fmla="*/ 114 h 1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0" h="114">
                  <a:moveTo>
                    <a:pt x="180" y="0"/>
                  </a:moveTo>
                  <a:lnTo>
                    <a:pt x="112" y="0"/>
                  </a:lnTo>
                  <a:lnTo>
                    <a:pt x="35" y="6"/>
                  </a:lnTo>
                  <a:lnTo>
                    <a:pt x="35" y="22"/>
                  </a:lnTo>
                  <a:lnTo>
                    <a:pt x="23" y="44"/>
                  </a:lnTo>
                  <a:lnTo>
                    <a:pt x="20" y="62"/>
                  </a:lnTo>
                  <a:lnTo>
                    <a:pt x="0" y="93"/>
                  </a:lnTo>
                  <a:lnTo>
                    <a:pt x="24" y="106"/>
                  </a:lnTo>
                  <a:lnTo>
                    <a:pt x="24" y="110"/>
                  </a:lnTo>
                  <a:lnTo>
                    <a:pt x="20" y="114"/>
                  </a:lnTo>
                  <a:lnTo>
                    <a:pt x="62" y="105"/>
                  </a:lnTo>
                  <a:lnTo>
                    <a:pt x="177" y="102"/>
                  </a:lnTo>
                  <a:lnTo>
                    <a:pt x="169" y="65"/>
                  </a:lnTo>
                  <a:lnTo>
                    <a:pt x="169" y="24"/>
                  </a:lnTo>
                  <a:lnTo>
                    <a:pt x="18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4" name="Freeform 43"/>
            <p:cNvSpPr>
              <a:spLocks/>
            </p:cNvSpPr>
            <p:nvPr/>
          </p:nvSpPr>
          <p:spPr bwMode="auto">
            <a:xfrm>
              <a:off x="2773" y="2549"/>
              <a:ext cx="90" cy="56"/>
            </a:xfrm>
            <a:custGeom>
              <a:avLst/>
              <a:gdLst>
                <a:gd name="T0" fmla="*/ 180 w 180"/>
                <a:gd name="T1" fmla="*/ 0 h 114"/>
                <a:gd name="T2" fmla="*/ 112 w 180"/>
                <a:gd name="T3" fmla="*/ 0 h 114"/>
                <a:gd name="T4" fmla="*/ 35 w 180"/>
                <a:gd name="T5" fmla="*/ 6 h 114"/>
                <a:gd name="T6" fmla="*/ 35 w 180"/>
                <a:gd name="T7" fmla="*/ 22 h 114"/>
                <a:gd name="T8" fmla="*/ 23 w 180"/>
                <a:gd name="T9" fmla="*/ 44 h 114"/>
                <a:gd name="T10" fmla="*/ 20 w 180"/>
                <a:gd name="T11" fmla="*/ 62 h 114"/>
                <a:gd name="T12" fmla="*/ 0 w 180"/>
                <a:gd name="T13" fmla="*/ 93 h 114"/>
                <a:gd name="T14" fmla="*/ 24 w 180"/>
                <a:gd name="T15" fmla="*/ 106 h 114"/>
                <a:gd name="T16" fmla="*/ 24 w 180"/>
                <a:gd name="T17" fmla="*/ 110 h 114"/>
                <a:gd name="T18" fmla="*/ 20 w 180"/>
                <a:gd name="T19" fmla="*/ 114 h 114"/>
                <a:gd name="T20" fmla="*/ 62 w 180"/>
                <a:gd name="T21" fmla="*/ 105 h 114"/>
                <a:gd name="T22" fmla="*/ 177 w 180"/>
                <a:gd name="T23" fmla="*/ 102 h 114"/>
                <a:gd name="T24" fmla="*/ 169 w 180"/>
                <a:gd name="T25" fmla="*/ 65 h 114"/>
                <a:gd name="T26" fmla="*/ 169 w 180"/>
                <a:gd name="T27" fmla="*/ 24 h 114"/>
                <a:gd name="T28" fmla="*/ 180 w 180"/>
                <a:gd name="T29" fmla="*/ 0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0"/>
                <a:gd name="T46" fmla="*/ 0 h 114"/>
                <a:gd name="T47" fmla="*/ 180 w 180"/>
                <a:gd name="T48" fmla="*/ 114 h 1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0" h="114">
                  <a:moveTo>
                    <a:pt x="180" y="0"/>
                  </a:moveTo>
                  <a:lnTo>
                    <a:pt x="112" y="0"/>
                  </a:lnTo>
                  <a:lnTo>
                    <a:pt x="35" y="6"/>
                  </a:lnTo>
                  <a:lnTo>
                    <a:pt x="35" y="22"/>
                  </a:lnTo>
                  <a:lnTo>
                    <a:pt x="23" y="44"/>
                  </a:lnTo>
                  <a:lnTo>
                    <a:pt x="20" y="62"/>
                  </a:lnTo>
                  <a:lnTo>
                    <a:pt x="0" y="93"/>
                  </a:lnTo>
                  <a:lnTo>
                    <a:pt x="24" y="106"/>
                  </a:lnTo>
                  <a:lnTo>
                    <a:pt x="24" y="110"/>
                  </a:lnTo>
                  <a:lnTo>
                    <a:pt x="20" y="114"/>
                  </a:lnTo>
                  <a:lnTo>
                    <a:pt x="62" y="105"/>
                  </a:lnTo>
                  <a:lnTo>
                    <a:pt x="177" y="102"/>
                  </a:lnTo>
                  <a:lnTo>
                    <a:pt x="169" y="65"/>
                  </a:lnTo>
                  <a:lnTo>
                    <a:pt x="169" y="24"/>
                  </a:lnTo>
                  <a:lnTo>
                    <a:pt x="180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5" name="Freeform 44"/>
            <p:cNvSpPr>
              <a:spLocks/>
            </p:cNvSpPr>
            <p:nvPr/>
          </p:nvSpPr>
          <p:spPr bwMode="auto">
            <a:xfrm>
              <a:off x="2600" y="2711"/>
              <a:ext cx="3" cy="5"/>
            </a:xfrm>
            <a:custGeom>
              <a:avLst/>
              <a:gdLst>
                <a:gd name="T0" fmla="*/ 0 w 5"/>
                <a:gd name="T1" fmla="*/ 0 h 12"/>
                <a:gd name="T2" fmla="*/ 4 w 5"/>
                <a:gd name="T3" fmla="*/ 5 h 12"/>
                <a:gd name="T4" fmla="*/ 5 w 5"/>
                <a:gd name="T5" fmla="*/ 12 h 12"/>
                <a:gd name="T6" fmla="*/ 0 w 5"/>
                <a:gd name="T7" fmla="*/ 9 h 12"/>
                <a:gd name="T8" fmla="*/ 0 w 5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2"/>
                <a:gd name="T17" fmla="*/ 5 w 5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2">
                  <a:moveTo>
                    <a:pt x="0" y="0"/>
                  </a:moveTo>
                  <a:lnTo>
                    <a:pt x="4" y="5"/>
                  </a:lnTo>
                  <a:lnTo>
                    <a:pt x="5" y="12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6" name="Freeform 45"/>
            <p:cNvSpPr>
              <a:spLocks/>
            </p:cNvSpPr>
            <p:nvPr/>
          </p:nvSpPr>
          <p:spPr bwMode="auto">
            <a:xfrm>
              <a:off x="2600" y="2711"/>
              <a:ext cx="3" cy="5"/>
            </a:xfrm>
            <a:custGeom>
              <a:avLst/>
              <a:gdLst>
                <a:gd name="T0" fmla="*/ 0 w 5"/>
                <a:gd name="T1" fmla="*/ 0 h 12"/>
                <a:gd name="T2" fmla="*/ 4 w 5"/>
                <a:gd name="T3" fmla="*/ 5 h 12"/>
                <a:gd name="T4" fmla="*/ 5 w 5"/>
                <a:gd name="T5" fmla="*/ 12 h 12"/>
                <a:gd name="T6" fmla="*/ 0 w 5"/>
                <a:gd name="T7" fmla="*/ 9 h 12"/>
                <a:gd name="T8" fmla="*/ 0 w 5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2"/>
                <a:gd name="T17" fmla="*/ 5 w 5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2">
                  <a:moveTo>
                    <a:pt x="0" y="0"/>
                  </a:moveTo>
                  <a:lnTo>
                    <a:pt x="4" y="5"/>
                  </a:lnTo>
                  <a:lnTo>
                    <a:pt x="5" y="12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7" name="Freeform 46"/>
            <p:cNvSpPr>
              <a:spLocks/>
            </p:cNvSpPr>
            <p:nvPr/>
          </p:nvSpPr>
          <p:spPr bwMode="auto">
            <a:xfrm>
              <a:off x="2731" y="2476"/>
              <a:ext cx="23" cy="26"/>
            </a:xfrm>
            <a:custGeom>
              <a:avLst/>
              <a:gdLst>
                <a:gd name="T0" fmla="*/ 42 w 42"/>
                <a:gd name="T1" fmla="*/ 13 h 51"/>
                <a:gd name="T2" fmla="*/ 37 w 42"/>
                <a:gd name="T3" fmla="*/ 39 h 51"/>
                <a:gd name="T4" fmla="*/ 30 w 42"/>
                <a:gd name="T5" fmla="*/ 47 h 51"/>
                <a:gd name="T6" fmla="*/ 13 w 42"/>
                <a:gd name="T7" fmla="*/ 51 h 51"/>
                <a:gd name="T8" fmla="*/ 1 w 42"/>
                <a:gd name="T9" fmla="*/ 44 h 51"/>
                <a:gd name="T10" fmla="*/ 0 w 42"/>
                <a:gd name="T11" fmla="*/ 35 h 51"/>
                <a:gd name="T12" fmla="*/ 16 w 42"/>
                <a:gd name="T13" fmla="*/ 0 h 51"/>
                <a:gd name="T14" fmla="*/ 29 w 42"/>
                <a:gd name="T15" fmla="*/ 0 h 51"/>
                <a:gd name="T16" fmla="*/ 42 w 42"/>
                <a:gd name="T17" fmla="*/ 13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51"/>
                <a:gd name="T29" fmla="*/ 42 w 42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51">
                  <a:moveTo>
                    <a:pt x="42" y="13"/>
                  </a:moveTo>
                  <a:lnTo>
                    <a:pt x="37" y="39"/>
                  </a:lnTo>
                  <a:lnTo>
                    <a:pt x="30" y="47"/>
                  </a:lnTo>
                  <a:lnTo>
                    <a:pt x="13" y="51"/>
                  </a:lnTo>
                  <a:lnTo>
                    <a:pt x="1" y="44"/>
                  </a:lnTo>
                  <a:lnTo>
                    <a:pt x="0" y="35"/>
                  </a:lnTo>
                  <a:lnTo>
                    <a:pt x="16" y="0"/>
                  </a:lnTo>
                  <a:lnTo>
                    <a:pt x="29" y="0"/>
                  </a:lnTo>
                  <a:lnTo>
                    <a:pt x="42" y="1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8" name="Freeform 47"/>
            <p:cNvSpPr>
              <a:spLocks/>
            </p:cNvSpPr>
            <p:nvPr/>
          </p:nvSpPr>
          <p:spPr bwMode="auto">
            <a:xfrm>
              <a:off x="2731" y="2476"/>
              <a:ext cx="23" cy="26"/>
            </a:xfrm>
            <a:custGeom>
              <a:avLst/>
              <a:gdLst>
                <a:gd name="T0" fmla="*/ 42 w 42"/>
                <a:gd name="T1" fmla="*/ 13 h 51"/>
                <a:gd name="T2" fmla="*/ 37 w 42"/>
                <a:gd name="T3" fmla="*/ 39 h 51"/>
                <a:gd name="T4" fmla="*/ 30 w 42"/>
                <a:gd name="T5" fmla="*/ 47 h 51"/>
                <a:gd name="T6" fmla="*/ 13 w 42"/>
                <a:gd name="T7" fmla="*/ 51 h 51"/>
                <a:gd name="T8" fmla="*/ 1 w 42"/>
                <a:gd name="T9" fmla="*/ 44 h 51"/>
                <a:gd name="T10" fmla="*/ 0 w 42"/>
                <a:gd name="T11" fmla="*/ 35 h 51"/>
                <a:gd name="T12" fmla="*/ 16 w 42"/>
                <a:gd name="T13" fmla="*/ 0 h 51"/>
                <a:gd name="T14" fmla="*/ 29 w 42"/>
                <a:gd name="T15" fmla="*/ 0 h 51"/>
                <a:gd name="T16" fmla="*/ 42 w 42"/>
                <a:gd name="T17" fmla="*/ 13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51"/>
                <a:gd name="T29" fmla="*/ 42 w 42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51">
                  <a:moveTo>
                    <a:pt x="42" y="13"/>
                  </a:moveTo>
                  <a:lnTo>
                    <a:pt x="37" y="39"/>
                  </a:lnTo>
                  <a:lnTo>
                    <a:pt x="30" y="47"/>
                  </a:lnTo>
                  <a:lnTo>
                    <a:pt x="13" y="51"/>
                  </a:lnTo>
                  <a:lnTo>
                    <a:pt x="1" y="44"/>
                  </a:lnTo>
                  <a:lnTo>
                    <a:pt x="0" y="35"/>
                  </a:lnTo>
                  <a:lnTo>
                    <a:pt x="16" y="0"/>
                  </a:lnTo>
                  <a:lnTo>
                    <a:pt x="29" y="0"/>
                  </a:lnTo>
                  <a:lnTo>
                    <a:pt x="42" y="13"/>
                  </a:ln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9" name="Freeform 48"/>
            <p:cNvSpPr>
              <a:spLocks/>
            </p:cNvSpPr>
            <p:nvPr/>
          </p:nvSpPr>
          <p:spPr bwMode="auto">
            <a:xfrm>
              <a:off x="4268" y="2070"/>
              <a:ext cx="67" cy="85"/>
            </a:xfrm>
            <a:custGeom>
              <a:avLst/>
              <a:gdLst>
                <a:gd name="T0" fmla="*/ 128 w 132"/>
                <a:gd name="T1" fmla="*/ 121 h 171"/>
                <a:gd name="T2" fmla="*/ 100 w 132"/>
                <a:gd name="T3" fmla="*/ 171 h 171"/>
                <a:gd name="T4" fmla="*/ 77 w 132"/>
                <a:gd name="T5" fmla="*/ 157 h 171"/>
                <a:gd name="T6" fmla="*/ 56 w 132"/>
                <a:gd name="T7" fmla="*/ 165 h 171"/>
                <a:gd name="T8" fmla="*/ 52 w 132"/>
                <a:gd name="T9" fmla="*/ 170 h 171"/>
                <a:gd name="T10" fmla="*/ 15 w 132"/>
                <a:gd name="T11" fmla="*/ 169 h 171"/>
                <a:gd name="T12" fmla="*/ 4 w 132"/>
                <a:gd name="T13" fmla="*/ 159 h 171"/>
                <a:gd name="T14" fmla="*/ 0 w 132"/>
                <a:gd name="T15" fmla="*/ 143 h 171"/>
                <a:gd name="T16" fmla="*/ 21 w 132"/>
                <a:gd name="T17" fmla="*/ 102 h 171"/>
                <a:gd name="T18" fmla="*/ 33 w 132"/>
                <a:gd name="T19" fmla="*/ 47 h 171"/>
                <a:gd name="T20" fmla="*/ 48 w 132"/>
                <a:gd name="T21" fmla="*/ 30 h 171"/>
                <a:gd name="T22" fmla="*/ 100 w 132"/>
                <a:gd name="T23" fmla="*/ 0 h 171"/>
                <a:gd name="T24" fmla="*/ 128 w 132"/>
                <a:gd name="T25" fmla="*/ 35 h 171"/>
                <a:gd name="T26" fmla="*/ 132 w 132"/>
                <a:gd name="T27" fmla="*/ 71 h 171"/>
                <a:gd name="T28" fmla="*/ 124 w 132"/>
                <a:gd name="T29" fmla="*/ 79 h 171"/>
                <a:gd name="T30" fmla="*/ 107 w 132"/>
                <a:gd name="T31" fmla="*/ 82 h 171"/>
                <a:gd name="T32" fmla="*/ 97 w 132"/>
                <a:gd name="T33" fmla="*/ 91 h 171"/>
                <a:gd name="T34" fmla="*/ 85 w 132"/>
                <a:gd name="T35" fmla="*/ 95 h 171"/>
                <a:gd name="T36" fmla="*/ 76 w 132"/>
                <a:gd name="T37" fmla="*/ 114 h 171"/>
                <a:gd name="T38" fmla="*/ 63 w 132"/>
                <a:gd name="T39" fmla="*/ 111 h 171"/>
                <a:gd name="T40" fmla="*/ 61 w 132"/>
                <a:gd name="T41" fmla="*/ 114 h 171"/>
                <a:gd name="T42" fmla="*/ 72 w 132"/>
                <a:gd name="T43" fmla="*/ 122 h 171"/>
                <a:gd name="T44" fmla="*/ 79 w 132"/>
                <a:gd name="T45" fmla="*/ 115 h 171"/>
                <a:gd name="T46" fmla="*/ 117 w 132"/>
                <a:gd name="T47" fmla="*/ 111 h 171"/>
                <a:gd name="T48" fmla="*/ 128 w 132"/>
                <a:gd name="T49" fmla="*/ 121 h 1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2"/>
                <a:gd name="T76" fmla="*/ 0 h 171"/>
                <a:gd name="T77" fmla="*/ 132 w 132"/>
                <a:gd name="T78" fmla="*/ 171 h 17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2" h="171">
                  <a:moveTo>
                    <a:pt x="128" y="121"/>
                  </a:moveTo>
                  <a:lnTo>
                    <a:pt x="100" y="171"/>
                  </a:lnTo>
                  <a:lnTo>
                    <a:pt x="77" y="157"/>
                  </a:lnTo>
                  <a:lnTo>
                    <a:pt x="56" y="165"/>
                  </a:lnTo>
                  <a:lnTo>
                    <a:pt x="52" y="170"/>
                  </a:lnTo>
                  <a:lnTo>
                    <a:pt x="15" y="169"/>
                  </a:lnTo>
                  <a:lnTo>
                    <a:pt x="4" y="159"/>
                  </a:lnTo>
                  <a:lnTo>
                    <a:pt x="0" y="143"/>
                  </a:lnTo>
                  <a:lnTo>
                    <a:pt x="21" y="102"/>
                  </a:lnTo>
                  <a:lnTo>
                    <a:pt x="33" y="47"/>
                  </a:lnTo>
                  <a:lnTo>
                    <a:pt x="48" y="30"/>
                  </a:lnTo>
                  <a:lnTo>
                    <a:pt x="100" y="0"/>
                  </a:lnTo>
                  <a:lnTo>
                    <a:pt x="128" y="35"/>
                  </a:lnTo>
                  <a:lnTo>
                    <a:pt x="132" y="71"/>
                  </a:lnTo>
                  <a:lnTo>
                    <a:pt x="124" y="79"/>
                  </a:lnTo>
                  <a:lnTo>
                    <a:pt x="107" y="82"/>
                  </a:lnTo>
                  <a:lnTo>
                    <a:pt x="97" y="91"/>
                  </a:lnTo>
                  <a:lnTo>
                    <a:pt x="85" y="95"/>
                  </a:lnTo>
                  <a:lnTo>
                    <a:pt x="76" y="114"/>
                  </a:lnTo>
                  <a:lnTo>
                    <a:pt x="63" y="111"/>
                  </a:lnTo>
                  <a:lnTo>
                    <a:pt x="61" y="114"/>
                  </a:lnTo>
                  <a:lnTo>
                    <a:pt x="72" y="122"/>
                  </a:lnTo>
                  <a:lnTo>
                    <a:pt x="79" y="115"/>
                  </a:lnTo>
                  <a:lnTo>
                    <a:pt x="117" y="111"/>
                  </a:lnTo>
                  <a:lnTo>
                    <a:pt x="128" y="12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60" name="Freeform 49"/>
            <p:cNvSpPr>
              <a:spLocks/>
            </p:cNvSpPr>
            <p:nvPr/>
          </p:nvSpPr>
          <p:spPr bwMode="auto">
            <a:xfrm>
              <a:off x="1599" y="2017"/>
              <a:ext cx="139" cy="35"/>
            </a:xfrm>
            <a:custGeom>
              <a:avLst/>
              <a:gdLst>
                <a:gd name="T0" fmla="*/ 29 w 274"/>
                <a:gd name="T1" fmla="*/ 22 h 72"/>
                <a:gd name="T2" fmla="*/ 25 w 274"/>
                <a:gd name="T3" fmla="*/ 34 h 72"/>
                <a:gd name="T4" fmla="*/ 13 w 274"/>
                <a:gd name="T5" fmla="*/ 34 h 72"/>
                <a:gd name="T6" fmla="*/ 2 w 274"/>
                <a:gd name="T7" fmla="*/ 46 h 72"/>
                <a:gd name="T8" fmla="*/ 0 w 274"/>
                <a:gd name="T9" fmla="*/ 72 h 72"/>
                <a:gd name="T10" fmla="*/ 4 w 274"/>
                <a:gd name="T11" fmla="*/ 72 h 72"/>
                <a:gd name="T12" fmla="*/ 12 w 274"/>
                <a:gd name="T13" fmla="*/ 63 h 72"/>
                <a:gd name="T14" fmla="*/ 88 w 274"/>
                <a:gd name="T15" fmla="*/ 58 h 72"/>
                <a:gd name="T16" fmla="*/ 96 w 274"/>
                <a:gd name="T17" fmla="*/ 43 h 72"/>
                <a:gd name="T18" fmla="*/ 129 w 274"/>
                <a:gd name="T19" fmla="*/ 43 h 72"/>
                <a:gd name="T20" fmla="*/ 143 w 274"/>
                <a:gd name="T21" fmla="*/ 36 h 72"/>
                <a:gd name="T22" fmla="*/ 155 w 274"/>
                <a:gd name="T23" fmla="*/ 26 h 72"/>
                <a:gd name="T24" fmla="*/ 195 w 274"/>
                <a:gd name="T25" fmla="*/ 48 h 72"/>
                <a:gd name="T26" fmla="*/ 237 w 274"/>
                <a:gd name="T27" fmla="*/ 58 h 72"/>
                <a:gd name="T28" fmla="*/ 246 w 274"/>
                <a:gd name="T29" fmla="*/ 51 h 72"/>
                <a:gd name="T30" fmla="*/ 267 w 274"/>
                <a:gd name="T31" fmla="*/ 48 h 72"/>
                <a:gd name="T32" fmla="*/ 274 w 274"/>
                <a:gd name="T33" fmla="*/ 42 h 72"/>
                <a:gd name="T34" fmla="*/ 273 w 274"/>
                <a:gd name="T35" fmla="*/ 26 h 72"/>
                <a:gd name="T36" fmla="*/ 255 w 274"/>
                <a:gd name="T37" fmla="*/ 26 h 72"/>
                <a:gd name="T38" fmla="*/ 230 w 274"/>
                <a:gd name="T39" fmla="*/ 36 h 72"/>
                <a:gd name="T40" fmla="*/ 221 w 274"/>
                <a:gd name="T41" fmla="*/ 34 h 72"/>
                <a:gd name="T42" fmla="*/ 205 w 274"/>
                <a:gd name="T43" fmla="*/ 18 h 72"/>
                <a:gd name="T44" fmla="*/ 186 w 274"/>
                <a:gd name="T45" fmla="*/ 18 h 72"/>
                <a:gd name="T46" fmla="*/ 177 w 274"/>
                <a:gd name="T47" fmla="*/ 6 h 72"/>
                <a:gd name="T48" fmla="*/ 163 w 274"/>
                <a:gd name="T49" fmla="*/ 0 h 72"/>
                <a:gd name="T50" fmla="*/ 135 w 274"/>
                <a:gd name="T51" fmla="*/ 6 h 72"/>
                <a:gd name="T52" fmla="*/ 121 w 274"/>
                <a:gd name="T53" fmla="*/ 23 h 72"/>
                <a:gd name="T54" fmla="*/ 29 w 274"/>
                <a:gd name="T55" fmla="*/ 22 h 7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74"/>
                <a:gd name="T85" fmla="*/ 0 h 72"/>
                <a:gd name="T86" fmla="*/ 274 w 274"/>
                <a:gd name="T87" fmla="*/ 72 h 7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74" h="72">
                  <a:moveTo>
                    <a:pt x="29" y="22"/>
                  </a:moveTo>
                  <a:lnTo>
                    <a:pt x="25" y="34"/>
                  </a:lnTo>
                  <a:lnTo>
                    <a:pt x="13" y="34"/>
                  </a:lnTo>
                  <a:lnTo>
                    <a:pt x="2" y="46"/>
                  </a:lnTo>
                  <a:lnTo>
                    <a:pt x="0" y="72"/>
                  </a:lnTo>
                  <a:lnTo>
                    <a:pt x="4" y="72"/>
                  </a:lnTo>
                  <a:lnTo>
                    <a:pt x="12" y="63"/>
                  </a:lnTo>
                  <a:lnTo>
                    <a:pt x="88" y="58"/>
                  </a:lnTo>
                  <a:lnTo>
                    <a:pt x="96" y="43"/>
                  </a:lnTo>
                  <a:lnTo>
                    <a:pt x="129" y="43"/>
                  </a:lnTo>
                  <a:lnTo>
                    <a:pt x="143" y="36"/>
                  </a:lnTo>
                  <a:lnTo>
                    <a:pt x="155" y="26"/>
                  </a:lnTo>
                  <a:lnTo>
                    <a:pt x="195" y="48"/>
                  </a:lnTo>
                  <a:lnTo>
                    <a:pt x="237" y="58"/>
                  </a:lnTo>
                  <a:lnTo>
                    <a:pt x="246" y="51"/>
                  </a:lnTo>
                  <a:lnTo>
                    <a:pt x="267" y="48"/>
                  </a:lnTo>
                  <a:lnTo>
                    <a:pt x="274" y="42"/>
                  </a:lnTo>
                  <a:lnTo>
                    <a:pt x="273" y="26"/>
                  </a:lnTo>
                  <a:lnTo>
                    <a:pt x="255" y="26"/>
                  </a:lnTo>
                  <a:lnTo>
                    <a:pt x="230" y="36"/>
                  </a:lnTo>
                  <a:lnTo>
                    <a:pt x="221" y="34"/>
                  </a:lnTo>
                  <a:lnTo>
                    <a:pt x="205" y="18"/>
                  </a:lnTo>
                  <a:lnTo>
                    <a:pt x="186" y="18"/>
                  </a:lnTo>
                  <a:lnTo>
                    <a:pt x="177" y="6"/>
                  </a:lnTo>
                  <a:lnTo>
                    <a:pt x="163" y="0"/>
                  </a:lnTo>
                  <a:lnTo>
                    <a:pt x="135" y="6"/>
                  </a:lnTo>
                  <a:lnTo>
                    <a:pt x="121" y="23"/>
                  </a:lnTo>
                  <a:lnTo>
                    <a:pt x="29" y="2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61" name="Freeform 50"/>
            <p:cNvSpPr>
              <a:spLocks/>
            </p:cNvSpPr>
            <p:nvPr/>
          </p:nvSpPr>
          <p:spPr bwMode="auto">
            <a:xfrm>
              <a:off x="3731" y="3800"/>
              <a:ext cx="52" cy="66"/>
            </a:xfrm>
            <a:custGeom>
              <a:avLst/>
              <a:gdLst>
                <a:gd name="T0" fmla="*/ 103 w 103"/>
                <a:gd name="T1" fmla="*/ 9 h 133"/>
                <a:gd name="T2" fmla="*/ 92 w 103"/>
                <a:gd name="T3" fmla="*/ 22 h 133"/>
                <a:gd name="T4" fmla="*/ 57 w 103"/>
                <a:gd name="T5" fmla="*/ 0 h 133"/>
                <a:gd name="T6" fmla="*/ 35 w 103"/>
                <a:gd name="T7" fmla="*/ 14 h 133"/>
                <a:gd name="T8" fmla="*/ 23 w 103"/>
                <a:gd name="T9" fmla="*/ 31 h 133"/>
                <a:gd name="T10" fmla="*/ 0 w 103"/>
                <a:gd name="T11" fmla="*/ 81 h 133"/>
                <a:gd name="T12" fmla="*/ 4 w 103"/>
                <a:gd name="T13" fmla="*/ 97 h 133"/>
                <a:gd name="T14" fmla="*/ 15 w 103"/>
                <a:gd name="T15" fmla="*/ 126 h 133"/>
                <a:gd name="T16" fmla="*/ 52 w 103"/>
                <a:gd name="T17" fmla="*/ 130 h 133"/>
                <a:gd name="T18" fmla="*/ 71 w 103"/>
                <a:gd name="T19" fmla="*/ 133 h 133"/>
                <a:gd name="T20" fmla="*/ 83 w 103"/>
                <a:gd name="T21" fmla="*/ 119 h 133"/>
                <a:gd name="T22" fmla="*/ 92 w 103"/>
                <a:gd name="T23" fmla="*/ 98 h 133"/>
                <a:gd name="T24" fmla="*/ 103 w 103"/>
                <a:gd name="T25" fmla="*/ 94 h 133"/>
                <a:gd name="T26" fmla="*/ 103 w 103"/>
                <a:gd name="T27" fmla="*/ 9 h 1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3"/>
                <a:gd name="T43" fmla="*/ 0 h 133"/>
                <a:gd name="T44" fmla="*/ 103 w 103"/>
                <a:gd name="T45" fmla="*/ 133 h 13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3" h="133">
                  <a:moveTo>
                    <a:pt x="103" y="9"/>
                  </a:moveTo>
                  <a:lnTo>
                    <a:pt x="92" y="22"/>
                  </a:lnTo>
                  <a:lnTo>
                    <a:pt x="57" y="0"/>
                  </a:lnTo>
                  <a:lnTo>
                    <a:pt x="35" y="14"/>
                  </a:lnTo>
                  <a:lnTo>
                    <a:pt x="23" y="31"/>
                  </a:lnTo>
                  <a:lnTo>
                    <a:pt x="0" y="81"/>
                  </a:lnTo>
                  <a:lnTo>
                    <a:pt x="4" y="97"/>
                  </a:lnTo>
                  <a:lnTo>
                    <a:pt x="15" y="126"/>
                  </a:lnTo>
                  <a:lnTo>
                    <a:pt x="52" y="130"/>
                  </a:lnTo>
                  <a:lnTo>
                    <a:pt x="71" y="133"/>
                  </a:lnTo>
                  <a:lnTo>
                    <a:pt x="83" y="119"/>
                  </a:lnTo>
                  <a:lnTo>
                    <a:pt x="92" y="98"/>
                  </a:lnTo>
                  <a:lnTo>
                    <a:pt x="103" y="94"/>
                  </a:lnTo>
                  <a:lnTo>
                    <a:pt x="103" y="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62" name="Freeform 51"/>
            <p:cNvSpPr>
              <a:spLocks/>
            </p:cNvSpPr>
            <p:nvPr/>
          </p:nvSpPr>
          <p:spPr bwMode="auto">
            <a:xfrm>
              <a:off x="2058" y="1000"/>
              <a:ext cx="850" cy="793"/>
            </a:xfrm>
            <a:custGeom>
              <a:avLst/>
              <a:gdLst>
                <a:gd name="T0" fmla="*/ 721 w 1677"/>
                <a:gd name="T1" fmla="*/ 151 h 1613"/>
                <a:gd name="T2" fmla="*/ 791 w 1677"/>
                <a:gd name="T3" fmla="*/ 112 h 1613"/>
                <a:gd name="T4" fmla="*/ 841 w 1677"/>
                <a:gd name="T5" fmla="*/ 100 h 1613"/>
                <a:gd name="T6" fmla="*/ 901 w 1677"/>
                <a:gd name="T7" fmla="*/ 59 h 1613"/>
                <a:gd name="T8" fmla="*/ 1053 w 1677"/>
                <a:gd name="T9" fmla="*/ 40 h 1613"/>
                <a:gd name="T10" fmla="*/ 1153 w 1677"/>
                <a:gd name="T11" fmla="*/ 16 h 1613"/>
                <a:gd name="T12" fmla="*/ 1256 w 1677"/>
                <a:gd name="T13" fmla="*/ 36 h 1613"/>
                <a:gd name="T14" fmla="*/ 1387 w 1677"/>
                <a:gd name="T15" fmla="*/ 18 h 1613"/>
                <a:gd name="T16" fmla="*/ 1440 w 1677"/>
                <a:gd name="T17" fmla="*/ 11 h 1613"/>
                <a:gd name="T18" fmla="*/ 1500 w 1677"/>
                <a:gd name="T19" fmla="*/ 18 h 1613"/>
                <a:gd name="T20" fmla="*/ 1479 w 1677"/>
                <a:gd name="T21" fmla="*/ 52 h 1613"/>
                <a:gd name="T22" fmla="*/ 1476 w 1677"/>
                <a:gd name="T23" fmla="*/ 113 h 1613"/>
                <a:gd name="T24" fmla="*/ 1480 w 1677"/>
                <a:gd name="T25" fmla="*/ 171 h 1613"/>
                <a:gd name="T26" fmla="*/ 1426 w 1677"/>
                <a:gd name="T27" fmla="*/ 253 h 1613"/>
                <a:gd name="T28" fmla="*/ 1398 w 1677"/>
                <a:gd name="T29" fmla="*/ 336 h 1613"/>
                <a:gd name="T30" fmla="*/ 1440 w 1677"/>
                <a:gd name="T31" fmla="*/ 383 h 1613"/>
                <a:gd name="T32" fmla="*/ 1518 w 1677"/>
                <a:gd name="T33" fmla="*/ 600 h 1613"/>
                <a:gd name="T34" fmla="*/ 1496 w 1677"/>
                <a:gd name="T35" fmla="*/ 636 h 1613"/>
                <a:gd name="T36" fmla="*/ 1528 w 1677"/>
                <a:gd name="T37" fmla="*/ 795 h 1613"/>
                <a:gd name="T38" fmla="*/ 1524 w 1677"/>
                <a:gd name="T39" fmla="*/ 858 h 1613"/>
                <a:gd name="T40" fmla="*/ 1482 w 1677"/>
                <a:gd name="T41" fmla="*/ 967 h 1613"/>
                <a:gd name="T42" fmla="*/ 1528 w 1677"/>
                <a:gd name="T43" fmla="*/ 1042 h 1613"/>
                <a:gd name="T44" fmla="*/ 1599 w 1677"/>
                <a:gd name="T45" fmla="*/ 1113 h 1613"/>
                <a:gd name="T46" fmla="*/ 1677 w 1677"/>
                <a:gd name="T47" fmla="*/ 1208 h 1613"/>
                <a:gd name="T48" fmla="*/ 994 w 1677"/>
                <a:gd name="T49" fmla="*/ 1596 h 1613"/>
                <a:gd name="T50" fmla="*/ 910 w 1677"/>
                <a:gd name="T51" fmla="*/ 1597 h 1613"/>
                <a:gd name="T52" fmla="*/ 918 w 1677"/>
                <a:gd name="T53" fmla="*/ 1557 h 1613"/>
                <a:gd name="T54" fmla="*/ 883 w 1677"/>
                <a:gd name="T55" fmla="*/ 1513 h 1613"/>
                <a:gd name="T56" fmla="*/ 825 w 1677"/>
                <a:gd name="T57" fmla="*/ 1495 h 1613"/>
                <a:gd name="T58" fmla="*/ 786 w 1677"/>
                <a:gd name="T59" fmla="*/ 1458 h 1613"/>
                <a:gd name="T60" fmla="*/ 745 w 1677"/>
                <a:gd name="T61" fmla="*/ 1416 h 1613"/>
                <a:gd name="T62" fmla="*/ 0 w 1677"/>
                <a:gd name="T63" fmla="*/ 861 h 1613"/>
                <a:gd name="T64" fmla="*/ 27 w 1677"/>
                <a:gd name="T65" fmla="*/ 714 h 1613"/>
                <a:gd name="T66" fmla="*/ 125 w 1677"/>
                <a:gd name="T67" fmla="*/ 666 h 1613"/>
                <a:gd name="T68" fmla="*/ 208 w 1677"/>
                <a:gd name="T69" fmla="*/ 642 h 1613"/>
                <a:gd name="T70" fmla="*/ 293 w 1677"/>
                <a:gd name="T71" fmla="*/ 618 h 1613"/>
                <a:gd name="T72" fmla="*/ 364 w 1677"/>
                <a:gd name="T73" fmla="*/ 564 h 1613"/>
                <a:gd name="T74" fmla="*/ 470 w 1677"/>
                <a:gd name="T75" fmla="*/ 526 h 1613"/>
                <a:gd name="T76" fmla="*/ 456 w 1677"/>
                <a:gd name="T77" fmla="*/ 509 h 1613"/>
                <a:gd name="T78" fmla="*/ 460 w 1677"/>
                <a:gd name="T79" fmla="*/ 482 h 1613"/>
                <a:gd name="T80" fmla="*/ 501 w 1677"/>
                <a:gd name="T81" fmla="*/ 462 h 1613"/>
                <a:gd name="T82" fmla="*/ 560 w 1677"/>
                <a:gd name="T83" fmla="*/ 429 h 1613"/>
                <a:gd name="T84" fmla="*/ 685 w 1677"/>
                <a:gd name="T85" fmla="*/ 427 h 1613"/>
                <a:gd name="T86" fmla="*/ 705 w 1677"/>
                <a:gd name="T87" fmla="*/ 391 h 1613"/>
                <a:gd name="T88" fmla="*/ 672 w 1677"/>
                <a:gd name="T89" fmla="*/ 341 h 1613"/>
                <a:gd name="T90" fmla="*/ 664 w 1677"/>
                <a:gd name="T91" fmla="*/ 283 h 1613"/>
                <a:gd name="T92" fmla="*/ 677 w 1677"/>
                <a:gd name="T93" fmla="*/ 216 h 1613"/>
                <a:gd name="T94" fmla="*/ 649 w 1677"/>
                <a:gd name="T95" fmla="*/ 165 h 161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77"/>
                <a:gd name="T145" fmla="*/ 0 h 1613"/>
                <a:gd name="T146" fmla="*/ 1677 w 1677"/>
                <a:gd name="T147" fmla="*/ 1613 h 161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77" h="1613">
                  <a:moveTo>
                    <a:pt x="666" y="171"/>
                  </a:moveTo>
                  <a:lnTo>
                    <a:pt x="697" y="164"/>
                  </a:lnTo>
                  <a:lnTo>
                    <a:pt x="721" y="151"/>
                  </a:lnTo>
                  <a:lnTo>
                    <a:pt x="750" y="120"/>
                  </a:lnTo>
                  <a:lnTo>
                    <a:pt x="769" y="112"/>
                  </a:lnTo>
                  <a:lnTo>
                    <a:pt x="791" y="112"/>
                  </a:lnTo>
                  <a:lnTo>
                    <a:pt x="810" y="100"/>
                  </a:lnTo>
                  <a:lnTo>
                    <a:pt x="825" y="105"/>
                  </a:lnTo>
                  <a:lnTo>
                    <a:pt x="841" y="100"/>
                  </a:lnTo>
                  <a:lnTo>
                    <a:pt x="862" y="78"/>
                  </a:lnTo>
                  <a:lnTo>
                    <a:pt x="885" y="71"/>
                  </a:lnTo>
                  <a:lnTo>
                    <a:pt x="901" y="59"/>
                  </a:lnTo>
                  <a:lnTo>
                    <a:pt x="943" y="48"/>
                  </a:lnTo>
                  <a:lnTo>
                    <a:pt x="961" y="44"/>
                  </a:lnTo>
                  <a:lnTo>
                    <a:pt x="1053" y="40"/>
                  </a:lnTo>
                  <a:lnTo>
                    <a:pt x="1082" y="23"/>
                  </a:lnTo>
                  <a:lnTo>
                    <a:pt x="1115" y="27"/>
                  </a:lnTo>
                  <a:lnTo>
                    <a:pt x="1153" y="16"/>
                  </a:lnTo>
                  <a:lnTo>
                    <a:pt x="1231" y="19"/>
                  </a:lnTo>
                  <a:lnTo>
                    <a:pt x="1242" y="31"/>
                  </a:lnTo>
                  <a:lnTo>
                    <a:pt x="1256" y="36"/>
                  </a:lnTo>
                  <a:lnTo>
                    <a:pt x="1326" y="15"/>
                  </a:lnTo>
                  <a:lnTo>
                    <a:pt x="1339" y="0"/>
                  </a:lnTo>
                  <a:lnTo>
                    <a:pt x="1387" y="18"/>
                  </a:lnTo>
                  <a:lnTo>
                    <a:pt x="1404" y="14"/>
                  </a:lnTo>
                  <a:lnTo>
                    <a:pt x="1412" y="2"/>
                  </a:lnTo>
                  <a:lnTo>
                    <a:pt x="1440" y="11"/>
                  </a:lnTo>
                  <a:lnTo>
                    <a:pt x="1451" y="22"/>
                  </a:lnTo>
                  <a:lnTo>
                    <a:pt x="1479" y="15"/>
                  </a:lnTo>
                  <a:lnTo>
                    <a:pt x="1500" y="18"/>
                  </a:lnTo>
                  <a:lnTo>
                    <a:pt x="1518" y="15"/>
                  </a:lnTo>
                  <a:lnTo>
                    <a:pt x="1514" y="23"/>
                  </a:lnTo>
                  <a:lnTo>
                    <a:pt x="1479" y="52"/>
                  </a:lnTo>
                  <a:lnTo>
                    <a:pt x="1488" y="55"/>
                  </a:lnTo>
                  <a:lnTo>
                    <a:pt x="1491" y="59"/>
                  </a:lnTo>
                  <a:lnTo>
                    <a:pt x="1476" y="113"/>
                  </a:lnTo>
                  <a:lnTo>
                    <a:pt x="1476" y="156"/>
                  </a:lnTo>
                  <a:lnTo>
                    <a:pt x="1480" y="164"/>
                  </a:lnTo>
                  <a:lnTo>
                    <a:pt x="1480" y="171"/>
                  </a:lnTo>
                  <a:lnTo>
                    <a:pt x="1462" y="221"/>
                  </a:lnTo>
                  <a:lnTo>
                    <a:pt x="1431" y="239"/>
                  </a:lnTo>
                  <a:lnTo>
                    <a:pt x="1426" y="253"/>
                  </a:lnTo>
                  <a:lnTo>
                    <a:pt x="1384" y="277"/>
                  </a:lnTo>
                  <a:lnTo>
                    <a:pt x="1392" y="303"/>
                  </a:lnTo>
                  <a:lnTo>
                    <a:pt x="1398" y="336"/>
                  </a:lnTo>
                  <a:lnTo>
                    <a:pt x="1424" y="348"/>
                  </a:lnTo>
                  <a:lnTo>
                    <a:pt x="1431" y="356"/>
                  </a:lnTo>
                  <a:lnTo>
                    <a:pt x="1440" y="383"/>
                  </a:lnTo>
                  <a:lnTo>
                    <a:pt x="1438" y="409"/>
                  </a:lnTo>
                  <a:lnTo>
                    <a:pt x="1502" y="444"/>
                  </a:lnTo>
                  <a:lnTo>
                    <a:pt x="1518" y="600"/>
                  </a:lnTo>
                  <a:lnTo>
                    <a:pt x="1516" y="604"/>
                  </a:lnTo>
                  <a:lnTo>
                    <a:pt x="1502" y="613"/>
                  </a:lnTo>
                  <a:lnTo>
                    <a:pt x="1496" y="636"/>
                  </a:lnTo>
                  <a:lnTo>
                    <a:pt x="1527" y="686"/>
                  </a:lnTo>
                  <a:lnTo>
                    <a:pt x="1534" y="721"/>
                  </a:lnTo>
                  <a:lnTo>
                    <a:pt x="1528" y="795"/>
                  </a:lnTo>
                  <a:lnTo>
                    <a:pt x="1532" y="809"/>
                  </a:lnTo>
                  <a:lnTo>
                    <a:pt x="1530" y="826"/>
                  </a:lnTo>
                  <a:lnTo>
                    <a:pt x="1524" y="858"/>
                  </a:lnTo>
                  <a:lnTo>
                    <a:pt x="1516" y="942"/>
                  </a:lnTo>
                  <a:lnTo>
                    <a:pt x="1486" y="954"/>
                  </a:lnTo>
                  <a:lnTo>
                    <a:pt x="1482" y="967"/>
                  </a:lnTo>
                  <a:lnTo>
                    <a:pt x="1488" y="986"/>
                  </a:lnTo>
                  <a:lnTo>
                    <a:pt x="1514" y="1018"/>
                  </a:lnTo>
                  <a:lnTo>
                    <a:pt x="1528" y="1042"/>
                  </a:lnTo>
                  <a:lnTo>
                    <a:pt x="1532" y="1090"/>
                  </a:lnTo>
                  <a:lnTo>
                    <a:pt x="1552" y="1113"/>
                  </a:lnTo>
                  <a:lnTo>
                    <a:pt x="1599" y="1113"/>
                  </a:lnTo>
                  <a:lnTo>
                    <a:pt x="1644" y="1133"/>
                  </a:lnTo>
                  <a:lnTo>
                    <a:pt x="1668" y="1178"/>
                  </a:lnTo>
                  <a:lnTo>
                    <a:pt x="1677" y="1208"/>
                  </a:lnTo>
                  <a:lnTo>
                    <a:pt x="1336" y="1420"/>
                  </a:lnTo>
                  <a:lnTo>
                    <a:pt x="1131" y="1564"/>
                  </a:lnTo>
                  <a:lnTo>
                    <a:pt x="994" y="1596"/>
                  </a:lnTo>
                  <a:lnTo>
                    <a:pt x="941" y="1613"/>
                  </a:lnTo>
                  <a:lnTo>
                    <a:pt x="921" y="1612"/>
                  </a:lnTo>
                  <a:lnTo>
                    <a:pt x="910" y="1597"/>
                  </a:lnTo>
                  <a:lnTo>
                    <a:pt x="914" y="1573"/>
                  </a:lnTo>
                  <a:lnTo>
                    <a:pt x="921" y="1565"/>
                  </a:lnTo>
                  <a:lnTo>
                    <a:pt x="918" y="1557"/>
                  </a:lnTo>
                  <a:lnTo>
                    <a:pt x="921" y="1536"/>
                  </a:lnTo>
                  <a:lnTo>
                    <a:pt x="915" y="1532"/>
                  </a:lnTo>
                  <a:lnTo>
                    <a:pt x="883" y="1513"/>
                  </a:lnTo>
                  <a:lnTo>
                    <a:pt x="854" y="1511"/>
                  </a:lnTo>
                  <a:lnTo>
                    <a:pt x="841" y="1493"/>
                  </a:lnTo>
                  <a:lnTo>
                    <a:pt x="825" y="1495"/>
                  </a:lnTo>
                  <a:lnTo>
                    <a:pt x="803" y="1487"/>
                  </a:lnTo>
                  <a:lnTo>
                    <a:pt x="793" y="1478"/>
                  </a:lnTo>
                  <a:lnTo>
                    <a:pt x="786" y="1458"/>
                  </a:lnTo>
                  <a:lnTo>
                    <a:pt x="748" y="1440"/>
                  </a:lnTo>
                  <a:lnTo>
                    <a:pt x="750" y="1423"/>
                  </a:lnTo>
                  <a:lnTo>
                    <a:pt x="745" y="1416"/>
                  </a:lnTo>
                  <a:lnTo>
                    <a:pt x="745" y="1408"/>
                  </a:lnTo>
                  <a:lnTo>
                    <a:pt x="277" y="1063"/>
                  </a:lnTo>
                  <a:lnTo>
                    <a:pt x="0" y="861"/>
                  </a:lnTo>
                  <a:lnTo>
                    <a:pt x="1" y="855"/>
                  </a:lnTo>
                  <a:lnTo>
                    <a:pt x="8" y="813"/>
                  </a:lnTo>
                  <a:lnTo>
                    <a:pt x="27" y="714"/>
                  </a:lnTo>
                  <a:lnTo>
                    <a:pt x="71" y="685"/>
                  </a:lnTo>
                  <a:lnTo>
                    <a:pt x="104" y="666"/>
                  </a:lnTo>
                  <a:lnTo>
                    <a:pt x="125" y="666"/>
                  </a:lnTo>
                  <a:lnTo>
                    <a:pt x="167" y="638"/>
                  </a:lnTo>
                  <a:lnTo>
                    <a:pt x="205" y="644"/>
                  </a:lnTo>
                  <a:lnTo>
                    <a:pt x="208" y="642"/>
                  </a:lnTo>
                  <a:lnTo>
                    <a:pt x="216" y="625"/>
                  </a:lnTo>
                  <a:lnTo>
                    <a:pt x="239" y="626"/>
                  </a:lnTo>
                  <a:lnTo>
                    <a:pt x="293" y="618"/>
                  </a:lnTo>
                  <a:lnTo>
                    <a:pt x="324" y="604"/>
                  </a:lnTo>
                  <a:lnTo>
                    <a:pt x="348" y="574"/>
                  </a:lnTo>
                  <a:lnTo>
                    <a:pt x="364" y="564"/>
                  </a:lnTo>
                  <a:lnTo>
                    <a:pt x="396" y="556"/>
                  </a:lnTo>
                  <a:lnTo>
                    <a:pt x="437" y="533"/>
                  </a:lnTo>
                  <a:lnTo>
                    <a:pt x="470" y="526"/>
                  </a:lnTo>
                  <a:lnTo>
                    <a:pt x="474" y="517"/>
                  </a:lnTo>
                  <a:lnTo>
                    <a:pt x="466" y="509"/>
                  </a:lnTo>
                  <a:lnTo>
                    <a:pt x="456" y="509"/>
                  </a:lnTo>
                  <a:lnTo>
                    <a:pt x="461" y="494"/>
                  </a:lnTo>
                  <a:lnTo>
                    <a:pt x="469" y="488"/>
                  </a:lnTo>
                  <a:lnTo>
                    <a:pt x="460" y="482"/>
                  </a:lnTo>
                  <a:lnTo>
                    <a:pt x="464" y="466"/>
                  </a:lnTo>
                  <a:lnTo>
                    <a:pt x="473" y="461"/>
                  </a:lnTo>
                  <a:lnTo>
                    <a:pt x="501" y="462"/>
                  </a:lnTo>
                  <a:lnTo>
                    <a:pt x="534" y="452"/>
                  </a:lnTo>
                  <a:lnTo>
                    <a:pt x="546" y="427"/>
                  </a:lnTo>
                  <a:lnTo>
                    <a:pt x="560" y="429"/>
                  </a:lnTo>
                  <a:lnTo>
                    <a:pt x="588" y="421"/>
                  </a:lnTo>
                  <a:lnTo>
                    <a:pt x="624" y="420"/>
                  </a:lnTo>
                  <a:lnTo>
                    <a:pt x="685" y="427"/>
                  </a:lnTo>
                  <a:lnTo>
                    <a:pt x="681" y="417"/>
                  </a:lnTo>
                  <a:lnTo>
                    <a:pt x="684" y="407"/>
                  </a:lnTo>
                  <a:lnTo>
                    <a:pt x="705" y="391"/>
                  </a:lnTo>
                  <a:lnTo>
                    <a:pt x="677" y="372"/>
                  </a:lnTo>
                  <a:lnTo>
                    <a:pt x="668" y="351"/>
                  </a:lnTo>
                  <a:lnTo>
                    <a:pt x="672" y="341"/>
                  </a:lnTo>
                  <a:lnTo>
                    <a:pt x="665" y="323"/>
                  </a:lnTo>
                  <a:lnTo>
                    <a:pt x="674" y="300"/>
                  </a:lnTo>
                  <a:lnTo>
                    <a:pt x="664" y="283"/>
                  </a:lnTo>
                  <a:lnTo>
                    <a:pt x="674" y="253"/>
                  </a:lnTo>
                  <a:lnTo>
                    <a:pt x="672" y="227"/>
                  </a:lnTo>
                  <a:lnTo>
                    <a:pt x="677" y="216"/>
                  </a:lnTo>
                  <a:lnTo>
                    <a:pt x="672" y="204"/>
                  </a:lnTo>
                  <a:lnTo>
                    <a:pt x="677" y="197"/>
                  </a:lnTo>
                  <a:lnTo>
                    <a:pt x="649" y="165"/>
                  </a:lnTo>
                  <a:lnTo>
                    <a:pt x="650" y="157"/>
                  </a:lnTo>
                  <a:lnTo>
                    <a:pt x="666" y="17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63" name="Freeform 52"/>
            <p:cNvSpPr>
              <a:spLocks/>
            </p:cNvSpPr>
            <p:nvPr/>
          </p:nvSpPr>
          <p:spPr bwMode="auto">
            <a:xfrm>
              <a:off x="2896" y="2849"/>
              <a:ext cx="46" cy="64"/>
            </a:xfrm>
            <a:custGeom>
              <a:avLst/>
              <a:gdLst>
                <a:gd name="T0" fmla="*/ 29 w 90"/>
                <a:gd name="T1" fmla="*/ 130 h 130"/>
                <a:gd name="T2" fmla="*/ 16 w 90"/>
                <a:gd name="T3" fmla="*/ 120 h 130"/>
                <a:gd name="T4" fmla="*/ 8 w 90"/>
                <a:gd name="T5" fmla="*/ 68 h 130"/>
                <a:gd name="T6" fmla="*/ 0 w 90"/>
                <a:gd name="T7" fmla="*/ 58 h 130"/>
                <a:gd name="T8" fmla="*/ 40 w 90"/>
                <a:gd name="T9" fmla="*/ 33 h 130"/>
                <a:gd name="T10" fmla="*/ 52 w 90"/>
                <a:gd name="T11" fmla="*/ 9 h 130"/>
                <a:gd name="T12" fmla="*/ 68 w 90"/>
                <a:gd name="T13" fmla="*/ 0 h 130"/>
                <a:gd name="T14" fmla="*/ 84 w 90"/>
                <a:gd name="T15" fmla="*/ 5 h 130"/>
                <a:gd name="T16" fmla="*/ 90 w 90"/>
                <a:gd name="T17" fmla="*/ 24 h 130"/>
                <a:gd name="T18" fmla="*/ 56 w 90"/>
                <a:gd name="T19" fmla="*/ 52 h 130"/>
                <a:gd name="T20" fmla="*/ 49 w 90"/>
                <a:gd name="T21" fmla="*/ 78 h 130"/>
                <a:gd name="T22" fmla="*/ 45 w 90"/>
                <a:gd name="T23" fmla="*/ 124 h 130"/>
                <a:gd name="T24" fmla="*/ 29 w 90"/>
                <a:gd name="T25" fmla="*/ 130 h 1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0"/>
                <a:gd name="T40" fmla="*/ 0 h 130"/>
                <a:gd name="T41" fmla="*/ 90 w 90"/>
                <a:gd name="T42" fmla="*/ 130 h 1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0" h="130">
                  <a:moveTo>
                    <a:pt x="29" y="130"/>
                  </a:moveTo>
                  <a:lnTo>
                    <a:pt x="16" y="120"/>
                  </a:lnTo>
                  <a:lnTo>
                    <a:pt x="8" y="68"/>
                  </a:lnTo>
                  <a:lnTo>
                    <a:pt x="0" y="58"/>
                  </a:lnTo>
                  <a:lnTo>
                    <a:pt x="40" y="33"/>
                  </a:lnTo>
                  <a:lnTo>
                    <a:pt x="52" y="9"/>
                  </a:lnTo>
                  <a:lnTo>
                    <a:pt x="68" y="0"/>
                  </a:lnTo>
                  <a:lnTo>
                    <a:pt x="84" y="5"/>
                  </a:lnTo>
                  <a:lnTo>
                    <a:pt x="90" y="24"/>
                  </a:lnTo>
                  <a:lnTo>
                    <a:pt x="56" y="52"/>
                  </a:lnTo>
                  <a:lnTo>
                    <a:pt x="49" y="78"/>
                  </a:lnTo>
                  <a:lnTo>
                    <a:pt x="45" y="124"/>
                  </a:lnTo>
                  <a:lnTo>
                    <a:pt x="29" y="13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64" name="Freeform 53"/>
            <p:cNvSpPr>
              <a:spLocks/>
            </p:cNvSpPr>
            <p:nvPr/>
          </p:nvSpPr>
          <p:spPr bwMode="auto">
            <a:xfrm>
              <a:off x="2731" y="2071"/>
              <a:ext cx="355" cy="506"/>
            </a:xfrm>
            <a:custGeom>
              <a:avLst/>
              <a:gdLst>
                <a:gd name="T0" fmla="*/ 527 w 701"/>
                <a:gd name="T1" fmla="*/ 32 h 1026"/>
                <a:gd name="T2" fmla="*/ 556 w 701"/>
                <a:gd name="T3" fmla="*/ 52 h 1026"/>
                <a:gd name="T4" fmla="*/ 521 w 701"/>
                <a:gd name="T5" fmla="*/ 128 h 1026"/>
                <a:gd name="T6" fmla="*/ 467 w 701"/>
                <a:gd name="T7" fmla="*/ 166 h 1026"/>
                <a:gd name="T8" fmla="*/ 403 w 701"/>
                <a:gd name="T9" fmla="*/ 360 h 1026"/>
                <a:gd name="T10" fmla="*/ 373 w 701"/>
                <a:gd name="T11" fmla="*/ 379 h 1026"/>
                <a:gd name="T12" fmla="*/ 333 w 701"/>
                <a:gd name="T13" fmla="*/ 462 h 1026"/>
                <a:gd name="T14" fmla="*/ 263 w 701"/>
                <a:gd name="T15" fmla="*/ 581 h 1026"/>
                <a:gd name="T16" fmla="*/ 220 w 701"/>
                <a:gd name="T17" fmla="*/ 565 h 1026"/>
                <a:gd name="T18" fmla="*/ 198 w 701"/>
                <a:gd name="T19" fmla="*/ 537 h 1026"/>
                <a:gd name="T20" fmla="*/ 106 w 701"/>
                <a:gd name="T21" fmla="*/ 543 h 1026"/>
                <a:gd name="T22" fmla="*/ 82 w 701"/>
                <a:gd name="T23" fmla="*/ 581 h 1026"/>
                <a:gd name="T24" fmla="*/ 39 w 701"/>
                <a:gd name="T25" fmla="*/ 638 h 1026"/>
                <a:gd name="T26" fmla="*/ 14 w 701"/>
                <a:gd name="T27" fmla="*/ 718 h 1026"/>
                <a:gd name="T28" fmla="*/ 0 w 701"/>
                <a:gd name="T29" fmla="*/ 740 h 1026"/>
                <a:gd name="T30" fmla="*/ 3 w 701"/>
                <a:gd name="T31" fmla="*/ 755 h 1026"/>
                <a:gd name="T32" fmla="*/ 36 w 701"/>
                <a:gd name="T33" fmla="*/ 756 h 1026"/>
                <a:gd name="T34" fmla="*/ 86 w 701"/>
                <a:gd name="T35" fmla="*/ 812 h 1026"/>
                <a:gd name="T36" fmla="*/ 96 w 701"/>
                <a:gd name="T37" fmla="*/ 804 h 1026"/>
                <a:gd name="T38" fmla="*/ 112 w 701"/>
                <a:gd name="T39" fmla="*/ 806 h 1026"/>
                <a:gd name="T40" fmla="*/ 110 w 701"/>
                <a:gd name="T41" fmla="*/ 828 h 1026"/>
                <a:gd name="T42" fmla="*/ 103 w 701"/>
                <a:gd name="T43" fmla="*/ 836 h 1026"/>
                <a:gd name="T44" fmla="*/ 123 w 701"/>
                <a:gd name="T45" fmla="*/ 918 h 1026"/>
                <a:gd name="T46" fmla="*/ 192 w 701"/>
                <a:gd name="T47" fmla="*/ 970 h 1026"/>
                <a:gd name="T48" fmla="*/ 283 w 701"/>
                <a:gd name="T49" fmla="*/ 964 h 1026"/>
                <a:gd name="T50" fmla="*/ 340 w 701"/>
                <a:gd name="T51" fmla="*/ 963 h 1026"/>
                <a:gd name="T52" fmla="*/ 427 w 701"/>
                <a:gd name="T53" fmla="*/ 970 h 1026"/>
                <a:gd name="T54" fmla="*/ 567 w 701"/>
                <a:gd name="T55" fmla="*/ 974 h 1026"/>
                <a:gd name="T56" fmla="*/ 611 w 701"/>
                <a:gd name="T57" fmla="*/ 987 h 1026"/>
                <a:gd name="T58" fmla="*/ 650 w 701"/>
                <a:gd name="T59" fmla="*/ 994 h 1026"/>
                <a:gd name="T60" fmla="*/ 697 w 701"/>
                <a:gd name="T61" fmla="*/ 1020 h 1026"/>
                <a:gd name="T62" fmla="*/ 698 w 701"/>
                <a:gd name="T63" fmla="*/ 931 h 1026"/>
                <a:gd name="T64" fmla="*/ 690 w 701"/>
                <a:gd name="T65" fmla="*/ 914 h 1026"/>
                <a:gd name="T66" fmla="*/ 633 w 701"/>
                <a:gd name="T67" fmla="*/ 858 h 1026"/>
                <a:gd name="T68" fmla="*/ 561 w 701"/>
                <a:gd name="T69" fmla="*/ 675 h 1026"/>
                <a:gd name="T70" fmla="*/ 556 w 701"/>
                <a:gd name="T71" fmla="*/ 630 h 1026"/>
                <a:gd name="T72" fmla="*/ 620 w 701"/>
                <a:gd name="T73" fmla="*/ 534 h 1026"/>
                <a:gd name="T74" fmla="*/ 629 w 701"/>
                <a:gd name="T75" fmla="*/ 483 h 1026"/>
                <a:gd name="T76" fmla="*/ 604 w 701"/>
                <a:gd name="T77" fmla="*/ 379 h 1026"/>
                <a:gd name="T78" fmla="*/ 555 w 701"/>
                <a:gd name="T79" fmla="*/ 349 h 1026"/>
                <a:gd name="T80" fmla="*/ 524 w 701"/>
                <a:gd name="T81" fmla="*/ 317 h 1026"/>
                <a:gd name="T82" fmla="*/ 523 w 701"/>
                <a:gd name="T83" fmla="*/ 272 h 1026"/>
                <a:gd name="T84" fmla="*/ 567 w 701"/>
                <a:gd name="T85" fmla="*/ 254 h 1026"/>
                <a:gd name="T86" fmla="*/ 635 w 701"/>
                <a:gd name="T87" fmla="*/ 256 h 1026"/>
                <a:gd name="T88" fmla="*/ 604 w 701"/>
                <a:gd name="T89" fmla="*/ 197 h 1026"/>
                <a:gd name="T90" fmla="*/ 600 w 701"/>
                <a:gd name="T91" fmla="*/ 80 h 1026"/>
                <a:gd name="T92" fmla="*/ 577 w 701"/>
                <a:gd name="T93" fmla="*/ 8 h 1026"/>
                <a:gd name="T94" fmla="*/ 573 w 701"/>
                <a:gd name="T95" fmla="*/ 1 h 1026"/>
                <a:gd name="T96" fmla="*/ 533 w 701"/>
                <a:gd name="T97" fmla="*/ 26 h 1026"/>
                <a:gd name="T98" fmla="*/ 527 w 701"/>
                <a:gd name="T99" fmla="*/ 25 h 102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01"/>
                <a:gd name="T151" fmla="*/ 0 h 1026"/>
                <a:gd name="T152" fmla="*/ 701 w 701"/>
                <a:gd name="T153" fmla="*/ 1026 h 102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01" h="1026">
                  <a:moveTo>
                    <a:pt x="527" y="25"/>
                  </a:moveTo>
                  <a:lnTo>
                    <a:pt x="527" y="32"/>
                  </a:lnTo>
                  <a:lnTo>
                    <a:pt x="548" y="40"/>
                  </a:lnTo>
                  <a:lnTo>
                    <a:pt x="556" y="52"/>
                  </a:lnTo>
                  <a:lnTo>
                    <a:pt x="556" y="102"/>
                  </a:lnTo>
                  <a:lnTo>
                    <a:pt x="521" y="128"/>
                  </a:lnTo>
                  <a:lnTo>
                    <a:pt x="487" y="142"/>
                  </a:lnTo>
                  <a:lnTo>
                    <a:pt x="467" y="166"/>
                  </a:lnTo>
                  <a:lnTo>
                    <a:pt x="425" y="264"/>
                  </a:lnTo>
                  <a:lnTo>
                    <a:pt x="403" y="360"/>
                  </a:lnTo>
                  <a:lnTo>
                    <a:pt x="399" y="367"/>
                  </a:lnTo>
                  <a:lnTo>
                    <a:pt x="373" y="379"/>
                  </a:lnTo>
                  <a:lnTo>
                    <a:pt x="356" y="398"/>
                  </a:lnTo>
                  <a:lnTo>
                    <a:pt x="333" y="462"/>
                  </a:lnTo>
                  <a:lnTo>
                    <a:pt x="276" y="575"/>
                  </a:lnTo>
                  <a:lnTo>
                    <a:pt x="263" y="581"/>
                  </a:lnTo>
                  <a:lnTo>
                    <a:pt x="243" y="581"/>
                  </a:lnTo>
                  <a:lnTo>
                    <a:pt x="220" y="565"/>
                  </a:lnTo>
                  <a:lnTo>
                    <a:pt x="215" y="555"/>
                  </a:lnTo>
                  <a:lnTo>
                    <a:pt x="198" y="537"/>
                  </a:lnTo>
                  <a:lnTo>
                    <a:pt x="172" y="537"/>
                  </a:lnTo>
                  <a:lnTo>
                    <a:pt x="106" y="543"/>
                  </a:lnTo>
                  <a:lnTo>
                    <a:pt x="98" y="571"/>
                  </a:lnTo>
                  <a:lnTo>
                    <a:pt x="82" y="581"/>
                  </a:lnTo>
                  <a:lnTo>
                    <a:pt x="70" y="593"/>
                  </a:lnTo>
                  <a:lnTo>
                    <a:pt x="39" y="638"/>
                  </a:lnTo>
                  <a:lnTo>
                    <a:pt x="31" y="689"/>
                  </a:lnTo>
                  <a:lnTo>
                    <a:pt x="14" y="718"/>
                  </a:lnTo>
                  <a:lnTo>
                    <a:pt x="2" y="727"/>
                  </a:lnTo>
                  <a:lnTo>
                    <a:pt x="0" y="740"/>
                  </a:lnTo>
                  <a:lnTo>
                    <a:pt x="6" y="746"/>
                  </a:lnTo>
                  <a:lnTo>
                    <a:pt x="3" y="755"/>
                  </a:lnTo>
                  <a:lnTo>
                    <a:pt x="11" y="760"/>
                  </a:lnTo>
                  <a:lnTo>
                    <a:pt x="36" y="756"/>
                  </a:lnTo>
                  <a:lnTo>
                    <a:pt x="54" y="798"/>
                  </a:lnTo>
                  <a:lnTo>
                    <a:pt x="86" y="812"/>
                  </a:lnTo>
                  <a:lnTo>
                    <a:pt x="94" y="810"/>
                  </a:lnTo>
                  <a:lnTo>
                    <a:pt x="96" y="804"/>
                  </a:lnTo>
                  <a:lnTo>
                    <a:pt x="108" y="803"/>
                  </a:lnTo>
                  <a:lnTo>
                    <a:pt x="112" y="806"/>
                  </a:lnTo>
                  <a:lnTo>
                    <a:pt x="112" y="820"/>
                  </a:lnTo>
                  <a:lnTo>
                    <a:pt x="110" y="828"/>
                  </a:lnTo>
                  <a:lnTo>
                    <a:pt x="103" y="831"/>
                  </a:lnTo>
                  <a:lnTo>
                    <a:pt x="103" y="836"/>
                  </a:lnTo>
                  <a:lnTo>
                    <a:pt x="135" y="876"/>
                  </a:lnTo>
                  <a:lnTo>
                    <a:pt x="123" y="918"/>
                  </a:lnTo>
                  <a:lnTo>
                    <a:pt x="115" y="976"/>
                  </a:lnTo>
                  <a:lnTo>
                    <a:pt x="192" y="970"/>
                  </a:lnTo>
                  <a:lnTo>
                    <a:pt x="260" y="970"/>
                  </a:lnTo>
                  <a:lnTo>
                    <a:pt x="283" y="964"/>
                  </a:lnTo>
                  <a:lnTo>
                    <a:pt x="308" y="968"/>
                  </a:lnTo>
                  <a:lnTo>
                    <a:pt x="340" y="963"/>
                  </a:lnTo>
                  <a:lnTo>
                    <a:pt x="367" y="968"/>
                  </a:lnTo>
                  <a:lnTo>
                    <a:pt x="427" y="970"/>
                  </a:lnTo>
                  <a:lnTo>
                    <a:pt x="440" y="974"/>
                  </a:lnTo>
                  <a:lnTo>
                    <a:pt x="567" y="974"/>
                  </a:lnTo>
                  <a:lnTo>
                    <a:pt x="587" y="986"/>
                  </a:lnTo>
                  <a:lnTo>
                    <a:pt x="611" y="987"/>
                  </a:lnTo>
                  <a:lnTo>
                    <a:pt x="633" y="995"/>
                  </a:lnTo>
                  <a:lnTo>
                    <a:pt x="650" y="994"/>
                  </a:lnTo>
                  <a:lnTo>
                    <a:pt x="690" y="1026"/>
                  </a:lnTo>
                  <a:lnTo>
                    <a:pt x="697" y="1020"/>
                  </a:lnTo>
                  <a:lnTo>
                    <a:pt x="701" y="1003"/>
                  </a:lnTo>
                  <a:lnTo>
                    <a:pt x="698" y="931"/>
                  </a:lnTo>
                  <a:lnTo>
                    <a:pt x="701" y="912"/>
                  </a:lnTo>
                  <a:lnTo>
                    <a:pt x="690" y="914"/>
                  </a:lnTo>
                  <a:lnTo>
                    <a:pt x="650" y="880"/>
                  </a:lnTo>
                  <a:lnTo>
                    <a:pt x="633" y="858"/>
                  </a:lnTo>
                  <a:lnTo>
                    <a:pt x="561" y="731"/>
                  </a:lnTo>
                  <a:lnTo>
                    <a:pt x="561" y="675"/>
                  </a:lnTo>
                  <a:lnTo>
                    <a:pt x="555" y="651"/>
                  </a:lnTo>
                  <a:lnTo>
                    <a:pt x="556" y="630"/>
                  </a:lnTo>
                  <a:lnTo>
                    <a:pt x="589" y="587"/>
                  </a:lnTo>
                  <a:lnTo>
                    <a:pt x="620" y="534"/>
                  </a:lnTo>
                  <a:lnTo>
                    <a:pt x="636" y="493"/>
                  </a:lnTo>
                  <a:lnTo>
                    <a:pt x="629" y="483"/>
                  </a:lnTo>
                  <a:lnTo>
                    <a:pt x="621" y="425"/>
                  </a:lnTo>
                  <a:lnTo>
                    <a:pt x="604" y="379"/>
                  </a:lnTo>
                  <a:lnTo>
                    <a:pt x="588" y="360"/>
                  </a:lnTo>
                  <a:lnTo>
                    <a:pt x="555" y="349"/>
                  </a:lnTo>
                  <a:lnTo>
                    <a:pt x="541" y="341"/>
                  </a:lnTo>
                  <a:lnTo>
                    <a:pt x="524" y="317"/>
                  </a:lnTo>
                  <a:lnTo>
                    <a:pt x="521" y="297"/>
                  </a:lnTo>
                  <a:lnTo>
                    <a:pt x="523" y="272"/>
                  </a:lnTo>
                  <a:lnTo>
                    <a:pt x="537" y="260"/>
                  </a:lnTo>
                  <a:lnTo>
                    <a:pt x="567" y="254"/>
                  </a:lnTo>
                  <a:lnTo>
                    <a:pt x="625" y="264"/>
                  </a:lnTo>
                  <a:lnTo>
                    <a:pt x="635" y="256"/>
                  </a:lnTo>
                  <a:lnTo>
                    <a:pt x="629" y="230"/>
                  </a:lnTo>
                  <a:lnTo>
                    <a:pt x="604" y="197"/>
                  </a:lnTo>
                  <a:lnTo>
                    <a:pt x="589" y="164"/>
                  </a:lnTo>
                  <a:lnTo>
                    <a:pt x="600" y="80"/>
                  </a:lnTo>
                  <a:lnTo>
                    <a:pt x="587" y="54"/>
                  </a:lnTo>
                  <a:lnTo>
                    <a:pt x="577" y="8"/>
                  </a:lnTo>
                  <a:lnTo>
                    <a:pt x="571" y="0"/>
                  </a:lnTo>
                  <a:lnTo>
                    <a:pt x="573" y="1"/>
                  </a:lnTo>
                  <a:lnTo>
                    <a:pt x="548" y="7"/>
                  </a:lnTo>
                  <a:lnTo>
                    <a:pt x="533" y="26"/>
                  </a:lnTo>
                  <a:lnTo>
                    <a:pt x="525" y="29"/>
                  </a:lnTo>
                  <a:lnTo>
                    <a:pt x="527" y="2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65" name="Freeform 54"/>
            <p:cNvSpPr>
              <a:spLocks/>
            </p:cNvSpPr>
            <p:nvPr/>
          </p:nvSpPr>
          <p:spPr bwMode="auto">
            <a:xfrm>
              <a:off x="2855" y="2482"/>
              <a:ext cx="352" cy="396"/>
            </a:xfrm>
            <a:custGeom>
              <a:avLst/>
              <a:gdLst>
                <a:gd name="T0" fmla="*/ 681 w 694"/>
                <a:gd name="T1" fmla="*/ 9 h 804"/>
                <a:gd name="T2" fmla="*/ 629 w 694"/>
                <a:gd name="T3" fmla="*/ 26 h 804"/>
                <a:gd name="T4" fmla="*/ 538 w 694"/>
                <a:gd name="T5" fmla="*/ 4 h 804"/>
                <a:gd name="T6" fmla="*/ 472 w 694"/>
                <a:gd name="T7" fmla="*/ 56 h 804"/>
                <a:gd name="T8" fmla="*/ 454 w 694"/>
                <a:gd name="T9" fmla="*/ 97 h 804"/>
                <a:gd name="T10" fmla="*/ 453 w 694"/>
                <a:gd name="T11" fmla="*/ 186 h 804"/>
                <a:gd name="T12" fmla="*/ 406 w 694"/>
                <a:gd name="T13" fmla="*/ 160 h 804"/>
                <a:gd name="T14" fmla="*/ 367 w 694"/>
                <a:gd name="T15" fmla="*/ 153 h 804"/>
                <a:gd name="T16" fmla="*/ 323 w 694"/>
                <a:gd name="T17" fmla="*/ 140 h 804"/>
                <a:gd name="T18" fmla="*/ 185 w 694"/>
                <a:gd name="T19" fmla="*/ 165 h 804"/>
                <a:gd name="T20" fmla="*/ 200 w 694"/>
                <a:gd name="T21" fmla="*/ 235 h 804"/>
                <a:gd name="T22" fmla="*/ 275 w 694"/>
                <a:gd name="T23" fmla="*/ 208 h 804"/>
                <a:gd name="T24" fmla="*/ 295 w 694"/>
                <a:gd name="T25" fmla="*/ 265 h 804"/>
                <a:gd name="T26" fmla="*/ 263 w 694"/>
                <a:gd name="T27" fmla="*/ 342 h 804"/>
                <a:gd name="T28" fmla="*/ 287 w 694"/>
                <a:gd name="T29" fmla="*/ 439 h 804"/>
                <a:gd name="T30" fmla="*/ 275 w 694"/>
                <a:gd name="T31" fmla="*/ 525 h 804"/>
                <a:gd name="T32" fmla="*/ 243 w 694"/>
                <a:gd name="T33" fmla="*/ 563 h 804"/>
                <a:gd name="T34" fmla="*/ 169 w 694"/>
                <a:gd name="T35" fmla="*/ 539 h 804"/>
                <a:gd name="T36" fmla="*/ 140 w 694"/>
                <a:gd name="T37" fmla="*/ 513 h 804"/>
                <a:gd name="T38" fmla="*/ 69 w 694"/>
                <a:gd name="T39" fmla="*/ 561 h 804"/>
                <a:gd name="T40" fmla="*/ 43 w 694"/>
                <a:gd name="T41" fmla="*/ 588 h 804"/>
                <a:gd name="T42" fmla="*/ 56 w 694"/>
                <a:gd name="T43" fmla="*/ 654 h 804"/>
                <a:gd name="T44" fmla="*/ 12 w 694"/>
                <a:gd name="T45" fmla="*/ 667 h 804"/>
                <a:gd name="T46" fmla="*/ 0 w 694"/>
                <a:gd name="T47" fmla="*/ 706 h 804"/>
                <a:gd name="T48" fmla="*/ 56 w 694"/>
                <a:gd name="T49" fmla="*/ 754 h 804"/>
                <a:gd name="T50" fmla="*/ 83 w 694"/>
                <a:gd name="T51" fmla="*/ 804 h 804"/>
                <a:gd name="T52" fmla="*/ 135 w 694"/>
                <a:gd name="T53" fmla="*/ 755 h 804"/>
                <a:gd name="T54" fmla="*/ 167 w 694"/>
                <a:gd name="T55" fmla="*/ 751 h 804"/>
                <a:gd name="T56" fmla="*/ 201 w 694"/>
                <a:gd name="T57" fmla="*/ 786 h 804"/>
                <a:gd name="T58" fmla="*/ 233 w 694"/>
                <a:gd name="T59" fmla="*/ 762 h 804"/>
                <a:gd name="T60" fmla="*/ 291 w 694"/>
                <a:gd name="T61" fmla="*/ 740 h 804"/>
                <a:gd name="T62" fmla="*/ 297 w 694"/>
                <a:gd name="T63" fmla="*/ 776 h 804"/>
                <a:gd name="T64" fmla="*/ 351 w 694"/>
                <a:gd name="T65" fmla="*/ 770 h 804"/>
                <a:gd name="T66" fmla="*/ 409 w 694"/>
                <a:gd name="T67" fmla="*/ 724 h 804"/>
                <a:gd name="T68" fmla="*/ 457 w 694"/>
                <a:gd name="T69" fmla="*/ 662 h 804"/>
                <a:gd name="T70" fmla="*/ 464 w 694"/>
                <a:gd name="T71" fmla="*/ 599 h 804"/>
                <a:gd name="T72" fmla="*/ 481 w 694"/>
                <a:gd name="T73" fmla="*/ 530 h 804"/>
                <a:gd name="T74" fmla="*/ 549 w 694"/>
                <a:gd name="T75" fmla="*/ 445 h 804"/>
                <a:gd name="T76" fmla="*/ 605 w 694"/>
                <a:gd name="T77" fmla="*/ 405 h 804"/>
                <a:gd name="T78" fmla="*/ 621 w 694"/>
                <a:gd name="T79" fmla="*/ 235 h 804"/>
                <a:gd name="T80" fmla="*/ 652 w 694"/>
                <a:gd name="T81" fmla="*/ 121 h 804"/>
                <a:gd name="T82" fmla="*/ 694 w 694"/>
                <a:gd name="T83" fmla="*/ 28 h 8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94"/>
                <a:gd name="T127" fmla="*/ 0 h 804"/>
                <a:gd name="T128" fmla="*/ 694 w 694"/>
                <a:gd name="T129" fmla="*/ 804 h 80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94" h="804">
                  <a:moveTo>
                    <a:pt x="692" y="0"/>
                  </a:moveTo>
                  <a:lnTo>
                    <a:pt x="681" y="9"/>
                  </a:lnTo>
                  <a:lnTo>
                    <a:pt x="656" y="20"/>
                  </a:lnTo>
                  <a:lnTo>
                    <a:pt x="629" y="26"/>
                  </a:lnTo>
                  <a:lnTo>
                    <a:pt x="573" y="0"/>
                  </a:lnTo>
                  <a:lnTo>
                    <a:pt x="538" y="4"/>
                  </a:lnTo>
                  <a:lnTo>
                    <a:pt x="501" y="30"/>
                  </a:lnTo>
                  <a:lnTo>
                    <a:pt x="472" y="56"/>
                  </a:lnTo>
                  <a:lnTo>
                    <a:pt x="457" y="78"/>
                  </a:lnTo>
                  <a:lnTo>
                    <a:pt x="454" y="97"/>
                  </a:lnTo>
                  <a:lnTo>
                    <a:pt x="457" y="169"/>
                  </a:lnTo>
                  <a:lnTo>
                    <a:pt x="453" y="186"/>
                  </a:lnTo>
                  <a:lnTo>
                    <a:pt x="446" y="192"/>
                  </a:lnTo>
                  <a:lnTo>
                    <a:pt x="406" y="160"/>
                  </a:lnTo>
                  <a:lnTo>
                    <a:pt x="389" y="161"/>
                  </a:lnTo>
                  <a:lnTo>
                    <a:pt x="367" y="153"/>
                  </a:lnTo>
                  <a:lnTo>
                    <a:pt x="343" y="152"/>
                  </a:lnTo>
                  <a:lnTo>
                    <a:pt x="323" y="140"/>
                  </a:lnTo>
                  <a:lnTo>
                    <a:pt x="196" y="140"/>
                  </a:lnTo>
                  <a:lnTo>
                    <a:pt x="185" y="165"/>
                  </a:lnTo>
                  <a:lnTo>
                    <a:pt x="185" y="226"/>
                  </a:lnTo>
                  <a:lnTo>
                    <a:pt x="200" y="235"/>
                  </a:lnTo>
                  <a:lnTo>
                    <a:pt x="227" y="197"/>
                  </a:lnTo>
                  <a:lnTo>
                    <a:pt x="275" y="208"/>
                  </a:lnTo>
                  <a:lnTo>
                    <a:pt x="293" y="229"/>
                  </a:lnTo>
                  <a:lnTo>
                    <a:pt x="295" y="265"/>
                  </a:lnTo>
                  <a:lnTo>
                    <a:pt x="264" y="314"/>
                  </a:lnTo>
                  <a:lnTo>
                    <a:pt x="263" y="342"/>
                  </a:lnTo>
                  <a:lnTo>
                    <a:pt x="288" y="414"/>
                  </a:lnTo>
                  <a:lnTo>
                    <a:pt x="287" y="439"/>
                  </a:lnTo>
                  <a:lnTo>
                    <a:pt x="280" y="462"/>
                  </a:lnTo>
                  <a:lnTo>
                    <a:pt x="275" y="525"/>
                  </a:lnTo>
                  <a:lnTo>
                    <a:pt x="267" y="553"/>
                  </a:lnTo>
                  <a:lnTo>
                    <a:pt x="243" y="563"/>
                  </a:lnTo>
                  <a:lnTo>
                    <a:pt x="209" y="535"/>
                  </a:lnTo>
                  <a:lnTo>
                    <a:pt x="169" y="539"/>
                  </a:lnTo>
                  <a:lnTo>
                    <a:pt x="153" y="519"/>
                  </a:lnTo>
                  <a:lnTo>
                    <a:pt x="140" y="513"/>
                  </a:lnTo>
                  <a:lnTo>
                    <a:pt x="109" y="545"/>
                  </a:lnTo>
                  <a:lnTo>
                    <a:pt x="69" y="561"/>
                  </a:lnTo>
                  <a:lnTo>
                    <a:pt x="51" y="574"/>
                  </a:lnTo>
                  <a:lnTo>
                    <a:pt x="43" y="588"/>
                  </a:lnTo>
                  <a:lnTo>
                    <a:pt x="43" y="608"/>
                  </a:lnTo>
                  <a:lnTo>
                    <a:pt x="56" y="654"/>
                  </a:lnTo>
                  <a:lnTo>
                    <a:pt x="51" y="664"/>
                  </a:lnTo>
                  <a:lnTo>
                    <a:pt x="12" y="667"/>
                  </a:lnTo>
                  <a:lnTo>
                    <a:pt x="3" y="679"/>
                  </a:lnTo>
                  <a:lnTo>
                    <a:pt x="0" y="706"/>
                  </a:lnTo>
                  <a:lnTo>
                    <a:pt x="20" y="715"/>
                  </a:lnTo>
                  <a:lnTo>
                    <a:pt x="56" y="754"/>
                  </a:lnTo>
                  <a:lnTo>
                    <a:pt x="65" y="766"/>
                  </a:lnTo>
                  <a:lnTo>
                    <a:pt x="83" y="804"/>
                  </a:lnTo>
                  <a:lnTo>
                    <a:pt x="123" y="779"/>
                  </a:lnTo>
                  <a:lnTo>
                    <a:pt x="135" y="755"/>
                  </a:lnTo>
                  <a:lnTo>
                    <a:pt x="151" y="746"/>
                  </a:lnTo>
                  <a:lnTo>
                    <a:pt x="167" y="751"/>
                  </a:lnTo>
                  <a:lnTo>
                    <a:pt x="173" y="770"/>
                  </a:lnTo>
                  <a:lnTo>
                    <a:pt x="201" y="786"/>
                  </a:lnTo>
                  <a:lnTo>
                    <a:pt x="223" y="780"/>
                  </a:lnTo>
                  <a:lnTo>
                    <a:pt x="233" y="762"/>
                  </a:lnTo>
                  <a:lnTo>
                    <a:pt x="247" y="750"/>
                  </a:lnTo>
                  <a:lnTo>
                    <a:pt x="291" y="740"/>
                  </a:lnTo>
                  <a:lnTo>
                    <a:pt x="295" y="747"/>
                  </a:lnTo>
                  <a:lnTo>
                    <a:pt x="297" y="776"/>
                  </a:lnTo>
                  <a:lnTo>
                    <a:pt x="315" y="782"/>
                  </a:lnTo>
                  <a:lnTo>
                    <a:pt x="351" y="770"/>
                  </a:lnTo>
                  <a:lnTo>
                    <a:pt x="387" y="735"/>
                  </a:lnTo>
                  <a:lnTo>
                    <a:pt x="409" y="724"/>
                  </a:lnTo>
                  <a:lnTo>
                    <a:pt x="437" y="699"/>
                  </a:lnTo>
                  <a:lnTo>
                    <a:pt x="457" y="662"/>
                  </a:lnTo>
                  <a:lnTo>
                    <a:pt x="464" y="642"/>
                  </a:lnTo>
                  <a:lnTo>
                    <a:pt x="464" y="599"/>
                  </a:lnTo>
                  <a:lnTo>
                    <a:pt x="469" y="566"/>
                  </a:lnTo>
                  <a:lnTo>
                    <a:pt x="481" y="530"/>
                  </a:lnTo>
                  <a:lnTo>
                    <a:pt x="520" y="471"/>
                  </a:lnTo>
                  <a:lnTo>
                    <a:pt x="549" y="445"/>
                  </a:lnTo>
                  <a:lnTo>
                    <a:pt x="581" y="426"/>
                  </a:lnTo>
                  <a:lnTo>
                    <a:pt x="605" y="405"/>
                  </a:lnTo>
                  <a:lnTo>
                    <a:pt x="620" y="347"/>
                  </a:lnTo>
                  <a:lnTo>
                    <a:pt x="621" y="235"/>
                  </a:lnTo>
                  <a:lnTo>
                    <a:pt x="636" y="162"/>
                  </a:lnTo>
                  <a:lnTo>
                    <a:pt x="652" y="121"/>
                  </a:lnTo>
                  <a:lnTo>
                    <a:pt x="686" y="60"/>
                  </a:lnTo>
                  <a:lnTo>
                    <a:pt x="694" y="28"/>
                  </a:lnTo>
                  <a:lnTo>
                    <a:pt x="69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66" name="Freeform 55"/>
            <p:cNvSpPr>
              <a:spLocks/>
            </p:cNvSpPr>
            <p:nvPr/>
          </p:nvSpPr>
          <p:spPr bwMode="auto">
            <a:xfrm>
              <a:off x="2386" y="2088"/>
              <a:ext cx="140" cy="279"/>
            </a:xfrm>
            <a:custGeom>
              <a:avLst/>
              <a:gdLst>
                <a:gd name="T0" fmla="*/ 170 w 273"/>
                <a:gd name="T1" fmla="*/ 559 h 565"/>
                <a:gd name="T2" fmla="*/ 97 w 273"/>
                <a:gd name="T3" fmla="*/ 565 h 565"/>
                <a:gd name="T4" fmla="*/ 85 w 273"/>
                <a:gd name="T5" fmla="*/ 563 h 565"/>
                <a:gd name="T6" fmla="*/ 75 w 273"/>
                <a:gd name="T7" fmla="*/ 528 h 565"/>
                <a:gd name="T8" fmla="*/ 84 w 273"/>
                <a:gd name="T9" fmla="*/ 452 h 565"/>
                <a:gd name="T10" fmla="*/ 84 w 273"/>
                <a:gd name="T11" fmla="*/ 372 h 565"/>
                <a:gd name="T12" fmla="*/ 81 w 273"/>
                <a:gd name="T13" fmla="*/ 339 h 565"/>
                <a:gd name="T14" fmla="*/ 49 w 273"/>
                <a:gd name="T15" fmla="*/ 230 h 565"/>
                <a:gd name="T16" fmla="*/ 29 w 273"/>
                <a:gd name="T17" fmla="*/ 204 h 565"/>
                <a:gd name="T18" fmla="*/ 4 w 273"/>
                <a:gd name="T19" fmla="*/ 194 h 565"/>
                <a:gd name="T20" fmla="*/ 0 w 273"/>
                <a:gd name="T21" fmla="*/ 186 h 565"/>
                <a:gd name="T22" fmla="*/ 3 w 273"/>
                <a:gd name="T23" fmla="*/ 156 h 565"/>
                <a:gd name="T24" fmla="*/ 15 w 273"/>
                <a:gd name="T25" fmla="*/ 127 h 565"/>
                <a:gd name="T26" fmla="*/ 20 w 273"/>
                <a:gd name="T27" fmla="*/ 122 h 565"/>
                <a:gd name="T28" fmla="*/ 27 w 273"/>
                <a:gd name="T29" fmla="*/ 122 h 565"/>
                <a:gd name="T30" fmla="*/ 36 w 273"/>
                <a:gd name="T31" fmla="*/ 104 h 565"/>
                <a:gd name="T32" fmla="*/ 48 w 273"/>
                <a:gd name="T33" fmla="*/ 103 h 565"/>
                <a:gd name="T34" fmla="*/ 64 w 273"/>
                <a:gd name="T35" fmla="*/ 82 h 565"/>
                <a:gd name="T36" fmla="*/ 88 w 273"/>
                <a:gd name="T37" fmla="*/ 87 h 565"/>
                <a:gd name="T38" fmla="*/ 101 w 273"/>
                <a:gd name="T39" fmla="*/ 82 h 565"/>
                <a:gd name="T40" fmla="*/ 113 w 273"/>
                <a:gd name="T41" fmla="*/ 87 h 565"/>
                <a:gd name="T42" fmla="*/ 120 w 273"/>
                <a:gd name="T43" fmla="*/ 84 h 565"/>
                <a:gd name="T44" fmla="*/ 140 w 273"/>
                <a:gd name="T45" fmla="*/ 64 h 565"/>
                <a:gd name="T46" fmla="*/ 153 w 273"/>
                <a:gd name="T47" fmla="*/ 40 h 565"/>
                <a:gd name="T48" fmla="*/ 164 w 273"/>
                <a:gd name="T49" fmla="*/ 35 h 565"/>
                <a:gd name="T50" fmla="*/ 154 w 273"/>
                <a:gd name="T51" fmla="*/ 20 h 565"/>
                <a:gd name="T52" fmla="*/ 153 w 273"/>
                <a:gd name="T53" fmla="*/ 12 h 565"/>
                <a:gd name="T54" fmla="*/ 182 w 273"/>
                <a:gd name="T55" fmla="*/ 7 h 565"/>
                <a:gd name="T56" fmla="*/ 194 w 273"/>
                <a:gd name="T57" fmla="*/ 0 h 565"/>
                <a:gd name="T58" fmla="*/ 261 w 273"/>
                <a:gd name="T59" fmla="*/ 62 h 565"/>
                <a:gd name="T60" fmla="*/ 252 w 273"/>
                <a:gd name="T61" fmla="*/ 74 h 565"/>
                <a:gd name="T62" fmla="*/ 249 w 273"/>
                <a:gd name="T63" fmla="*/ 91 h 565"/>
                <a:gd name="T64" fmla="*/ 269 w 273"/>
                <a:gd name="T65" fmla="*/ 123 h 565"/>
                <a:gd name="T66" fmla="*/ 273 w 273"/>
                <a:gd name="T67" fmla="*/ 147 h 565"/>
                <a:gd name="T68" fmla="*/ 272 w 273"/>
                <a:gd name="T69" fmla="*/ 178 h 565"/>
                <a:gd name="T70" fmla="*/ 269 w 273"/>
                <a:gd name="T71" fmla="*/ 180 h 565"/>
                <a:gd name="T72" fmla="*/ 257 w 273"/>
                <a:gd name="T73" fmla="*/ 183 h 565"/>
                <a:gd name="T74" fmla="*/ 252 w 273"/>
                <a:gd name="T75" fmla="*/ 194 h 565"/>
                <a:gd name="T76" fmla="*/ 261 w 273"/>
                <a:gd name="T77" fmla="*/ 211 h 565"/>
                <a:gd name="T78" fmla="*/ 254 w 273"/>
                <a:gd name="T79" fmla="*/ 219 h 565"/>
                <a:gd name="T80" fmla="*/ 252 w 273"/>
                <a:gd name="T81" fmla="*/ 228 h 565"/>
                <a:gd name="T82" fmla="*/ 228 w 273"/>
                <a:gd name="T83" fmla="*/ 246 h 565"/>
                <a:gd name="T84" fmla="*/ 213 w 273"/>
                <a:gd name="T85" fmla="*/ 262 h 565"/>
                <a:gd name="T86" fmla="*/ 205 w 273"/>
                <a:gd name="T87" fmla="*/ 303 h 565"/>
                <a:gd name="T88" fmla="*/ 185 w 273"/>
                <a:gd name="T89" fmla="*/ 337 h 565"/>
                <a:gd name="T90" fmla="*/ 178 w 273"/>
                <a:gd name="T91" fmla="*/ 357 h 565"/>
                <a:gd name="T92" fmla="*/ 176 w 273"/>
                <a:gd name="T93" fmla="*/ 441 h 565"/>
                <a:gd name="T94" fmla="*/ 164 w 273"/>
                <a:gd name="T95" fmla="*/ 491 h 565"/>
                <a:gd name="T96" fmla="*/ 165 w 273"/>
                <a:gd name="T97" fmla="*/ 555 h 565"/>
                <a:gd name="T98" fmla="*/ 170 w 273"/>
                <a:gd name="T99" fmla="*/ 559 h 5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3"/>
                <a:gd name="T151" fmla="*/ 0 h 565"/>
                <a:gd name="T152" fmla="*/ 273 w 273"/>
                <a:gd name="T153" fmla="*/ 565 h 5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3" h="565">
                  <a:moveTo>
                    <a:pt x="170" y="559"/>
                  </a:moveTo>
                  <a:lnTo>
                    <a:pt x="97" y="565"/>
                  </a:lnTo>
                  <a:lnTo>
                    <a:pt x="85" y="563"/>
                  </a:lnTo>
                  <a:lnTo>
                    <a:pt x="75" y="528"/>
                  </a:lnTo>
                  <a:lnTo>
                    <a:pt x="84" y="452"/>
                  </a:lnTo>
                  <a:lnTo>
                    <a:pt x="84" y="372"/>
                  </a:lnTo>
                  <a:lnTo>
                    <a:pt x="81" y="339"/>
                  </a:lnTo>
                  <a:lnTo>
                    <a:pt x="49" y="230"/>
                  </a:lnTo>
                  <a:lnTo>
                    <a:pt x="29" y="204"/>
                  </a:lnTo>
                  <a:lnTo>
                    <a:pt x="4" y="194"/>
                  </a:lnTo>
                  <a:lnTo>
                    <a:pt x="0" y="186"/>
                  </a:lnTo>
                  <a:lnTo>
                    <a:pt x="3" y="156"/>
                  </a:lnTo>
                  <a:lnTo>
                    <a:pt x="15" y="127"/>
                  </a:lnTo>
                  <a:lnTo>
                    <a:pt x="20" y="122"/>
                  </a:lnTo>
                  <a:lnTo>
                    <a:pt x="27" y="122"/>
                  </a:lnTo>
                  <a:lnTo>
                    <a:pt x="36" y="104"/>
                  </a:lnTo>
                  <a:lnTo>
                    <a:pt x="48" y="103"/>
                  </a:lnTo>
                  <a:lnTo>
                    <a:pt x="64" y="82"/>
                  </a:lnTo>
                  <a:lnTo>
                    <a:pt x="88" y="87"/>
                  </a:lnTo>
                  <a:lnTo>
                    <a:pt x="101" y="82"/>
                  </a:lnTo>
                  <a:lnTo>
                    <a:pt x="113" y="87"/>
                  </a:lnTo>
                  <a:lnTo>
                    <a:pt x="120" y="84"/>
                  </a:lnTo>
                  <a:lnTo>
                    <a:pt x="140" y="64"/>
                  </a:lnTo>
                  <a:lnTo>
                    <a:pt x="153" y="40"/>
                  </a:lnTo>
                  <a:lnTo>
                    <a:pt x="164" y="35"/>
                  </a:lnTo>
                  <a:lnTo>
                    <a:pt x="154" y="20"/>
                  </a:lnTo>
                  <a:lnTo>
                    <a:pt x="153" y="12"/>
                  </a:lnTo>
                  <a:lnTo>
                    <a:pt x="182" y="7"/>
                  </a:lnTo>
                  <a:lnTo>
                    <a:pt x="194" y="0"/>
                  </a:lnTo>
                  <a:lnTo>
                    <a:pt x="261" y="62"/>
                  </a:lnTo>
                  <a:lnTo>
                    <a:pt x="252" y="74"/>
                  </a:lnTo>
                  <a:lnTo>
                    <a:pt x="249" y="91"/>
                  </a:lnTo>
                  <a:lnTo>
                    <a:pt x="269" y="123"/>
                  </a:lnTo>
                  <a:lnTo>
                    <a:pt x="273" y="147"/>
                  </a:lnTo>
                  <a:lnTo>
                    <a:pt x="272" y="178"/>
                  </a:lnTo>
                  <a:lnTo>
                    <a:pt x="269" y="180"/>
                  </a:lnTo>
                  <a:lnTo>
                    <a:pt x="257" y="183"/>
                  </a:lnTo>
                  <a:lnTo>
                    <a:pt x="252" y="194"/>
                  </a:lnTo>
                  <a:lnTo>
                    <a:pt x="261" y="211"/>
                  </a:lnTo>
                  <a:lnTo>
                    <a:pt x="254" y="219"/>
                  </a:lnTo>
                  <a:lnTo>
                    <a:pt x="252" y="228"/>
                  </a:lnTo>
                  <a:lnTo>
                    <a:pt x="228" y="246"/>
                  </a:lnTo>
                  <a:lnTo>
                    <a:pt x="213" y="262"/>
                  </a:lnTo>
                  <a:lnTo>
                    <a:pt x="205" y="303"/>
                  </a:lnTo>
                  <a:lnTo>
                    <a:pt x="185" y="337"/>
                  </a:lnTo>
                  <a:lnTo>
                    <a:pt x="178" y="357"/>
                  </a:lnTo>
                  <a:lnTo>
                    <a:pt x="176" y="441"/>
                  </a:lnTo>
                  <a:lnTo>
                    <a:pt x="164" y="491"/>
                  </a:lnTo>
                  <a:lnTo>
                    <a:pt x="165" y="555"/>
                  </a:lnTo>
                  <a:lnTo>
                    <a:pt x="170" y="55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67" name="Freeform 56"/>
            <p:cNvSpPr>
              <a:spLocks/>
            </p:cNvSpPr>
            <p:nvPr/>
          </p:nvSpPr>
          <p:spPr bwMode="auto">
            <a:xfrm>
              <a:off x="2746" y="2544"/>
              <a:ext cx="259" cy="285"/>
            </a:xfrm>
            <a:custGeom>
              <a:avLst/>
              <a:gdLst>
                <a:gd name="T0" fmla="*/ 410 w 509"/>
                <a:gd name="T1" fmla="*/ 11 h 577"/>
                <a:gd name="T2" fmla="*/ 397 w 509"/>
                <a:gd name="T3" fmla="*/ 7 h 577"/>
                <a:gd name="T4" fmla="*/ 337 w 509"/>
                <a:gd name="T5" fmla="*/ 5 h 577"/>
                <a:gd name="T6" fmla="*/ 310 w 509"/>
                <a:gd name="T7" fmla="*/ 0 h 577"/>
                <a:gd name="T8" fmla="*/ 278 w 509"/>
                <a:gd name="T9" fmla="*/ 5 h 577"/>
                <a:gd name="T10" fmla="*/ 253 w 509"/>
                <a:gd name="T11" fmla="*/ 1 h 577"/>
                <a:gd name="T12" fmla="*/ 230 w 509"/>
                <a:gd name="T13" fmla="*/ 7 h 577"/>
                <a:gd name="T14" fmla="*/ 219 w 509"/>
                <a:gd name="T15" fmla="*/ 31 h 577"/>
                <a:gd name="T16" fmla="*/ 219 w 509"/>
                <a:gd name="T17" fmla="*/ 72 h 577"/>
                <a:gd name="T18" fmla="*/ 227 w 509"/>
                <a:gd name="T19" fmla="*/ 109 h 577"/>
                <a:gd name="T20" fmla="*/ 112 w 509"/>
                <a:gd name="T21" fmla="*/ 112 h 577"/>
                <a:gd name="T22" fmla="*/ 70 w 509"/>
                <a:gd name="T23" fmla="*/ 121 h 577"/>
                <a:gd name="T24" fmla="*/ 72 w 509"/>
                <a:gd name="T25" fmla="*/ 148 h 577"/>
                <a:gd name="T26" fmla="*/ 66 w 509"/>
                <a:gd name="T27" fmla="*/ 156 h 577"/>
                <a:gd name="T28" fmla="*/ 54 w 509"/>
                <a:gd name="T29" fmla="*/ 156 h 577"/>
                <a:gd name="T30" fmla="*/ 50 w 509"/>
                <a:gd name="T31" fmla="*/ 165 h 577"/>
                <a:gd name="T32" fmla="*/ 66 w 509"/>
                <a:gd name="T33" fmla="*/ 182 h 577"/>
                <a:gd name="T34" fmla="*/ 100 w 509"/>
                <a:gd name="T35" fmla="*/ 198 h 577"/>
                <a:gd name="T36" fmla="*/ 96 w 509"/>
                <a:gd name="T37" fmla="*/ 204 h 577"/>
                <a:gd name="T38" fmla="*/ 74 w 509"/>
                <a:gd name="T39" fmla="*/ 204 h 577"/>
                <a:gd name="T40" fmla="*/ 46 w 509"/>
                <a:gd name="T41" fmla="*/ 189 h 577"/>
                <a:gd name="T42" fmla="*/ 41 w 509"/>
                <a:gd name="T43" fmla="*/ 252 h 577"/>
                <a:gd name="T44" fmla="*/ 18 w 509"/>
                <a:gd name="T45" fmla="*/ 276 h 577"/>
                <a:gd name="T46" fmla="*/ 0 w 509"/>
                <a:gd name="T47" fmla="*/ 282 h 577"/>
                <a:gd name="T48" fmla="*/ 22 w 509"/>
                <a:gd name="T49" fmla="*/ 326 h 577"/>
                <a:gd name="T50" fmla="*/ 46 w 509"/>
                <a:gd name="T51" fmla="*/ 388 h 577"/>
                <a:gd name="T52" fmla="*/ 104 w 509"/>
                <a:gd name="T53" fmla="*/ 461 h 577"/>
                <a:gd name="T54" fmla="*/ 162 w 509"/>
                <a:gd name="T55" fmla="*/ 510 h 577"/>
                <a:gd name="T56" fmla="*/ 202 w 509"/>
                <a:gd name="T57" fmla="*/ 553 h 577"/>
                <a:gd name="T58" fmla="*/ 214 w 509"/>
                <a:gd name="T59" fmla="*/ 577 h 577"/>
                <a:gd name="T60" fmla="*/ 217 w 509"/>
                <a:gd name="T61" fmla="*/ 550 h 577"/>
                <a:gd name="T62" fmla="*/ 226 w 509"/>
                <a:gd name="T63" fmla="*/ 538 h 577"/>
                <a:gd name="T64" fmla="*/ 265 w 509"/>
                <a:gd name="T65" fmla="*/ 535 h 577"/>
                <a:gd name="T66" fmla="*/ 270 w 509"/>
                <a:gd name="T67" fmla="*/ 525 h 577"/>
                <a:gd name="T68" fmla="*/ 257 w 509"/>
                <a:gd name="T69" fmla="*/ 479 h 577"/>
                <a:gd name="T70" fmla="*/ 257 w 509"/>
                <a:gd name="T71" fmla="*/ 459 h 577"/>
                <a:gd name="T72" fmla="*/ 265 w 509"/>
                <a:gd name="T73" fmla="*/ 445 h 577"/>
                <a:gd name="T74" fmla="*/ 283 w 509"/>
                <a:gd name="T75" fmla="*/ 432 h 577"/>
                <a:gd name="T76" fmla="*/ 323 w 509"/>
                <a:gd name="T77" fmla="*/ 416 h 577"/>
                <a:gd name="T78" fmla="*/ 354 w 509"/>
                <a:gd name="T79" fmla="*/ 384 h 577"/>
                <a:gd name="T80" fmla="*/ 367 w 509"/>
                <a:gd name="T81" fmla="*/ 390 h 577"/>
                <a:gd name="T82" fmla="*/ 383 w 509"/>
                <a:gd name="T83" fmla="*/ 410 h 577"/>
                <a:gd name="T84" fmla="*/ 423 w 509"/>
                <a:gd name="T85" fmla="*/ 406 h 577"/>
                <a:gd name="T86" fmla="*/ 457 w 509"/>
                <a:gd name="T87" fmla="*/ 434 h 577"/>
                <a:gd name="T88" fmla="*/ 481 w 509"/>
                <a:gd name="T89" fmla="*/ 424 h 577"/>
                <a:gd name="T90" fmla="*/ 489 w 509"/>
                <a:gd name="T91" fmla="*/ 396 h 577"/>
                <a:gd name="T92" fmla="*/ 494 w 509"/>
                <a:gd name="T93" fmla="*/ 333 h 577"/>
                <a:gd name="T94" fmla="*/ 501 w 509"/>
                <a:gd name="T95" fmla="*/ 310 h 577"/>
                <a:gd name="T96" fmla="*/ 502 w 509"/>
                <a:gd name="T97" fmla="*/ 285 h 577"/>
                <a:gd name="T98" fmla="*/ 477 w 509"/>
                <a:gd name="T99" fmla="*/ 213 h 577"/>
                <a:gd name="T100" fmla="*/ 478 w 509"/>
                <a:gd name="T101" fmla="*/ 185 h 577"/>
                <a:gd name="T102" fmla="*/ 509 w 509"/>
                <a:gd name="T103" fmla="*/ 136 h 577"/>
                <a:gd name="T104" fmla="*/ 507 w 509"/>
                <a:gd name="T105" fmla="*/ 100 h 577"/>
                <a:gd name="T106" fmla="*/ 489 w 509"/>
                <a:gd name="T107" fmla="*/ 79 h 577"/>
                <a:gd name="T108" fmla="*/ 441 w 509"/>
                <a:gd name="T109" fmla="*/ 68 h 577"/>
                <a:gd name="T110" fmla="*/ 414 w 509"/>
                <a:gd name="T111" fmla="*/ 106 h 577"/>
                <a:gd name="T112" fmla="*/ 399 w 509"/>
                <a:gd name="T113" fmla="*/ 97 h 577"/>
                <a:gd name="T114" fmla="*/ 399 w 509"/>
                <a:gd name="T115" fmla="*/ 36 h 577"/>
                <a:gd name="T116" fmla="*/ 410 w 509"/>
                <a:gd name="T117" fmla="*/ 11 h 57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09"/>
                <a:gd name="T178" fmla="*/ 0 h 577"/>
                <a:gd name="T179" fmla="*/ 509 w 509"/>
                <a:gd name="T180" fmla="*/ 577 h 57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09" h="577">
                  <a:moveTo>
                    <a:pt x="410" y="11"/>
                  </a:moveTo>
                  <a:lnTo>
                    <a:pt x="397" y="7"/>
                  </a:lnTo>
                  <a:lnTo>
                    <a:pt x="337" y="5"/>
                  </a:lnTo>
                  <a:lnTo>
                    <a:pt x="310" y="0"/>
                  </a:lnTo>
                  <a:lnTo>
                    <a:pt x="278" y="5"/>
                  </a:lnTo>
                  <a:lnTo>
                    <a:pt x="253" y="1"/>
                  </a:lnTo>
                  <a:lnTo>
                    <a:pt x="230" y="7"/>
                  </a:lnTo>
                  <a:lnTo>
                    <a:pt x="219" y="31"/>
                  </a:lnTo>
                  <a:lnTo>
                    <a:pt x="219" y="72"/>
                  </a:lnTo>
                  <a:lnTo>
                    <a:pt x="227" y="109"/>
                  </a:lnTo>
                  <a:lnTo>
                    <a:pt x="112" y="112"/>
                  </a:lnTo>
                  <a:lnTo>
                    <a:pt x="70" y="121"/>
                  </a:lnTo>
                  <a:lnTo>
                    <a:pt x="72" y="148"/>
                  </a:lnTo>
                  <a:lnTo>
                    <a:pt x="66" y="156"/>
                  </a:lnTo>
                  <a:lnTo>
                    <a:pt x="54" y="156"/>
                  </a:lnTo>
                  <a:lnTo>
                    <a:pt x="50" y="165"/>
                  </a:lnTo>
                  <a:lnTo>
                    <a:pt x="66" y="182"/>
                  </a:lnTo>
                  <a:lnTo>
                    <a:pt x="100" y="198"/>
                  </a:lnTo>
                  <a:lnTo>
                    <a:pt x="96" y="204"/>
                  </a:lnTo>
                  <a:lnTo>
                    <a:pt x="74" y="204"/>
                  </a:lnTo>
                  <a:lnTo>
                    <a:pt x="46" y="189"/>
                  </a:lnTo>
                  <a:lnTo>
                    <a:pt x="41" y="252"/>
                  </a:lnTo>
                  <a:lnTo>
                    <a:pt x="18" y="276"/>
                  </a:lnTo>
                  <a:lnTo>
                    <a:pt x="0" y="282"/>
                  </a:lnTo>
                  <a:lnTo>
                    <a:pt x="22" y="326"/>
                  </a:lnTo>
                  <a:lnTo>
                    <a:pt x="46" y="388"/>
                  </a:lnTo>
                  <a:lnTo>
                    <a:pt x="104" y="461"/>
                  </a:lnTo>
                  <a:lnTo>
                    <a:pt x="162" y="510"/>
                  </a:lnTo>
                  <a:lnTo>
                    <a:pt x="202" y="553"/>
                  </a:lnTo>
                  <a:lnTo>
                    <a:pt x="214" y="577"/>
                  </a:lnTo>
                  <a:lnTo>
                    <a:pt x="217" y="550"/>
                  </a:lnTo>
                  <a:lnTo>
                    <a:pt x="226" y="538"/>
                  </a:lnTo>
                  <a:lnTo>
                    <a:pt x="265" y="535"/>
                  </a:lnTo>
                  <a:lnTo>
                    <a:pt x="270" y="525"/>
                  </a:lnTo>
                  <a:lnTo>
                    <a:pt x="257" y="479"/>
                  </a:lnTo>
                  <a:lnTo>
                    <a:pt x="257" y="459"/>
                  </a:lnTo>
                  <a:lnTo>
                    <a:pt x="265" y="445"/>
                  </a:lnTo>
                  <a:lnTo>
                    <a:pt x="283" y="432"/>
                  </a:lnTo>
                  <a:lnTo>
                    <a:pt x="323" y="416"/>
                  </a:lnTo>
                  <a:lnTo>
                    <a:pt x="354" y="384"/>
                  </a:lnTo>
                  <a:lnTo>
                    <a:pt x="367" y="390"/>
                  </a:lnTo>
                  <a:lnTo>
                    <a:pt x="383" y="410"/>
                  </a:lnTo>
                  <a:lnTo>
                    <a:pt x="423" y="406"/>
                  </a:lnTo>
                  <a:lnTo>
                    <a:pt x="457" y="434"/>
                  </a:lnTo>
                  <a:lnTo>
                    <a:pt x="481" y="424"/>
                  </a:lnTo>
                  <a:lnTo>
                    <a:pt x="489" y="396"/>
                  </a:lnTo>
                  <a:lnTo>
                    <a:pt x="494" y="333"/>
                  </a:lnTo>
                  <a:lnTo>
                    <a:pt x="501" y="310"/>
                  </a:lnTo>
                  <a:lnTo>
                    <a:pt x="502" y="285"/>
                  </a:lnTo>
                  <a:lnTo>
                    <a:pt x="477" y="213"/>
                  </a:lnTo>
                  <a:lnTo>
                    <a:pt x="478" y="185"/>
                  </a:lnTo>
                  <a:lnTo>
                    <a:pt x="509" y="136"/>
                  </a:lnTo>
                  <a:lnTo>
                    <a:pt x="507" y="100"/>
                  </a:lnTo>
                  <a:lnTo>
                    <a:pt x="489" y="79"/>
                  </a:lnTo>
                  <a:lnTo>
                    <a:pt x="441" y="68"/>
                  </a:lnTo>
                  <a:lnTo>
                    <a:pt x="414" y="106"/>
                  </a:lnTo>
                  <a:lnTo>
                    <a:pt x="399" y="97"/>
                  </a:lnTo>
                  <a:lnTo>
                    <a:pt x="399" y="36"/>
                  </a:lnTo>
                  <a:lnTo>
                    <a:pt x="410" y="1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68" name="Freeform 57"/>
            <p:cNvSpPr>
              <a:spLocks/>
            </p:cNvSpPr>
            <p:nvPr/>
          </p:nvSpPr>
          <p:spPr bwMode="auto">
            <a:xfrm>
              <a:off x="2199" y="2145"/>
              <a:ext cx="204" cy="291"/>
            </a:xfrm>
            <a:custGeom>
              <a:avLst/>
              <a:gdLst>
                <a:gd name="T0" fmla="*/ 402 w 402"/>
                <a:gd name="T1" fmla="*/ 469 h 593"/>
                <a:gd name="T2" fmla="*/ 378 w 402"/>
                <a:gd name="T3" fmla="*/ 497 h 593"/>
                <a:gd name="T4" fmla="*/ 362 w 402"/>
                <a:gd name="T5" fmla="*/ 500 h 593"/>
                <a:gd name="T6" fmla="*/ 355 w 402"/>
                <a:gd name="T7" fmla="*/ 494 h 593"/>
                <a:gd name="T8" fmla="*/ 302 w 402"/>
                <a:gd name="T9" fmla="*/ 504 h 593"/>
                <a:gd name="T10" fmla="*/ 223 w 402"/>
                <a:gd name="T11" fmla="*/ 548 h 593"/>
                <a:gd name="T12" fmla="*/ 154 w 402"/>
                <a:gd name="T13" fmla="*/ 565 h 593"/>
                <a:gd name="T14" fmla="*/ 141 w 402"/>
                <a:gd name="T15" fmla="*/ 577 h 593"/>
                <a:gd name="T16" fmla="*/ 107 w 402"/>
                <a:gd name="T17" fmla="*/ 593 h 593"/>
                <a:gd name="T18" fmla="*/ 5 w 402"/>
                <a:gd name="T19" fmla="*/ 558 h 593"/>
                <a:gd name="T20" fmla="*/ 16 w 402"/>
                <a:gd name="T21" fmla="*/ 548 h 593"/>
                <a:gd name="T22" fmla="*/ 42 w 402"/>
                <a:gd name="T23" fmla="*/ 549 h 593"/>
                <a:gd name="T24" fmla="*/ 38 w 402"/>
                <a:gd name="T25" fmla="*/ 504 h 593"/>
                <a:gd name="T26" fmla="*/ 34 w 402"/>
                <a:gd name="T27" fmla="*/ 500 h 593"/>
                <a:gd name="T28" fmla="*/ 22 w 402"/>
                <a:gd name="T29" fmla="*/ 500 h 593"/>
                <a:gd name="T30" fmla="*/ 17 w 402"/>
                <a:gd name="T31" fmla="*/ 492 h 593"/>
                <a:gd name="T32" fmla="*/ 0 w 402"/>
                <a:gd name="T33" fmla="*/ 430 h 593"/>
                <a:gd name="T34" fmla="*/ 0 w 402"/>
                <a:gd name="T35" fmla="*/ 416 h 593"/>
                <a:gd name="T36" fmla="*/ 5 w 402"/>
                <a:gd name="T37" fmla="*/ 388 h 593"/>
                <a:gd name="T38" fmla="*/ 25 w 402"/>
                <a:gd name="T39" fmla="*/ 357 h 593"/>
                <a:gd name="T40" fmla="*/ 30 w 402"/>
                <a:gd name="T41" fmla="*/ 324 h 593"/>
                <a:gd name="T42" fmla="*/ 48 w 402"/>
                <a:gd name="T43" fmla="*/ 286 h 593"/>
                <a:gd name="T44" fmla="*/ 65 w 402"/>
                <a:gd name="T45" fmla="*/ 272 h 593"/>
                <a:gd name="T46" fmla="*/ 65 w 402"/>
                <a:gd name="T47" fmla="*/ 264 h 593"/>
                <a:gd name="T48" fmla="*/ 76 w 402"/>
                <a:gd name="T49" fmla="*/ 262 h 593"/>
                <a:gd name="T50" fmla="*/ 61 w 402"/>
                <a:gd name="T51" fmla="*/ 191 h 593"/>
                <a:gd name="T52" fmla="*/ 50 w 402"/>
                <a:gd name="T53" fmla="*/ 184 h 593"/>
                <a:gd name="T54" fmla="*/ 61 w 402"/>
                <a:gd name="T55" fmla="*/ 171 h 593"/>
                <a:gd name="T56" fmla="*/ 56 w 402"/>
                <a:gd name="T57" fmla="*/ 161 h 593"/>
                <a:gd name="T58" fmla="*/ 60 w 402"/>
                <a:gd name="T59" fmla="*/ 156 h 593"/>
                <a:gd name="T60" fmla="*/ 60 w 402"/>
                <a:gd name="T61" fmla="*/ 147 h 593"/>
                <a:gd name="T62" fmla="*/ 53 w 402"/>
                <a:gd name="T63" fmla="*/ 127 h 593"/>
                <a:gd name="T64" fmla="*/ 56 w 402"/>
                <a:gd name="T65" fmla="*/ 107 h 593"/>
                <a:gd name="T66" fmla="*/ 50 w 402"/>
                <a:gd name="T67" fmla="*/ 92 h 593"/>
                <a:gd name="T68" fmla="*/ 54 w 402"/>
                <a:gd name="T69" fmla="*/ 71 h 593"/>
                <a:gd name="T70" fmla="*/ 48 w 402"/>
                <a:gd name="T71" fmla="*/ 71 h 593"/>
                <a:gd name="T72" fmla="*/ 49 w 402"/>
                <a:gd name="T73" fmla="*/ 56 h 593"/>
                <a:gd name="T74" fmla="*/ 42 w 402"/>
                <a:gd name="T75" fmla="*/ 37 h 593"/>
                <a:gd name="T76" fmla="*/ 42 w 402"/>
                <a:gd name="T77" fmla="*/ 25 h 593"/>
                <a:gd name="T78" fmla="*/ 50 w 402"/>
                <a:gd name="T79" fmla="*/ 12 h 593"/>
                <a:gd name="T80" fmla="*/ 80 w 402"/>
                <a:gd name="T81" fmla="*/ 8 h 593"/>
                <a:gd name="T82" fmla="*/ 159 w 402"/>
                <a:gd name="T83" fmla="*/ 11 h 593"/>
                <a:gd name="T84" fmla="*/ 231 w 402"/>
                <a:gd name="T85" fmla="*/ 19 h 593"/>
                <a:gd name="T86" fmla="*/ 259 w 402"/>
                <a:gd name="T87" fmla="*/ 4 h 593"/>
                <a:gd name="T88" fmla="*/ 286 w 402"/>
                <a:gd name="T89" fmla="*/ 0 h 593"/>
                <a:gd name="T90" fmla="*/ 287 w 402"/>
                <a:gd name="T91" fmla="*/ 7 h 593"/>
                <a:gd name="T92" fmla="*/ 303 w 402"/>
                <a:gd name="T93" fmla="*/ 9 h 593"/>
                <a:gd name="T94" fmla="*/ 293 w 402"/>
                <a:gd name="T95" fmla="*/ 35 h 593"/>
                <a:gd name="T96" fmla="*/ 293 w 402"/>
                <a:gd name="T97" fmla="*/ 44 h 593"/>
                <a:gd name="T98" fmla="*/ 306 w 402"/>
                <a:gd name="T99" fmla="*/ 53 h 593"/>
                <a:gd name="T100" fmla="*/ 329 w 402"/>
                <a:gd name="T101" fmla="*/ 89 h 593"/>
                <a:gd name="T102" fmla="*/ 334 w 402"/>
                <a:gd name="T103" fmla="*/ 147 h 593"/>
                <a:gd name="T104" fmla="*/ 345 w 402"/>
                <a:gd name="T105" fmla="*/ 168 h 593"/>
                <a:gd name="T106" fmla="*/ 350 w 402"/>
                <a:gd name="T107" fmla="*/ 400 h 593"/>
                <a:gd name="T108" fmla="*/ 357 w 402"/>
                <a:gd name="T109" fmla="*/ 421 h 593"/>
                <a:gd name="T110" fmla="*/ 367 w 402"/>
                <a:gd name="T111" fmla="*/ 436 h 593"/>
                <a:gd name="T112" fmla="*/ 395 w 402"/>
                <a:gd name="T113" fmla="*/ 465 h 593"/>
                <a:gd name="T114" fmla="*/ 402 w 402"/>
                <a:gd name="T115" fmla="*/ 469 h 59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02"/>
                <a:gd name="T175" fmla="*/ 0 h 593"/>
                <a:gd name="T176" fmla="*/ 402 w 402"/>
                <a:gd name="T177" fmla="*/ 593 h 59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02" h="593">
                  <a:moveTo>
                    <a:pt x="402" y="469"/>
                  </a:moveTo>
                  <a:lnTo>
                    <a:pt x="378" y="497"/>
                  </a:lnTo>
                  <a:lnTo>
                    <a:pt x="362" y="500"/>
                  </a:lnTo>
                  <a:lnTo>
                    <a:pt x="355" y="494"/>
                  </a:lnTo>
                  <a:lnTo>
                    <a:pt x="302" y="504"/>
                  </a:lnTo>
                  <a:lnTo>
                    <a:pt x="223" y="548"/>
                  </a:lnTo>
                  <a:lnTo>
                    <a:pt x="154" y="565"/>
                  </a:lnTo>
                  <a:lnTo>
                    <a:pt x="141" y="577"/>
                  </a:lnTo>
                  <a:lnTo>
                    <a:pt x="107" y="593"/>
                  </a:lnTo>
                  <a:lnTo>
                    <a:pt x="5" y="558"/>
                  </a:lnTo>
                  <a:lnTo>
                    <a:pt x="16" y="548"/>
                  </a:lnTo>
                  <a:lnTo>
                    <a:pt x="42" y="549"/>
                  </a:lnTo>
                  <a:lnTo>
                    <a:pt x="38" y="504"/>
                  </a:lnTo>
                  <a:lnTo>
                    <a:pt x="34" y="500"/>
                  </a:lnTo>
                  <a:lnTo>
                    <a:pt x="22" y="500"/>
                  </a:lnTo>
                  <a:lnTo>
                    <a:pt x="17" y="492"/>
                  </a:lnTo>
                  <a:lnTo>
                    <a:pt x="0" y="430"/>
                  </a:lnTo>
                  <a:lnTo>
                    <a:pt x="0" y="416"/>
                  </a:lnTo>
                  <a:lnTo>
                    <a:pt x="5" y="388"/>
                  </a:lnTo>
                  <a:lnTo>
                    <a:pt x="25" y="357"/>
                  </a:lnTo>
                  <a:lnTo>
                    <a:pt x="30" y="324"/>
                  </a:lnTo>
                  <a:lnTo>
                    <a:pt x="48" y="286"/>
                  </a:lnTo>
                  <a:lnTo>
                    <a:pt x="65" y="272"/>
                  </a:lnTo>
                  <a:lnTo>
                    <a:pt x="65" y="264"/>
                  </a:lnTo>
                  <a:lnTo>
                    <a:pt x="76" y="262"/>
                  </a:lnTo>
                  <a:lnTo>
                    <a:pt x="61" y="191"/>
                  </a:lnTo>
                  <a:lnTo>
                    <a:pt x="50" y="184"/>
                  </a:lnTo>
                  <a:lnTo>
                    <a:pt x="61" y="171"/>
                  </a:lnTo>
                  <a:lnTo>
                    <a:pt x="56" y="161"/>
                  </a:lnTo>
                  <a:lnTo>
                    <a:pt x="60" y="156"/>
                  </a:lnTo>
                  <a:lnTo>
                    <a:pt x="60" y="147"/>
                  </a:lnTo>
                  <a:lnTo>
                    <a:pt x="53" y="127"/>
                  </a:lnTo>
                  <a:lnTo>
                    <a:pt x="56" y="107"/>
                  </a:lnTo>
                  <a:lnTo>
                    <a:pt x="50" y="92"/>
                  </a:lnTo>
                  <a:lnTo>
                    <a:pt x="54" y="71"/>
                  </a:lnTo>
                  <a:lnTo>
                    <a:pt x="48" y="71"/>
                  </a:lnTo>
                  <a:lnTo>
                    <a:pt x="49" y="56"/>
                  </a:lnTo>
                  <a:lnTo>
                    <a:pt x="42" y="37"/>
                  </a:lnTo>
                  <a:lnTo>
                    <a:pt x="42" y="25"/>
                  </a:lnTo>
                  <a:lnTo>
                    <a:pt x="50" y="12"/>
                  </a:lnTo>
                  <a:lnTo>
                    <a:pt x="80" y="8"/>
                  </a:lnTo>
                  <a:lnTo>
                    <a:pt x="159" y="11"/>
                  </a:lnTo>
                  <a:lnTo>
                    <a:pt x="231" y="19"/>
                  </a:lnTo>
                  <a:lnTo>
                    <a:pt x="259" y="4"/>
                  </a:lnTo>
                  <a:lnTo>
                    <a:pt x="286" y="0"/>
                  </a:lnTo>
                  <a:lnTo>
                    <a:pt x="287" y="7"/>
                  </a:lnTo>
                  <a:lnTo>
                    <a:pt x="303" y="9"/>
                  </a:lnTo>
                  <a:lnTo>
                    <a:pt x="293" y="35"/>
                  </a:lnTo>
                  <a:lnTo>
                    <a:pt x="293" y="44"/>
                  </a:lnTo>
                  <a:lnTo>
                    <a:pt x="306" y="53"/>
                  </a:lnTo>
                  <a:lnTo>
                    <a:pt x="329" y="89"/>
                  </a:lnTo>
                  <a:lnTo>
                    <a:pt x="334" y="147"/>
                  </a:lnTo>
                  <a:lnTo>
                    <a:pt x="345" y="168"/>
                  </a:lnTo>
                  <a:lnTo>
                    <a:pt x="350" y="400"/>
                  </a:lnTo>
                  <a:lnTo>
                    <a:pt x="357" y="421"/>
                  </a:lnTo>
                  <a:lnTo>
                    <a:pt x="367" y="436"/>
                  </a:lnTo>
                  <a:lnTo>
                    <a:pt x="395" y="465"/>
                  </a:lnTo>
                  <a:lnTo>
                    <a:pt x="402" y="46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69" name="Freeform 58"/>
            <p:cNvSpPr>
              <a:spLocks/>
            </p:cNvSpPr>
            <p:nvPr/>
          </p:nvSpPr>
          <p:spPr bwMode="auto">
            <a:xfrm>
              <a:off x="1668" y="2068"/>
              <a:ext cx="327" cy="253"/>
            </a:xfrm>
            <a:custGeom>
              <a:avLst/>
              <a:gdLst>
                <a:gd name="T0" fmla="*/ 6 w 647"/>
                <a:gd name="T1" fmla="*/ 181 h 512"/>
                <a:gd name="T2" fmla="*/ 30 w 647"/>
                <a:gd name="T3" fmla="*/ 165 h 512"/>
                <a:gd name="T4" fmla="*/ 47 w 647"/>
                <a:gd name="T5" fmla="*/ 213 h 512"/>
                <a:gd name="T6" fmla="*/ 111 w 647"/>
                <a:gd name="T7" fmla="*/ 278 h 512"/>
                <a:gd name="T8" fmla="*/ 134 w 647"/>
                <a:gd name="T9" fmla="*/ 318 h 512"/>
                <a:gd name="T10" fmla="*/ 176 w 647"/>
                <a:gd name="T11" fmla="*/ 333 h 512"/>
                <a:gd name="T12" fmla="*/ 198 w 647"/>
                <a:gd name="T13" fmla="*/ 306 h 512"/>
                <a:gd name="T14" fmla="*/ 226 w 647"/>
                <a:gd name="T15" fmla="*/ 278 h 512"/>
                <a:gd name="T16" fmla="*/ 255 w 647"/>
                <a:gd name="T17" fmla="*/ 265 h 512"/>
                <a:gd name="T18" fmla="*/ 339 w 647"/>
                <a:gd name="T19" fmla="*/ 255 h 512"/>
                <a:gd name="T20" fmla="*/ 367 w 647"/>
                <a:gd name="T21" fmla="*/ 286 h 512"/>
                <a:gd name="T22" fmla="*/ 384 w 647"/>
                <a:gd name="T23" fmla="*/ 314 h 512"/>
                <a:gd name="T24" fmla="*/ 393 w 647"/>
                <a:gd name="T25" fmla="*/ 351 h 512"/>
                <a:gd name="T26" fmla="*/ 373 w 647"/>
                <a:gd name="T27" fmla="*/ 407 h 512"/>
                <a:gd name="T28" fmla="*/ 409 w 647"/>
                <a:gd name="T29" fmla="*/ 402 h 512"/>
                <a:gd name="T30" fmla="*/ 428 w 647"/>
                <a:gd name="T31" fmla="*/ 387 h 512"/>
                <a:gd name="T32" fmla="*/ 483 w 647"/>
                <a:gd name="T33" fmla="*/ 407 h 512"/>
                <a:gd name="T34" fmla="*/ 491 w 647"/>
                <a:gd name="T35" fmla="*/ 482 h 512"/>
                <a:gd name="T36" fmla="*/ 497 w 647"/>
                <a:gd name="T37" fmla="*/ 492 h 512"/>
                <a:gd name="T38" fmla="*/ 539 w 647"/>
                <a:gd name="T39" fmla="*/ 506 h 512"/>
                <a:gd name="T40" fmla="*/ 571 w 647"/>
                <a:gd name="T41" fmla="*/ 482 h 512"/>
                <a:gd name="T42" fmla="*/ 609 w 647"/>
                <a:gd name="T43" fmla="*/ 460 h 512"/>
                <a:gd name="T44" fmla="*/ 616 w 647"/>
                <a:gd name="T45" fmla="*/ 430 h 512"/>
                <a:gd name="T46" fmla="*/ 600 w 647"/>
                <a:gd name="T47" fmla="*/ 407 h 512"/>
                <a:gd name="T48" fmla="*/ 625 w 647"/>
                <a:gd name="T49" fmla="*/ 394 h 512"/>
                <a:gd name="T50" fmla="*/ 647 w 647"/>
                <a:gd name="T51" fmla="*/ 407 h 512"/>
                <a:gd name="T52" fmla="*/ 641 w 647"/>
                <a:gd name="T53" fmla="*/ 370 h 512"/>
                <a:gd name="T54" fmla="*/ 644 w 647"/>
                <a:gd name="T55" fmla="*/ 345 h 512"/>
                <a:gd name="T56" fmla="*/ 636 w 647"/>
                <a:gd name="T57" fmla="*/ 310 h 512"/>
                <a:gd name="T58" fmla="*/ 613 w 647"/>
                <a:gd name="T59" fmla="*/ 259 h 512"/>
                <a:gd name="T60" fmla="*/ 620 w 647"/>
                <a:gd name="T61" fmla="*/ 219 h 512"/>
                <a:gd name="T62" fmla="*/ 605 w 647"/>
                <a:gd name="T63" fmla="*/ 199 h 512"/>
                <a:gd name="T64" fmla="*/ 575 w 647"/>
                <a:gd name="T65" fmla="*/ 166 h 512"/>
                <a:gd name="T66" fmla="*/ 587 w 647"/>
                <a:gd name="T67" fmla="*/ 141 h 512"/>
                <a:gd name="T68" fmla="*/ 603 w 647"/>
                <a:gd name="T69" fmla="*/ 134 h 512"/>
                <a:gd name="T70" fmla="*/ 583 w 647"/>
                <a:gd name="T71" fmla="*/ 113 h 512"/>
                <a:gd name="T72" fmla="*/ 568 w 647"/>
                <a:gd name="T73" fmla="*/ 70 h 512"/>
                <a:gd name="T74" fmla="*/ 553 w 647"/>
                <a:gd name="T75" fmla="*/ 47 h 512"/>
                <a:gd name="T76" fmla="*/ 539 w 647"/>
                <a:gd name="T77" fmla="*/ 27 h 512"/>
                <a:gd name="T78" fmla="*/ 493 w 647"/>
                <a:gd name="T79" fmla="*/ 50 h 512"/>
                <a:gd name="T80" fmla="*/ 417 w 647"/>
                <a:gd name="T81" fmla="*/ 57 h 512"/>
                <a:gd name="T82" fmla="*/ 381 w 647"/>
                <a:gd name="T83" fmla="*/ 46 h 512"/>
                <a:gd name="T84" fmla="*/ 348 w 647"/>
                <a:gd name="T85" fmla="*/ 63 h 512"/>
                <a:gd name="T86" fmla="*/ 348 w 647"/>
                <a:gd name="T87" fmla="*/ 27 h 512"/>
                <a:gd name="T88" fmla="*/ 298 w 647"/>
                <a:gd name="T89" fmla="*/ 29 h 512"/>
                <a:gd name="T90" fmla="*/ 222 w 647"/>
                <a:gd name="T91" fmla="*/ 26 h 512"/>
                <a:gd name="T92" fmla="*/ 196 w 647"/>
                <a:gd name="T93" fmla="*/ 22 h 512"/>
                <a:gd name="T94" fmla="*/ 170 w 647"/>
                <a:gd name="T95" fmla="*/ 6 h 512"/>
                <a:gd name="T96" fmla="*/ 143 w 647"/>
                <a:gd name="T97" fmla="*/ 30 h 512"/>
                <a:gd name="T98" fmla="*/ 118 w 647"/>
                <a:gd name="T99" fmla="*/ 50 h 512"/>
                <a:gd name="T100" fmla="*/ 118 w 647"/>
                <a:gd name="T101" fmla="*/ 93 h 512"/>
                <a:gd name="T102" fmla="*/ 51 w 647"/>
                <a:gd name="T103" fmla="*/ 110 h 512"/>
                <a:gd name="T104" fmla="*/ 0 w 647"/>
                <a:gd name="T105" fmla="*/ 162 h 5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47"/>
                <a:gd name="T160" fmla="*/ 0 h 512"/>
                <a:gd name="T161" fmla="*/ 647 w 647"/>
                <a:gd name="T162" fmla="*/ 512 h 5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47" h="512">
                  <a:moveTo>
                    <a:pt x="0" y="162"/>
                  </a:moveTo>
                  <a:lnTo>
                    <a:pt x="0" y="179"/>
                  </a:lnTo>
                  <a:lnTo>
                    <a:pt x="6" y="181"/>
                  </a:lnTo>
                  <a:lnTo>
                    <a:pt x="14" y="179"/>
                  </a:lnTo>
                  <a:lnTo>
                    <a:pt x="23" y="166"/>
                  </a:lnTo>
                  <a:lnTo>
                    <a:pt x="30" y="165"/>
                  </a:lnTo>
                  <a:lnTo>
                    <a:pt x="34" y="187"/>
                  </a:lnTo>
                  <a:lnTo>
                    <a:pt x="47" y="191"/>
                  </a:lnTo>
                  <a:lnTo>
                    <a:pt x="47" y="213"/>
                  </a:lnTo>
                  <a:lnTo>
                    <a:pt x="59" y="239"/>
                  </a:lnTo>
                  <a:lnTo>
                    <a:pt x="100" y="262"/>
                  </a:lnTo>
                  <a:lnTo>
                    <a:pt x="111" y="278"/>
                  </a:lnTo>
                  <a:lnTo>
                    <a:pt x="111" y="295"/>
                  </a:lnTo>
                  <a:lnTo>
                    <a:pt x="126" y="302"/>
                  </a:lnTo>
                  <a:lnTo>
                    <a:pt x="134" y="318"/>
                  </a:lnTo>
                  <a:lnTo>
                    <a:pt x="148" y="334"/>
                  </a:lnTo>
                  <a:lnTo>
                    <a:pt x="167" y="338"/>
                  </a:lnTo>
                  <a:lnTo>
                    <a:pt x="176" y="333"/>
                  </a:lnTo>
                  <a:lnTo>
                    <a:pt x="184" y="318"/>
                  </a:lnTo>
                  <a:lnTo>
                    <a:pt x="196" y="314"/>
                  </a:lnTo>
                  <a:lnTo>
                    <a:pt x="198" y="306"/>
                  </a:lnTo>
                  <a:lnTo>
                    <a:pt x="206" y="302"/>
                  </a:lnTo>
                  <a:lnTo>
                    <a:pt x="218" y="291"/>
                  </a:lnTo>
                  <a:lnTo>
                    <a:pt x="226" y="278"/>
                  </a:lnTo>
                  <a:lnTo>
                    <a:pt x="224" y="265"/>
                  </a:lnTo>
                  <a:lnTo>
                    <a:pt x="230" y="262"/>
                  </a:lnTo>
                  <a:lnTo>
                    <a:pt x="255" y="265"/>
                  </a:lnTo>
                  <a:lnTo>
                    <a:pt x="275" y="261"/>
                  </a:lnTo>
                  <a:lnTo>
                    <a:pt x="275" y="253"/>
                  </a:lnTo>
                  <a:lnTo>
                    <a:pt x="339" y="255"/>
                  </a:lnTo>
                  <a:lnTo>
                    <a:pt x="344" y="267"/>
                  </a:lnTo>
                  <a:lnTo>
                    <a:pt x="354" y="273"/>
                  </a:lnTo>
                  <a:lnTo>
                    <a:pt x="367" y="286"/>
                  </a:lnTo>
                  <a:lnTo>
                    <a:pt x="371" y="298"/>
                  </a:lnTo>
                  <a:lnTo>
                    <a:pt x="367" y="306"/>
                  </a:lnTo>
                  <a:lnTo>
                    <a:pt x="384" y="314"/>
                  </a:lnTo>
                  <a:lnTo>
                    <a:pt x="380" y="321"/>
                  </a:lnTo>
                  <a:lnTo>
                    <a:pt x="381" y="338"/>
                  </a:lnTo>
                  <a:lnTo>
                    <a:pt x="393" y="351"/>
                  </a:lnTo>
                  <a:lnTo>
                    <a:pt x="395" y="371"/>
                  </a:lnTo>
                  <a:lnTo>
                    <a:pt x="385" y="376"/>
                  </a:lnTo>
                  <a:lnTo>
                    <a:pt x="373" y="407"/>
                  </a:lnTo>
                  <a:lnTo>
                    <a:pt x="396" y="400"/>
                  </a:lnTo>
                  <a:lnTo>
                    <a:pt x="408" y="390"/>
                  </a:lnTo>
                  <a:lnTo>
                    <a:pt x="409" y="402"/>
                  </a:lnTo>
                  <a:lnTo>
                    <a:pt x="417" y="402"/>
                  </a:lnTo>
                  <a:lnTo>
                    <a:pt x="423" y="390"/>
                  </a:lnTo>
                  <a:lnTo>
                    <a:pt x="428" y="387"/>
                  </a:lnTo>
                  <a:lnTo>
                    <a:pt x="441" y="396"/>
                  </a:lnTo>
                  <a:lnTo>
                    <a:pt x="464" y="388"/>
                  </a:lnTo>
                  <a:lnTo>
                    <a:pt x="483" y="407"/>
                  </a:lnTo>
                  <a:lnTo>
                    <a:pt x="489" y="452"/>
                  </a:lnTo>
                  <a:lnTo>
                    <a:pt x="493" y="458"/>
                  </a:lnTo>
                  <a:lnTo>
                    <a:pt x="491" y="482"/>
                  </a:lnTo>
                  <a:lnTo>
                    <a:pt x="479" y="492"/>
                  </a:lnTo>
                  <a:lnTo>
                    <a:pt x="479" y="499"/>
                  </a:lnTo>
                  <a:lnTo>
                    <a:pt x="497" y="492"/>
                  </a:lnTo>
                  <a:lnTo>
                    <a:pt x="513" y="512"/>
                  </a:lnTo>
                  <a:lnTo>
                    <a:pt x="521" y="511"/>
                  </a:lnTo>
                  <a:lnTo>
                    <a:pt x="539" y="506"/>
                  </a:lnTo>
                  <a:lnTo>
                    <a:pt x="555" y="471"/>
                  </a:lnTo>
                  <a:lnTo>
                    <a:pt x="565" y="471"/>
                  </a:lnTo>
                  <a:lnTo>
                    <a:pt x="571" y="482"/>
                  </a:lnTo>
                  <a:lnTo>
                    <a:pt x="577" y="478"/>
                  </a:lnTo>
                  <a:lnTo>
                    <a:pt x="600" y="480"/>
                  </a:lnTo>
                  <a:lnTo>
                    <a:pt x="609" y="460"/>
                  </a:lnTo>
                  <a:lnTo>
                    <a:pt x="612" y="440"/>
                  </a:lnTo>
                  <a:lnTo>
                    <a:pt x="619" y="434"/>
                  </a:lnTo>
                  <a:lnTo>
                    <a:pt x="616" y="430"/>
                  </a:lnTo>
                  <a:lnTo>
                    <a:pt x="616" y="420"/>
                  </a:lnTo>
                  <a:lnTo>
                    <a:pt x="596" y="418"/>
                  </a:lnTo>
                  <a:lnTo>
                    <a:pt x="600" y="407"/>
                  </a:lnTo>
                  <a:lnTo>
                    <a:pt x="596" y="396"/>
                  </a:lnTo>
                  <a:lnTo>
                    <a:pt x="609" y="392"/>
                  </a:lnTo>
                  <a:lnTo>
                    <a:pt x="625" y="394"/>
                  </a:lnTo>
                  <a:lnTo>
                    <a:pt x="631" y="400"/>
                  </a:lnTo>
                  <a:lnTo>
                    <a:pt x="640" y="399"/>
                  </a:lnTo>
                  <a:lnTo>
                    <a:pt x="647" y="407"/>
                  </a:lnTo>
                  <a:lnTo>
                    <a:pt x="647" y="386"/>
                  </a:lnTo>
                  <a:lnTo>
                    <a:pt x="641" y="379"/>
                  </a:lnTo>
                  <a:lnTo>
                    <a:pt x="641" y="370"/>
                  </a:lnTo>
                  <a:lnTo>
                    <a:pt x="627" y="369"/>
                  </a:lnTo>
                  <a:lnTo>
                    <a:pt x="633" y="351"/>
                  </a:lnTo>
                  <a:lnTo>
                    <a:pt x="644" y="345"/>
                  </a:lnTo>
                  <a:lnTo>
                    <a:pt x="639" y="333"/>
                  </a:lnTo>
                  <a:lnTo>
                    <a:pt x="632" y="334"/>
                  </a:lnTo>
                  <a:lnTo>
                    <a:pt x="636" y="310"/>
                  </a:lnTo>
                  <a:lnTo>
                    <a:pt x="624" y="313"/>
                  </a:lnTo>
                  <a:lnTo>
                    <a:pt x="611" y="302"/>
                  </a:lnTo>
                  <a:lnTo>
                    <a:pt x="613" y="259"/>
                  </a:lnTo>
                  <a:lnTo>
                    <a:pt x="632" y="235"/>
                  </a:lnTo>
                  <a:lnTo>
                    <a:pt x="628" y="225"/>
                  </a:lnTo>
                  <a:lnTo>
                    <a:pt x="620" y="219"/>
                  </a:lnTo>
                  <a:lnTo>
                    <a:pt x="617" y="211"/>
                  </a:lnTo>
                  <a:lnTo>
                    <a:pt x="609" y="211"/>
                  </a:lnTo>
                  <a:lnTo>
                    <a:pt x="605" y="199"/>
                  </a:lnTo>
                  <a:lnTo>
                    <a:pt x="605" y="157"/>
                  </a:lnTo>
                  <a:lnTo>
                    <a:pt x="588" y="155"/>
                  </a:lnTo>
                  <a:lnTo>
                    <a:pt x="575" y="166"/>
                  </a:lnTo>
                  <a:lnTo>
                    <a:pt x="576" y="154"/>
                  </a:lnTo>
                  <a:lnTo>
                    <a:pt x="585" y="147"/>
                  </a:lnTo>
                  <a:lnTo>
                    <a:pt x="587" y="141"/>
                  </a:lnTo>
                  <a:lnTo>
                    <a:pt x="593" y="141"/>
                  </a:lnTo>
                  <a:lnTo>
                    <a:pt x="596" y="134"/>
                  </a:lnTo>
                  <a:lnTo>
                    <a:pt x="603" y="134"/>
                  </a:lnTo>
                  <a:lnTo>
                    <a:pt x="603" y="125"/>
                  </a:lnTo>
                  <a:lnTo>
                    <a:pt x="593" y="123"/>
                  </a:lnTo>
                  <a:lnTo>
                    <a:pt x="583" y="113"/>
                  </a:lnTo>
                  <a:lnTo>
                    <a:pt x="576" y="98"/>
                  </a:lnTo>
                  <a:lnTo>
                    <a:pt x="565" y="99"/>
                  </a:lnTo>
                  <a:lnTo>
                    <a:pt x="568" y="70"/>
                  </a:lnTo>
                  <a:lnTo>
                    <a:pt x="561" y="62"/>
                  </a:lnTo>
                  <a:lnTo>
                    <a:pt x="564" y="51"/>
                  </a:lnTo>
                  <a:lnTo>
                    <a:pt x="553" y="47"/>
                  </a:lnTo>
                  <a:lnTo>
                    <a:pt x="556" y="29"/>
                  </a:lnTo>
                  <a:lnTo>
                    <a:pt x="552" y="21"/>
                  </a:lnTo>
                  <a:lnTo>
                    <a:pt x="539" y="27"/>
                  </a:lnTo>
                  <a:lnTo>
                    <a:pt x="524" y="21"/>
                  </a:lnTo>
                  <a:lnTo>
                    <a:pt x="521" y="37"/>
                  </a:lnTo>
                  <a:lnTo>
                    <a:pt x="493" y="50"/>
                  </a:lnTo>
                  <a:lnTo>
                    <a:pt x="489" y="65"/>
                  </a:lnTo>
                  <a:lnTo>
                    <a:pt x="437" y="45"/>
                  </a:lnTo>
                  <a:lnTo>
                    <a:pt x="417" y="57"/>
                  </a:lnTo>
                  <a:lnTo>
                    <a:pt x="405" y="74"/>
                  </a:lnTo>
                  <a:lnTo>
                    <a:pt x="396" y="69"/>
                  </a:lnTo>
                  <a:lnTo>
                    <a:pt x="381" y="46"/>
                  </a:lnTo>
                  <a:lnTo>
                    <a:pt x="372" y="47"/>
                  </a:lnTo>
                  <a:lnTo>
                    <a:pt x="356" y="62"/>
                  </a:lnTo>
                  <a:lnTo>
                    <a:pt x="348" y="63"/>
                  </a:lnTo>
                  <a:lnTo>
                    <a:pt x="340" y="61"/>
                  </a:lnTo>
                  <a:lnTo>
                    <a:pt x="334" y="53"/>
                  </a:lnTo>
                  <a:lnTo>
                    <a:pt x="348" y="27"/>
                  </a:lnTo>
                  <a:lnTo>
                    <a:pt x="332" y="26"/>
                  </a:lnTo>
                  <a:lnTo>
                    <a:pt x="315" y="30"/>
                  </a:lnTo>
                  <a:lnTo>
                    <a:pt x="298" y="29"/>
                  </a:lnTo>
                  <a:lnTo>
                    <a:pt x="259" y="35"/>
                  </a:lnTo>
                  <a:lnTo>
                    <a:pt x="251" y="29"/>
                  </a:lnTo>
                  <a:lnTo>
                    <a:pt x="222" y="26"/>
                  </a:lnTo>
                  <a:lnTo>
                    <a:pt x="212" y="16"/>
                  </a:lnTo>
                  <a:lnTo>
                    <a:pt x="206" y="22"/>
                  </a:lnTo>
                  <a:lnTo>
                    <a:pt x="196" y="22"/>
                  </a:lnTo>
                  <a:lnTo>
                    <a:pt x="196" y="12"/>
                  </a:lnTo>
                  <a:lnTo>
                    <a:pt x="194" y="6"/>
                  </a:lnTo>
                  <a:lnTo>
                    <a:pt x="170" y="6"/>
                  </a:lnTo>
                  <a:lnTo>
                    <a:pt x="163" y="0"/>
                  </a:lnTo>
                  <a:lnTo>
                    <a:pt x="139" y="0"/>
                  </a:lnTo>
                  <a:lnTo>
                    <a:pt x="143" y="30"/>
                  </a:lnTo>
                  <a:lnTo>
                    <a:pt x="139" y="38"/>
                  </a:lnTo>
                  <a:lnTo>
                    <a:pt x="120" y="43"/>
                  </a:lnTo>
                  <a:lnTo>
                    <a:pt x="118" y="50"/>
                  </a:lnTo>
                  <a:lnTo>
                    <a:pt x="131" y="63"/>
                  </a:lnTo>
                  <a:lnTo>
                    <a:pt x="128" y="93"/>
                  </a:lnTo>
                  <a:lnTo>
                    <a:pt x="118" y="93"/>
                  </a:lnTo>
                  <a:lnTo>
                    <a:pt x="111" y="98"/>
                  </a:lnTo>
                  <a:lnTo>
                    <a:pt x="80" y="98"/>
                  </a:lnTo>
                  <a:lnTo>
                    <a:pt x="51" y="110"/>
                  </a:lnTo>
                  <a:lnTo>
                    <a:pt x="39" y="119"/>
                  </a:lnTo>
                  <a:lnTo>
                    <a:pt x="20" y="151"/>
                  </a:lnTo>
                  <a:lnTo>
                    <a:pt x="0" y="16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70" name="Freeform 59"/>
            <p:cNvSpPr>
              <a:spLocks/>
            </p:cNvSpPr>
            <p:nvPr/>
          </p:nvSpPr>
          <p:spPr bwMode="auto">
            <a:xfrm>
              <a:off x="1951" y="2160"/>
              <a:ext cx="286" cy="293"/>
            </a:xfrm>
            <a:custGeom>
              <a:avLst/>
              <a:gdLst>
                <a:gd name="T0" fmla="*/ 88 w 564"/>
                <a:gd name="T1" fmla="*/ 589 h 593"/>
                <a:gd name="T2" fmla="*/ 217 w 564"/>
                <a:gd name="T3" fmla="*/ 542 h 593"/>
                <a:gd name="T4" fmla="*/ 422 w 564"/>
                <a:gd name="T5" fmla="*/ 512 h 593"/>
                <a:gd name="T6" fmla="*/ 493 w 564"/>
                <a:gd name="T7" fmla="*/ 525 h 593"/>
                <a:gd name="T8" fmla="*/ 530 w 564"/>
                <a:gd name="T9" fmla="*/ 516 h 593"/>
                <a:gd name="T10" fmla="*/ 522 w 564"/>
                <a:gd name="T11" fmla="*/ 467 h 593"/>
                <a:gd name="T12" fmla="*/ 505 w 564"/>
                <a:gd name="T13" fmla="*/ 459 h 593"/>
                <a:gd name="T14" fmla="*/ 488 w 564"/>
                <a:gd name="T15" fmla="*/ 383 h 593"/>
                <a:gd name="T16" fmla="*/ 513 w 564"/>
                <a:gd name="T17" fmla="*/ 324 h 593"/>
                <a:gd name="T18" fmla="*/ 536 w 564"/>
                <a:gd name="T19" fmla="*/ 253 h 593"/>
                <a:gd name="T20" fmla="*/ 553 w 564"/>
                <a:gd name="T21" fmla="*/ 231 h 593"/>
                <a:gd name="T22" fmla="*/ 549 w 564"/>
                <a:gd name="T23" fmla="*/ 158 h 593"/>
                <a:gd name="T24" fmla="*/ 549 w 564"/>
                <a:gd name="T25" fmla="*/ 138 h 593"/>
                <a:gd name="T26" fmla="*/ 548 w 564"/>
                <a:gd name="T27" fmla="*/ 123 h 593"/>
                <a:gd name="T28" fmla="*/ 542 w 564"/>
                <a:gd name="T29" fmla="*/ 116 h 593"/>
                <a:gd name="T30" fmla="*/ 520 w 564"/>
                <a:gd name="T31" fmla="*/ 90 h 593"/>
                <a:gd name="T32" fmla="*/ 504 w 564"/>
                <a:gd name="T33" fmla="*/ 72 h 593"/>
                <a:gd name="T34" fmla="*/ 462 w 564"/>
                <a:gd name="T35" fmla="*/ 71 h 593"/>
                <a:gd name="T36" fmla="*/ 393 w 564"/>
                <a:gd name="T37" fmla="*/ 103 h 593"/>
                <a:gd name="T38" fmla="*/ 378 w 564"/>
                <a:gd name="T39" fmla="*/ 90 h 593"/>
                <a:gd name="T40" fmla="*/ 353 w 564"/>
                <a:gd name="T41" fmla="*/ 88 h 593"/>
                <a:gd name="T42" fmla="*/ 342 w 564"/>
                <a:gd name="T43" fmla="*/ 78 h 593"/>
                <a:gd name="T44" fmla="*/ 328 w 564"/>
                <a:gd name="T45" fmla="*/ 51 h 593"/>
                <a:gd name="T46" fmla="*/ 321 w 564"/>
                <a:gd name="T47" fmla="*/ 38 h 593"/>
                <a:gd name="T48" fmla="*/ 289 w 564"/>
                <a:gd name="T49" fmla="*/ 26 h 593"/>
                <a:gd name="T50" fmla="*/ 246 w 564"/>
                <a:gd name="T51" fmla="*/ 46 h 593"/>
                <a:gd name="T52" fmla="*/ 233 w 564"/>
                <a:gd name="T53" fmla="*/ 20 h 593"/>
                <a:gd name="T54" fmla="*/ 216 w 564"/>
                <a:gd name="T55" fmla="*/ 2 h 593"/>
                <a:gd name="T56" fmla="*/ 193 w 564"/>
                <a:gd name="T57" fmla="*/ 7 h 593"/>
                <a:gd name="T58" fmla="*/ 192 w 564"/>
                <a:gd name="T59" fmla="*/ 30 h 593"/>
                <a:gd name="T60" fmla="*/ 160 w 564"/>
                <a:gd name="T61" fmla="*/ 38 h 593"/>
                <a:gd name="T62" fmla="*/ 143 w 564"/>
                <a:gd name="T63" fmla="*/ 47 h 593"/>
                <a:gd name="T64" fmla="*/ 124 w 564"/>
                <a:gd name="T65" fmla="*/ 43 h 593"/>
                <a:gd name="T66" fmla="*/ 112 w 564"/>
                <a:gd name="T67" fmla="*/ 23 h 593"/>
                <a:gd name="T68" fmla="*/ 95 w 564"/>
                <a:gd name="T69" fmla="*/ 30 h 593"/>
                <a:gd name="T70" fmla="*/ 72 w 564"/>
                <a:gd name="T71" fmla="*/ 48 h 593"/>
                <a:gd name="T72" fmla="*/ 51 w 564"/>
                <a:gd name="T73" fmla="*/ 115 h 593"/>
                <a:gd name="T74" fmla="*/ 76 w 564"/>
                <a:gd name="T75" fmla="*/ 123 h 593"/>
                <a:gd name="T76" fmla="*/ 79 w 564"/>
                <a:gd name="T77" fmla="*/ 146 h 593"/>
                <a:gd name="T78" fmla="*/ 73 w 564"/>
                <a:gd name="T79" fmla="*/ 164 h 593"/>
                <a:gd name="T80" fmla="*/ 81 w 564"/>
                <a:gd name="T81" fmla="*/ 183 h 593"/>
                <a:gd name="T82" fmla="*/ 87 w 564"/>
                <a:gd name="T83" fmla="*/ 199 h 593"/>
                <a:gd name="T84" fmla="*/ 80 w 564"/>
                <a:gd name="T85" fmla="*/ 212 h 593"/>
                <a:gd name="T86" fmla="*/ 65 w 564"/>
                <a:gd name="T87" fmla="*/ 207 h 593"/>
                <a:gd name="T88" fmla="*/ 36 w 564"/>
                <a:gd name="T89" fmla="*/ 209 h 593"/>
                <a:gd name="T90" fmla="*/ 36 w 564"/>
                <a:gd name="T91" fmla="*/ 231 h 593"/>
                <a:gd name="T92" fmla="*/ 56 w 564"/>
                <a:gd name="T93" fmla="*/ 243 h 593"/>
                <a:gd name="T94" fmla="*/ 52 w 564"/>
                <a:gd name="T95" fmla="*/ 253 h 593"/>
                <a:gd name="T96" fmla="*/ 40 w 564"/>
                <a:gd name="T97" fmla="*/ 293 h 593"/>
                <a:gd name="T98" fmla="*/ 11 w 564"/>
                <a:gd name="T99" fmla="*/ 295 h 593"/>
                <a:gd name="T100" fmla="*/ 28 w 564"/>
                <a:gd name="T101" fmla="*/ 335 h 593"/>
                <a:gd name="T102" fmla="*/ 5 w 564"/>
                <a:gd name="T103" fmla="*/ 377 h 593"/>
                <a:gd name="T104" fmla="*/ 11 w 564"/>
                <a:gd name="T105" fmla="*/ 392 h 593"/>
                <a:gd name="T106" fmla="*/ 24 w 564"/>
                <a:gd name="T107" fmla="*/ 399 h 593"/>
                <a:gd name="T108" fmla="*/ 53 w 564"/>
                <a:gd name="T109" fmla="*/ 408 h 593"/>
                <a:gd name="T110" fmla="*/ 81 w 564"/>
                <a:gd name="T111" fmla="*/ 444 h 593"/>
                <a:gd name="T112" fmla="*/ 99 w 564"/>
                <a:gd name="T113" fmla="*/ 449 h 593"/>
                <a:gd name="T114" fmla="*/ 101 w 564"/>
                <a:gd name="T115" fmla="*/ 489 h 593"/>
                <a:gd name="T116" fmla="*/ 97 w 564"/>
                <a:gd name="T117" fmla="*/ 500 h 593"/>
                <a:gd name="T118" fmla="*/ 88 w 564"/>
                <a:gd name="T119" fmla="*/ 523 h 59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64"/>
                <a:gd name="T181" fmla="*/ 0 h 593"/>
                <a:gd name="T182" fmla="*/ 564 w 564"/>
                <a:gd name="T183" fmla="*/ 593 h 59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64" h="593">
                  <a:moveTo>
                    <a:pt x="87" y="584"/>
                  </a:moveTo>
                  <a:lnTo>
                    <a:pt x="88" y="589"/>
                  </a:lnTo>
                  <a:lnTo>
                    <a:pt x="113" y="593"/>
                  </a:lnTo>
                  <a:lnTo>
                    <a:pt x="217" y="542"/>
                  </a:lnTo>
                  <a:lnTo>
                    <a:pt x="340" y="519"/>
                  </a:lnTo>
                  <a:lnTo>
                    <a:pt x="422" y="512"/>
                  </a:lnTo>
                  <a:lnTo>
                    <a:pt x="481" y="528"/>
                  </a:lnTo>
                  <a:lnTo>
                    <a:pt x="493" y="525"/>
                  </a:lnTo>
                  <a:lnTo>
                    <a:pt x="504" y="515"/>
                  </a:lnTo>
                  <a:lnTo>
                    <a:pt x="530" y="516"/>
                  </a:lnTo>
                  <a:lnTo>
                    <a:pt x="526" y="471"/>
                  </a:lnTo>
                  <a:lnTo>
                    <a:pt x="522" y="467"/>
                  </a:lnTo>
                  <a:lnTo>
                    <a:pt x="510" y="467"/>
                  </a:lnTo>
                  <a:lnTo>
                    <a:pt x="505" y="459"/>
                  </a:lnTo>
                  <a:lnTo>
                    <a:pt x="488" y="397"/>
                  </a:lnTo>
                  <a:lnTo>
                    <a:pt x="488" y="383"/>
                  </a:lnTo>
                  <a:lnTo>
                    <a:pt x="493" y="355"/>
                  </a:lnTo>
                  <a:lnTo>
                    <a:pt x="513" y="324"/>
                  </a:lnTo>
                  <a:lnTo>
                    <a:pt x="518" y="291"/>
                  </a:lnTo>
                  <a:lnTo>
                    <a:pt x="536" y="253"/>
                  </a:lnTo>
                  <a:lnTo>
                    <a:pt x="553" y="239"/>
                  </a:lnTo>
                  <a:lnTo>
                    <a:pt x="553" y="231"/>
                  </a:lnTo>
                  <a:lnTo>
                    <a:pt x="564" y="229"/>
                  </a:lnTo>
                  <a:lnTo>
                    <a:pt x="549" y="158"/>
                  </a:lnTo>
                  <a:lnTo>
                    <a:pt x="538" y="151"/>
                  </a:lnTo>
                  <a:lnTo>
                    <a:pt x="549" y="138"/>
                  </a:lnTo>
                  <a:lnTo>
                    <a:pt x="544" y="128"/>
                  </a:lnTo>
                  <a:lnTo>
                    <a:pt x="548" y="123"/>
                  </a:lnTo>
                  <a:lnTo>
                    <a:pt x="548" y="114"/>
                  </a:lnTo>
                  <a:lnTo>
                    <a:pt x="542" y="116"/>
                  </a:lnTo>
                  <a:lnTo>
                    <a:pt x="528" y="114"/>
                  </a:lnTo>
                  <a:lnTo>
                    <a:pt x="520" y="90"/>
                  </a:lnTo>
                  <a:lnTo>
                    <a:pt x="512" y="88"/>
                  </a:lnTo>
                  <a:lnTo>
                    <a:pt x="504" y="72"/>
                  </a:lnTo>
                  <a:lnTo>
                    <a:pt x="493" y="79"/>
                  </a:lnTo>
                  <a:lnTo>
                    <a:pt x="462" y="71"/>
                  </a:lnTo>
                  <a:lnTo>
                    <a:pt x="404" y="87"/>
                  </a:lnTo>
                  <a:lnTo>
                    <a:pt x="393" y="103"/>
                  </a:lnTo>
                  <a:lnTo>
                    <a:pt x="381" y="96"/>
                  </a:lnTo>
                  <a:lnTo>
                    <a:pt x="378" y="90"/>
                  </a:lnTo>
                  <a:lnTo>
                    <a:pt x="365" y="96"/>
                  </a:lnTo>
                  <a:lnTo>
                    <a:pt x="353" y="88"/>
                  </a:lnTo>
                  <a:lnTo>
                    <a:pt x="353" y="82"/>
                  </a:lnTo>
                  <a:lnTo>
                    <a:pt x="342" y="78"/>
                  </a:lnTo>
                  <a:lnTo>
                    <a:pt x="340" y="64"/>
                  </a:lnTo>
                  <a:lnTo>
                    <a:pt x="328" y="51"/>
                  </a:lnTo>
                  <a:lnTo>
                    <a:pt x="326" y="38"/>
                  </a:lnTo>
                  <a:lnTo>
                    <a:pt x="321" y="38"/>
                  </a:lnTo>
                  <a:lnTo>
                    <a:pt x="302" y="40"/>
                  </a:lnTo>
                  <a:lnTo>
                    <a:pt x="289" y="26"/>
                  </a:lnTo>
                  <a:lnTo>
                    <a:pt x="270" y="26"/>
                  </a:lnTo>
                  <a:lnTo>
                    <a:pt x="246" y="46"/>
                  </a:lnTo>
                  <a:lnTo>
                    <a:pt x="233" y="43"/>
                  </a:lnTo>
                  <a:lnTo>
                    <a:pt x="233" y="20"/>
                  </a:lnTo>
                  <a:lnTo>
                    <a:pt x="230" y="0"/>
                  </a:lnTo>
                  <a:lnTo>
                    <a:pt x="216" y="2"/>
                  </a:lnTo>
                  <a:lnTo>
                    <a:pt x="209" y="12"/>
                  </a:lnTo>
                  <a:lnTo>
                    <a:pt x="193" y="7"/>
                  </a:lnTo>
                  <a:lnTo>
                    <a:pt x="191" y="11"/>
                  </a:lnTo>
                  <a:lnTo>
                    <a:pt x="192" y="30"/>
                  </a:lnTo>
                  <a:lnTo>
                    <a:pt x="187" y="34"/>
                  </a:lnTo>
                  <a:lnTo>
                    <a:pt x="160" y="38"/>
                  </a:lnTo>
                  <a:lnTo>
                    <a:pt x="155" y="51"/>
                  </a:lnTo>
                  <a:lnTo>
                    <a:pt x="143" y="47"/>
                  </a:lnTo>
                  <a:lnTo>
                    <a:pt x="136" y="40"/>
                  </a:lnTo>
                  <a:lnTo>
                    <a:pt x="124" y="43"/>
                  </a:lnTo>
                  <a:lnTo>
                    <a:pt x="119" y="24"/>
                  </a:lnTo>
                  <a:lnTo>
                    <a:pt x="112" y="23"/>
                  </a:lnTo>
                  <a:lnTo>
                    <a:pt x="105" y="30"/>
                  </a:lnTo>
                  <a:lnTo>
                    <a:pt x="95" y="30"/>
                  </a:lnTo>
                  <a:lnTo>
                    <a:pt x="81" y="46"/>
                  </a:lnTo>
                  <a:lnTo>
                    <a:pt x="72" y="48"/>
                  </a:lnTo>
                  <a:lnTo>
                    <a:pt x="53" y="72"/>
                  </a:lnTo>
                  <a:lnTo>
                    <a:pt x="51" y="115"/>
                  </a:lnTo>
                  <a:lnTo>
                    <a:pt x="64" y="126"/>
                  </a:lnTo>
                  <a:lnTo>
                    <a:pt x="76" y="123"/>
                  </a:lnTo>
                  <a:lnTo>
                    <a:pt x="72" y="147"/>
                  </a:lnTo>
                  <a:lnTo>
                    <a:pt x="79" y="146"/>
                  </a:lnTo>
                  <a:lnTo>
                    <a:pt x="84" y="158"/>
                  </a:lnTo>
                  <a:lnTo>
                    <a:pt x="73" y="164"/>
                  </a:lnTo>
                  <a:lnTo>
                    <a:pt x="67" y="182"/>
                  </a:lnTo>
                  <a:lnTo>
                    <a:pt x="81" y="183"/>
                  </a:lnTo>
                  <a:lnTo>
                    <a:pt x="81" y="192"/>
                  </a:lnTo>
                  <a:lnTo>
                    <a:pt x="87" y="199"/>
                  </a:lnTo>
                  <a:lnTo>
                    <a:pt x="87" y="220"/>
                  </a:lnTo>
                  <a:lnTo>
                    <a:pt x="80" y="212"/>
                  </a:lnTo>
                  <a:lnTo>
                    <a:pt x="71" y="213"/>
                  </a:lnTo>
                  <a:lnTo>
                    <a:pt x="65" y="207"/>
                  </a:lnTo>
                  <a:lnTo>
                    <a:pt x="49" y="205"/>
                  </a:lnTo>
                  <a:lnTo>
                    <a:pt x="36" y="209"/>
                  </a:lnTo>
                  <a:lnTo>
                    <a:pt x="40" y="220"/>
                  </a:lnTo>
                  <a:lnTo>
                    <a:pt x="36" y="231"/>
                  </a:lnTo>
                  <a:lnTo>
                    <a:pt x="56" y="233"/>
                  </a:lnTo>
                  <a:lnTo>
                    <a:pt x="56" y="243"/>
                  </a:lnTo>
                  <a:lnTo>
                    <a:pt x="59" y="247"/>
                  </a:lnTo>
                  <a:lnTo>
                    <a:pt x="52" y="253"/>
                  </a:lnTo>
                  <a:lnTo>
                    <a:pt x="49" y="273"/>
                  </a:lnTo>
                  <a:lnTo>
                    <a:pt x="40" y="293"/>
                  </a:lnTo>
                  <a:lnTo>
                    <a:pt x="17" y="291"/>
                  </a:lnTo>
                  <a:lnTo>
                    <a:pt x="11" y="295"/>
                  </a:lnTo>
                  <a:lnTo>
                    <a:pt x="16" y="319"/>
                  </a:lnTo>
                  <a:lnTo>
                    <a:pt x="28" y="335"/>
                  </a:lnTo>
                  <a:lnTo>
                    <a:pt x="23" y="361"/>
                  </a:lnTo>
                  <a:lnTo>
                    <a:pt x="5" y="377"/>
                  </a:lnTo>
                  <a:lnTo>
                    <a:pt x="0" y="391"/>
                  </a:lnTo>
                  <a:lnTo>
                    <a:pt x="11" y="392"/>
                  </a:lnTo>
                  <a:lnTo>
                    <a:pt x="16" y="399"/>
                  </a:lnTo>
                  <a:lnTo>
                    <a:pt x="24" y="399"/>
                  </a:lnTo>
                  <a:lnTo>
                    <a:pt x="35" y="407"/>
                  </a:lnTo>
                  <a:lnTo>
                    <a:pt x="53" y="408"/>
                  </a:lnTo>
                  <a:lnTo>
                    <a:pt x="72" y="444"/>
                  </a:lnTo>
                  <a:lnTo>
                    <a:pt x="81" y="444"/>
                  </a:lnTo>
                  <a:lnTo>
                    <a:pt x="91" y="452"/>
                  </a:lnTo>
                  <a:lnTo>
                    <a:pt x="99" y="449"/>
                  </a:lnTo>
                  <a:lnTo>
                    <a:pt x="105" y="479"/>
                  </a:lnTo>
                  <a:lnTo>
                    <a:pt x="101" y="489"/>
                  </a:lnTo>
                  <a:lnTo>
                    <a:pt x="104" y="497"/>
                  </a:lnTo>
                  <a:lnTo>
                    <a:pt x="97" y="500"/>
                  </a:lnTo>
                  <a:lnTo>
                    <a:pt x="95" y="519"/>
                  </a:lnTo>
                  <a:lnTo>
                    <a:pt x="88" y="523"/>
                  </a:lnTo>
                  <a:lnTo>
                    <a:pt x="87" y="58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71" name="Freeform 60"/>
            <p:cNvSpPr>
              <a:spLocks/>
            </p:cNvSpPr>
            <p:nvPr/>
          </p:nvSpPr>
          <p:spPr bwMode="auto">
            <a:xfrm>
              <a:off x="3565" y="3923"/>
              <a:ext cx="98" cy="91"/>
            </a:xfrm>
            <a:custGeom>
              <a:avLst/>
              <a:gdLst>
                <a:gd name="T0" fmla="*/ 190 w 193"/>
                <a:gd name="T1" fmla="*/ 74 h 187"/>
                <a:gd name="T2" fmla="*/ 193 w 193"/>
                <a:gd name="T3" fmla="*/ 71 h 187"/>
                <a:gd name="T4" fmla="*/ 191 w 193"/>
                <a:gd name="T5" fmla="*/ 83 h 187"/>
                <a:gd name="T6" fmla="*/ 152 w 193"/>
                <a:gd name="T7" fmla="*/ 139 h 187"/>
                <a:gd name="T8" fmla="*/ 106 w 193"/>
                <a:gd name="T9" fmla="*/ 156 h 187"/>
                <a:gd name="T10" fmla="*/ 93 w 193"/>
                <a:gd name="T11" fmla="*/ 177 h 187"/>
                <a:gd name="T12" fmla="*/ 78 w 193"/>
                <a:gd name="T13" fmla="*/ 183 h 187"/>
                <a:gd name="T14" fmla="*/ 61 w 193"/>
                <a:gd name="T15" fmla="*/ 187 h 187"/>
                <a:gd name="T16" fmla="*/ 32 w 193"/>
                <a:gd name="T17" fmla="*/ 160 h 187"/>
                <a:gd name="T18" fmla="*/ 16 w 193"/>
                <a:gd name="T19" fmla="*/ 143 h 187"/>
                <a:gd name="T20" fmla="*/ 0 w 193"/>
                <a:gd name="T21" fmla="*/ 104 h 187"/>
                <a:gd name="T22" fmla="*/ 6 w 193"/>
                <a:gd name="T23" fmla="*/ 88 h 187"/>
                <a:gd name="T24" fmla="*/ 45 w 193"/>
                <a:gd name="T25" fmla="*/ 40 h 187"/>
                <a:gd name="T26" fmla="*/ 66 w 193"/>
                <a:gd name="T27" fmla="*/ 23 h 187"/>
                <a:gd name="T28" fmla="*/ 110 w 193"/>
                <a:gd name="T29" fmla="*/ 4 h 187"/>
                <a:gd name="T30" fmla="*/ 133 w 193"/>
                <a:gd name="T31" fmla="*/ 0 h 187"/>
                <a:gd name="T32" fmla="*/ 149 w 193"/>
                <a:gd name="T33" fmla="*/ 10 h 187"/>
                <a:gd name="T34" fmla="*/ 187 w 193"/>
                <a:gd name="T35" fmla="*/ 60 h 187"/>
                <a:gd name="T36" fmla="*/ 190 w 193"/>
                <a:gd name="T37" fmla="*/ 74 h 1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3"/>
                <a:gd name="T58" fmla="*/ 0 h 187"/>
                <a:gd name="T59" fmla="*/ 193 w 193"/>
                <a:gd name="T60" fmla="*/ 187 h 1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3" h="187">
                  <a:moveTo>
                    <a:pt x="190" y="74"/>
                  </a:moveTo>
                  <a:lnTo>
                    <a:pt x="193" y="71"/>
                  </a:lnTo>
                  <a:lnTo>
                    <a:pt x="191" y="83"/>
                  </a:lnTo>
                  <a:lnTo>
                    <a:pt x="152" y="139"/>
                  </a:lnTo>
                  <a:lnTo>
                    <a:pt x="106" y="156"/>
                  </a:lnTo>
                  <a:lnTo>
                    <a:pt x="93" y="177"/>
                  </a:lnTo>
                  <a:lnTo>
                    <a:pt x="78" y="183"/>
                  </a:lnTo>
                  <a:lnTo>
                    <a:pt x="61" y="187"/>
                  </a:lnTo>
                  <a:lnTo>
                    <a:pt x="32" y="160"/>
                  </a:lnTo>
                  <a:lnTo>
                    <a:pt x="16" y="143"/>
                  </a:lnTo>
                  <a:lnTo>
                    <a:pt x="0" y="104"/>
                  </a:lnTo>
                  <a:lnTo>
                    <a:pt x="6" y="88"/>
                  </a:lnTo>
                  <a:lnTo>
                    <a:pt x="45" y="40"/>
                  </a:lnTo>
                  <a:lnTo>
                    <a:pt x="66" y="23"/>
                  </a:lnTo>
                  <a:lnTo>
                    <a:pt x="110" y="4"/>
                  </a:lnTo>
                  <a:lnTo>
                    <a:pt x="133" y="0"/>
                  </a:lnTo>
                  <a:lnTo>
                    <a:pt x="149" y="10"/>
                  </a:lnTo>
                  <a:lnTo>
                    <a:pt x="187" y="60"/>
                  </a:lnTo>
                  <a:lnTo>
                    <a:pt x="190" y="7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72" name="Freeform 61"/>
            <p:cNvSpPr>
              <a:spLocks/>
            </p:cNvSpPr>
            <p:nvPr/>
          </p:nvSpPr>
          <p:spPr bwMode="auto">
            <a:xfrm>
              <a:off x="3565" y="3923"/>
              <a:ext cx="98" cy="91"/>
            </a:xfrm>
            <a:custGeom>
              <a:avLst/>
              <a:gdLst>
                <a:gd name="T0" fmla="*/ 190 w 193"/>
                <a:gd name="T1" fmla="*/ 74 h 187"/>
                <a:gd name="T2" fmla="*/ 193 w 193"/>
                <a:gd name="T3" fmla="*/ 71 h 187"/>
                <a:gd name="T4" fmla="*/ 191 w 193"/>
                <a:gd name="T5" fmla="*/ 83 h 187"/>
                <a:gd name="T6" fmla="*/ 152 w 193"/>
                <a:gd name="T7" fmla="*/ 139 h 187"/>
                <a:gd name="T8" fmla="*/ 106 w 193"/>
                <a:gd name="T9" fmla="*/ 156 h 187"/>
                <a:gd name="T10" fmla="*/ 93 w 193"/>
                <a:gd name="T11" fmla="*/ 177 h 187"/>
                <a:gd name="T12" fmla="*/ 78 w 193"/>
                <a:gd name="T13" fmla="*/ 183 h 187"/>
                <a:gd name="T14" fmla="*/ 61 w 193"/>
                <a:gd name="T15" fmla="*/ 187 h 187"/>
                <a:gd name="T16" fmla="*/ 32 w 193"/>
                <a:gd name="T17" fmla="*/ 160 h 187"/>
                <a:gd name="T18" fmla="*/ 16 w 193"/>
                <a:gd name="T19" fmla="*/ 143 h 187"/>
                <a:gd name="T20" fmla="*/ 0 w 193"/>
                <a:gd name="T21" fmla="*/ 104 h 187"/>
                <a:gd name="T22" fmla="*/ 6 w 193"/>
                <a:gd name="T23" fmla="*/ 88 h 187"/>
                <a:gd name="T24" fmla="*/ 45 w 193"/>
                <a:gd name="T25" fmla="*/ 40 h 187"/>
                <a:gd name="T26" fmla="*/ 66 w 193"/>
                <a:gd name="T27" fmla="*/ 23 h 187"/>
                <a:gd name="T28" fmla="*/ 110 w 193"/>
                <a:gd name="T29" fmla="*/ 4 h 187"/>
                <a:gd name="T30" fmla="*/ 133 w 193"/>
                <a:gd name="T31" fmla="*/ 0 h 187"/>
                <a:gd name="T32" fmla="*/ 149 w 193"/>
                <a:gd name="T33" fmla="*/ 10 h 187"/>
                <a:gd name="T34" fmla="*/ 187 w 193"/>
                <a:gd name="T35" fmla="*/ 60 h 187"/>
                <a:gd name="T36" fmla="*/ 190 w 193"/>
                <a:gd name="T37" fmla="*/ 74 h 1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3"/>
                <a:gd name="T58" fmla="*/ 0 h 187"/>
                <a:gd name="T59" fmla="*/ 193 w 193"/>
                <a:gd name="T60" fmla="*/ 187 h 1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3" h="187">
                  <a:moveTo>
                    <a:pt x="190" y="74"/>
                  </a:moveTo>
                  <a:lnTo>
                    <a:pt x="193" y="71"/>
                  </a:lnTo>
                  <a:lnTo>
                    <a:pt x="191" y="83"/>
                  </a:lnTo>
                  <a:lnTo>
                    <a:pt x="152" y="139"/>
                  </a:lnTo>
                  <a:lnTo>
                    <a:pt x="106" y="156"/>
                  </a:lnTo>
                  <a:lnTo>
                    <a:pt x="93" y="177"/>
                  </a:lnTo>
                  <a:lnTo>
                    <a:pt x="78" y="183"/>
                  </a:lnTo>
                  <a:lnTo>
                    <a:pt x="61" y="187"/>
                  </a:lnTo>
                  <a:lnTo>
                    <a:pt x="32" y="160"/>
                  </a:lnTo>
                  <a:lnTo>
                    <a:pt x="16" y="143"/>
                  </a:lnTo>
                  <a:lnTo>
                    <a:pt x="0" y="104"/>
                  </a:lnTo>
                  <a:lnTo>
                    <a:pt x="6" y="88"/>
                  </a:lnTo>
                  <a:lnTo>
                    <a:pt x="45" y="40"/>
                  </a:lnTo>
                  <a:lnTo>
                    <a:pt x="66" y="23"/>
                  </a:lnTo>
                  <a:lnTo>
                    <a:pt x="110" y="4"/>
                  </a:lnTo>
                  <a:lnTo>
                    <a:pt x="133" y="0"/>
                  </a:lnTo>
                  <a:lnTo>
                    <a:pt x="149" y="10"/>
                  </a:lnTo>
                  <a:lnTo>
                    <a:pt x="187" y="60"/>
                  </a:lnTo>
                  <a:lnTo>
                    <a:pt x="190" y="74"/>
                  </a:ln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73" name="Freeform 62"/>
            <p:cNvSpPr>
              <a:spLocks/>
            </p:cNvSpPr>
            <p:nvPr/>
          </p:nvSpPr>
          <p:spPr bwMode="auto">
            <a:xfrm>
              <a:off x="1817" y="2259"/>
              <a:ext cx="188" cy="189"/>
            </a:xfrm>
            <a:custGeom>
              <a:avLst/>
              <a:gdLst>
                <a:gd name="T0" fmla="*/ 0 w 369"/>
                <a:gd name="T1" fmla="*/ 147 h 384"/>
                <a:gd name="T2" fmla="*/ 6 w 369"/>
                <a:gd name="T3" fmla="*/ 155 h 384"/>
                <a:gd name="T4" fmla="*/ 23 w 369"/>
                <a:gd name="T5" fmla="*/ 173 h 384"/>
                <a:gd name="T6" fmla="*/ 56 w 369"/>
                <a:gd name="T7" fmla="*/ 205 h 384"/>
                <a:gd name="T8" fmla="*/ 164 w 369"/>
                <a:gd name="T9" fmla="*/ 285 h 384"/>
                <a:gd name="T10" fmla="*/ 212 w 369"/>
                <a:gd name="T11" fmla="*/ 325 h 384"/>
                <a:gd name="T12" fmla="*/ 269 w 369"/>
                <a:gd name="T13" fmla="*/ 362 h 384"/>
                <a:gd name="T14" fmla="*/ 313 w 369"/>
                <a:gd name="T15" fmla="*/ 378 h 384"/>
                <a:gd name="T16" fmla="*/ 352 w 369"/>
                <a:gd name="T17" fmla="*/ 323 h 384"/>
                <a:gd name="T18" fmla="*/ 361 w 369"/>
                <a:gd name="T19" fmla="*/ 300 h 384"/>
                <a:gd name="T20" fmla="*/ 365 w 369"/>
                <a:gd name="T21" fmla="*/ 289 h 384"/>
                <a:gd name="T22" fmla="*/ 363 w 369"/>
                <a:gd name="T23" fmla="*/ 249 h 384"/>
                <a:gd name="T24" fmla="*/ 345 w 369"/>
                <a:gd name="T25" fmla="*/ 244 h 384"/>
                <a:gd name="T26" fmla="*/ 317 w 369"/>
                <a:gd name="T27" fmla="*/ 208 h 384"/>
                <a:gd name="T28" fmla="*/ 288 w 369"/>
                <a:gd name="T29" fmla="*/ 199 h 384"/>
                <a:gd name="T30" fmla="*/ 275 w 369"/>
                <a:gd name="T31" fmla="*/ 192 h 384"/>
                <a:gd name="T32" fmla="*/ 269 w 369"/>
                <a:gd name="T33" fmla="*/ 177 h 384"/>
                <a:gd name="T34" fmla="*/ 292 w 369"/>
                <a:gd name="T35" fmla="*/ 135 h 384"/>
                <a:gd name="T36" fmla="*/ 275 w 369"/>
                <a:gd name="T37" fmla="*/ 95 h 384"/>
                <a:gd name="T38" fmla="*/ 259 w 369"/>
                <a:gd name="T39" fmla="*/ 84 h 384"/>
                <a:gd name="T40" fmla="*/ 225 w 369"/>
                <a:gd name="T41" fmla="*/ 124 h 384"/>
                <a:gd name="T42" fmla="*/ 201 w 369"/>
                <a:gd name="T43" fmla="*/ 105 h 384"/>
                <a:gd name="T44" fmla="*/ 183 w 369"/>
                <a:gd name="T45" fmla="*/ 105 h 384"/>
                <a:gd name="T46" fmla="*/ 197 w 369"/>
                <a:gd name="T47" fmla="*/ 71 h 384"/>
                <a:gd name="T48" fmla="*/ 187 w 369"/>
                <a:gd name="T49" fmla="*/ 20 h 384"/>
                <a:gd name="T50" fmla="*/ 145 w 369"/>
                <a:gd name="T51" fmla="*/ 9 h 384"/>
                <a:gd name="T52" fmla="*/ 127 w 369"/>
                <a:gd name="T53" fmla="*/ 3 h 384"/>
                <a:gd name="T54" fmla="*/ 113 w 369"/>
                <a:gd name="T55" fmla="*/ 15 h 384"/>
                <a:gd name="T56" fmla="*/ 100 w 369"/>
                <a:gd name="T57" fmla="*/ 32 h 384"/>
                <a:gd name="T58" fmla="*/ 85 w 369"/>
                <a:gd name="T59" fmla="*/ 72 h 384"/>
                <a:gd name="T60" fmla="*/ 63 w 369"/>
                <a:gd name="T61" fmla="*/ 93 h 384"/>
                <a:gd name="T62" fmla="*/ 32 w 369"/>
                <a:gd name="T63" fmla="*/ 116 h 384"/>
                <a:gd name="T64" fmla="*/ 15 w 369"/>
                <a:gd name="T65" fmla="*/ 140 h 3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9"/>
                <a:gd name="T100" fmla="*/ 0 h 384"/>
                <a:gd name="T101" fmla="*/ 369 w 369"/>
                <a:gd name="T102" fmla="*/ 384 h 3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9" h="384">
                  <a:moveTo>
                    <a:pt x="3" y="144"/>
                  </a:moveTo>
                  <a:lnTo>
                    <a:pt x="0" y="147"/>
                  </a:lnTo>
                  <a:lnTo>
                    <a:pt x="4" y="149"/>
                  </a:lnTo>
                  <a:lnTo>
                    <a:pt x="6" y="155"/>
                  </a:lnTo>
                  <a:lnTo>
                    <a:pt x="23" y="160"/>
                  </a:lnTo>
                  <a:lnTo>
                    <a:pt x="23" y="173"/>
                  </a:lnTo>
                  <a:lnTo>
                    <a:pt x="44" y="183"/>
                  </a:lnTo>
                  <a:lnTo>
                    <a:pt x="56" y="205"/>
                  </a:lnTo>
                  <a:lnTo>
                    <a:pt x="100" y="228"/>
                  </a:lnTo>
                  <a:lnTo>
                    <a:pt x="164" y="285"/>
                  </a:lnTo>
                  <a:lnTo>
                    <a:pt x="189" y="316"/>
                  </a:lnTo>
                  <a:lnTo>
                    <a:pt x="212" y="325"/>
                  </a:lnTo>
                  <a:lnTo>
                    <a:pt x="228" y="340"/>
                  </a:lnTo>
                  <a:lnTo>
                    <a:pt x="269" y="362"/>
                  </a:lnTo>
                  <a:lnTo>
                    <a:pt x="297" y="366"/>
                  </a:lnTo>
                  <a:lnTo>
                    <a:pt x="313" y="378"/>
                  </a:lnTo>
                  <a:lnTo>
                    <a:pt x="351" y="384"/>
                  </a:lnTo>
                  <a:lnTo>
                    <a:pt x="352" y="323"/>
                  </a:lnTo>
                  <a:lnTo>
                    <a:pt x="359" y="319"/>
                  </a:lnTo>
                  <a:lnTo>
                    <a:pt x="361" y="300"/>
                  </a:lnTo>
                  <a:lnTo>
                    <a:pt x="368" y="297"/>
                  </a:lnTo>
                  <a:lnTo>
                    <a:pt x="365" y="289"/>
                  </a:lnTo>
                  <a:lnTo>
                    <a:pt x="369" y="279"/>
                  </a:lnTo>
                  <a:lnTo>
                    <a:pt x="363" y="249"/>
                  </a:lnTo>
                  <a:lnTo>
                    <a:pt x="355" y="252"/>
                  </a:lnTo>
                  <a:lnTo>
                    <a:pt x="345" y="244"/>
                  </a:lnTo>
                  <a:lnTo>
                    <a:pt x="336" y="244"/>
                  </a:lnTo>
                  <a:lnTo>
                    <a:pt x="317" y="208"/>
                  </a:lnTo>
                  <a:lnTo>
                    <a:pt x="299" y="207"/>
                  </a:lnTo>
                  <a:lnTo>
                    <a:pt x="288" y="199"/>
                  </a:lnTo>
                  <a:lnTo>
                    <a:pt x="280" y="199"/>
                  </a:lnTo>
                  <a:lnTo>
                    <a:pt x="275" y="192"/>
                  </a:lnTo>
                  <a:lnTo>
                    <a:pt x="264" y="191"/>
                  </a:lnTo>
                  <a:lnTo>
                    <a:pt x="269" y="177"/>
                  </a:lnTo>
                  <a:lnTo>
                    <a:pt x="287" y="161"/>
                  </a:lnTo>
                  <a:lnTo>
                    <a:pt x="292" y="135"/>
                  </a:lnTo>
                  <a:lnTo>
                    <a:pt x="280" y="119"/>
                  </a:lnTo>
                  <a:lnTo>
                    <a:pt x="275" y="95"/>
                  </a:lnTo>
                  <a:lnTo>
                    <a:pt x="269" y="84"/>
                  </a:lnTo>
                  <a:lnTo>
                    <a:pt x="259" y="84"/>
                  </a:lnTo>
                  <a:lnTo>
                    <a:pt x="243" y="119"/>
                  </a:lnTo>
                  <a:lnTo>
                    <a:pt x="225" y="124"/>
                  </a:lnTo>
                  <a:lnTo>
                    <a:pt x="217" y="125"/>
                  </a:lnTo>
                  <a:lnTo>
                    <a:pt x="201" y="105"/>
                  </a:lnTo>
                  <a:lnTo>
                    <a:pt x="183" y="112"/>
                  </a:lnTo>
                  <a:lnTo>
                    <a:pt x="183" y="105"/>
                  </a:lnTo>
                  <a:lnTo>
                    <a:pt x="195" y="95"/>
                  </a:lnTo>
                  <a:lnTo>
                    <a:pt x="197" y="71"/>
                  </a:lnTo>
                  <a:lnTo>
                    <a:pt x="193" y="65"/>
                  </a:lnTo>
                  <a:lnTo>
                    <a:pt x="187" y="20"/>
                  </a:lnTo>
                  <a:lnTo>
                    <a:pt x="168" y="1"/>
                  </a:lnTo>
                  <a:lnTo>
                    <a:pt x="145" y="9"/>
                  </a:lnTo>
                  <a:lnTo>
                    <a:pt x="132" y="0"/>
                  </a:lnTo>
                  <a:lnTo>
                    <a:pt x="127" y="3"/>
                  </a:lnTo>
                  <a:lnTo>
                    <a:pt x="121" y="15"/>
                  </a:lnTo>
                  <a:lnTo>
                    <a:pt x="113" y="15"/>
                  </a:lnTo>
                  <a:lnTo>
                    <a:pt x="116" y="31"/>
                  </a:lnTo>
                  <a:lnTo>
                    <a:pt x="100" y="32"/>
                  </a:lnTo>
                  <a:lnTo>
                    <a:pt x="88" y="45"/>
                  </a:lnTo>
                  <a:lnTo>
                    <a:pt x="85" y="72"/>
                  </a:lnTo>
                  <a:lnTo>
                    <a:pt x="79" y="73"/>
                  </a:lnTo>
                  <a:lnTo>
                    <a:pt x="63" y="93"/>
                  </a:lnTo>
                  <a:lnTo>
                    <a:pt x="52" y="96"/>
                  </a:lnTo>
                  <a:lnTo>
                    <a:pt x="32" y="116"/>
                  </a:lnTo>
                  <a:lnTo>
                    <a:pt x="23" y="116"/>
                  </a:lnTo>
                  <a:lnTo>
                    <a:pt x="15" y="140"/>
                  </a:lnTo>
                  <a:lnTo>
                    <a:pt x="3" y="14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74" name="Freeform 63"/>
            <p:cNvSpPr>
              <a:spLocks/>
            </p:cNvSpPr>
            <p:nvPr/>
          </p:nvSpPr>
          <p:spPr bwMode="auto">
            <a:xfrm>
              <a:off x="3850" y="3073"/>
              <a:ext cx="140" cy="346"/>
            </a:xfrm>
            <a:custGeom>
              <a:avLst/>
              <a:gdLst>
                <a:gd name="T0" fmla="*/ 45 w 277"/>
                <a:gd name="T1" fmla="*/ 430 h 700"/>
                <a:gd name="T2" fmla="*/ 73 w 277"/>
                <a:gd name="T3" fmla="*/ 472 h 700"/>
                <a:gd name="T4" fmla="*/ 153 w 277"/>
                <a:gd name="T5" fmla="*/ 472 h 700"/>
                <a:gd name="T6" fmla="*/ 159 w 277"/>
                <a:gd name="T7" fmla="*/ 536 h 700"/>
                <a:gd name="T8" fmla="*/ 145 w 277"/>
                <a:gd name="T9" fmla="*/ 570 h 700"/>
                <a:gd name="T10" fmla="*/ 129 w 277"/>
                <a:gd name="T11" fmla="*/ 595 h 700"/>
                <a:gd name="T12" fmla="*/ 175 w 277"/>
                <a:gd name="T13" fmla="*/ 667 h 700"/>
                <a:gd name="T14" fmla="*/ 198 w 277"/>
                <a:gd name="T15" fmla="*/ 682 h 700"/>
                <a:gd name="T16" fmla="*/ 211 w 277"/>
                <a:gd name="T17" fmla="*/ 700 h 700"/>
                <a:gd name="T18" fmla="*/ 207 w 277"/>
                <a:gd name="T19" fmla="*/ 662 h 700"/>
                <a:gd name="T20" fmla="*/ 215 w 277"/>
                <a:gd name="T21" fmla="*/ 626 h 700"/>
                <a:gd name="T22" fmla="*/ 263 w 277"/>
                <a:gd name="T23" fmla="*/ 600 h 700"/>
                <a:gd name="T24" fmla="*/ 273 w 277"/>
                <a:gd name="T25" fmla="*/ 554 h 700"/>
                <a:gd name="T26" fmla="*/ 277 w 277"/>
                <a:gd name="T27" fmla="*/ 504 h 700"/>
                <a:gd name="T28" fmla="*/ 269 w 277"/>
                <a:gd name="T29" fmla="*/ 471 h 700"/>
                <a:gd name="T30" fmla="*/ 187 w 277"/>
                <a:gd name="T31" fmla="*/ 397 h 700"/>
                <a:gd name="T32" fmla="*/ 218 w 277"/>
                <a:gd name="T33" fmla="*/ 458 h 700"/>
                <a:gd name="T34" fmla="*/ 201 w 277"/>
                <a:gd name="T35" fmla="*/ 443 h 700"/>
                <a:gd name="T36" fmla="*/ 186 w 277"/>
                <a:gd name="T37" fmla="*/ 427 h 700"/>
                <a:gd name="T38" fmla="*/ 161 w 277"/>
                <a:gd name="T39" fmla="*/ 442 h 700"/>
                <a:gd name="T40" fmla="*/ 161 w 277"/>
                <a:gd name="T41" fmla="*/ 401 h 700"/>
                <a:gd name="T42" fmla="*/ 134 w 277"/>
                <a:gd name="T43" fmla="*/ 306 h 700"/>
                <a:gd name="T44" fmla="*/ 115 w 277"/>
                <a:gd name="T45" fmla="*/ 253 h 700"/>
                <a:gd name="T46" fmla="*/ 142 w 277"/>
                <a:gd name="T47" fmla="*/ 210 h 700"/>
                <a:gd name="T48" fmla="*/ 142 w 277"/>
                <a:gd name="T49" fmla="*/ 93 h 700"/>
                <a:gd name="T50" fmla="*/ 114 w 277"/>
                <a:gd name="T51" fmla="*/ 50 h 700"/>
                <a:gd name="T52" fmla="*/ 125 w 277"/>
                <a:gd name="T53" fmla="*/ 16 h 700"/>
                <a:gd name="T54" fmla="*/ 106 w 277"/>
                <a:gd name="T55" fmla="*/ 14 h 700"/>
                <a:gd name="T56" fmla="*/ 69 w 277"/>
                <a:gd name="T57" fmla="*/ 9 h 700"/>
                <a:gd name="T58" fmla="*/ 35 w 277"/>
                <a:gd name="T59" fmla="*/ 0 h 700"/>
                <a:gd name="T60" fmla="*/ 37 w 277"/>
                <a:gd name="T61" fmla="*/ 24 h 700"/>
                <a:gd name="T62" fmla="*/ 63 w 277"/>
                <a:gd name="T63" fmla="*/ 37 h 700"/>
                <a:gd name="T64" fmla="*/ 81 w 277"/>
                <a:gd name="T65" fmla="*/ 72 h 700"/>
                <a:gd name="T66" fmla="*/ 91 w 277"/>
                <a:gd name="T67" fmla="*/ 107 h 700"/>
                <a:gd name="T68" fmla="*/ 91 w 277"/>
                <a:gd name="T69" fmla="*/ 123 h 700"/>
                <a:gd name="T70" fmla="*/ 66 w 277"/>
                <a:gd name="T71" fmla="*/ 166 h 700"/>
                <a:gd name="T72" fmla="*/ 57 w 277"/>
                <a:gd name="T73" fmla="*/ 233 h 700"/>
                <a:gd name="T74" fmla="*/ 59 w 277"/>
                <a:gd name="T75" fmla="*/ 267 h 700"/>
                <a:gd name="T76" fmla="*/ 69 w 277"/>
                <a:gd name="T77" fmla="*/ 282 h 700"/>
                <a:gd name="T78" fmla="*/ 22 w 277"/>
                <a:gd name="T79" fmla="*/ 347 h 700"/>
                <a:gd name="T80" fmla="*/ 0 w 277"/>
                <a:gd name="T81" fmla="*/ 390 h 700"/>
                <a:gd name="T82" fmla="*/ 10 w 277"/>
                <a:gd name="T83" fmla="*/ 406 h 700"/>
                <a:gd name="T84" fmla="*/ 30 w 277"/>
                <a:gd name="T85" fmla="*/ 418 h 7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77"/>
                <a:gd name="T130" fmla="*/ 0 h 700"/>
                <a:gd name="T131" fmla="*/ 277 w 277"/>
                <a:gd name="T132" fmla="*/ 700 h 70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77" h="700">
                  <a:moveTo>
                    <a:pt x="34" y="423"/>
                  </a:moveTo>
                  <a:lnTo>
                    <a:pt x="45" y="430"/>
                  </a:lnTo>
                  <a:lnTo>
                    <a:pt x="58" y="454"/>
                  </a:lnTo>
                  <a:lnTo>
                    <a:pt x="73" y="472"/>
                  </a:lnTo>
                  <a:lnTo>
                    <a:pt x="142" y="462"/>
                  </a:lnTo>
                  <a:lnTo>
                    <a:pt x="153" y="472"/>
                  </a:lnTo>
                  <a:lnTo>
                    <a:pt x="159" y="507"/>
                  </a:lnTo>
                  <a:lnTo>
                    <a:pt x="159" y="536"/>
                  </a:lnTo>
                  <a:lnTo>
                    <a:pt x="142" y="558"/>
                  </a:lnTo>
                  <a:lnTo>
                    <a:pt x="145" y="570"/>
                  </a:lnTo>
                  <a:lnTo>
                    <a:pt x="134" y="578"/>
                  </a:lnTo>
                  <a:lnTo>
                    <a:pt x="129" y="595"/>
                  </a:lnTo>
                  <a:lnTo>
                    <a:pt x="139" y="626"/>
                  </a:lnTo>
                  <a:lnTo>
                    <a:pt x="175" y="667"/>
                  </a:lnTo>
                  <a:lnTo>
                    <a:pt x="193" y="675"/>
                  </a:lnTo>
                  <a:lnTo>
                    <a:pt x="198" y="682"/>
                  </a:lnTo>
                  <a:lnTo>
                    <a:pt x="191" y="700"/>
                  </a:lnTo>
                  <a:lnTo>
                    <a:pt x="211" y="700"/>
                  </a:lnTo>
                  <a:lnTo>
                    <a:pt x="215" y="674"/>
                  </a:lnTo>
                  <a:lnTo>
                    <a:pt x="207" y="662"/>
                  </a:lnTo>
                  <a:lnTo>
                    <a:pt x="205" y="650"/>
                  </a:lnTo>
                  <a:lnTo>
                    <a:pt x="215" y="626"/>
                  </a:lnTo>
                  <a:lnTo>
                    <a:pt x="257" y="608"/>
                  </a:lnTo>
                  <a:lnTo>
                    <a:pt x="263" y="600"/>
                  </a:lnTo>
                  <a:lnTo>
                    <a:pt x="266" y="564"/>
                  </a:lnTo>
                  <a:lnTo>
                    <a:pt x="273" y="554"/>
                  </a:lnTo>
                  <a:lnTo>
                    <a:pt x="266" y="531"/>
                  </a:lnTo>
                  <a:lnTo>
                    <a:pt x="277" y="504"/>
                  </a:lnTo>
                  <a:lnTo>
                    <a:pt x="274" y="482"/>
                  </a:lnTo>
                  <a:lnTo>
                    <a:pt x="269" y="471"/>
                  </a:lnTo>
                  <a:lnTo>
                    <a:pt x="190" y="375"/>
                  </a:lnTo>
                  <a:lnTo>
                    <a:pt x="187" y="397"/>
                  </a:lnTo>
                  <a:lnTo>
                    <a:pt x="203" y="409"/>
                  </a:lnTo>
                  <a:lnTo>
                    <a:pt x="218" y="458"/>
                  </a:lnTo>
                  <a:lnTo>
                    <a:pt x="211" y="458"/>
                  </a:lnTo>
                  <a:lnTo>
                    <a:pt x="201" y="443"/>
                  </a:lnTo>
                  <a:lnTo>
                    <a:pt x="193" y="440"/>
                  </a:lnTo>
                  <a:lnTo>
                    <a:pt x="186" y="427"/>
                  </a:lnTo>
                  <a:lnTo>
                    <a:pt x="178" y="443"/>
                  </a:lnTo>
                  <a:lnTo>
                    <a:pt x="161" y="442"/>
                  </a:lnTo>
                  <a:lnTo>
                    <a:pt x="155" y="426"/>
                  </a:lnTo>
                  <a:lnTo>
                    <a:pt x="161" y="401"/>
                  </a:lnTo>
                  <a:lnTo>
                    <a:pt x="145" y="378"/>
                  </a:lnTo>
                  <a:lnTo>
                    <a:pt x="134" y="306"/>
                  </a:lnTo>
                  <a:lnTo>
                    <a:pt x="114" y="267"/>
                  </a:lnTo>
                  <a:lnTo>
                    <a:pt x="115" y="253"/>
                  </a:lnTo>
                  <a:lnTo>
                    <a:pt x="134" y="230"/>
                  </a:lnTo>
                  <a:lnTo>
                    <a:pt x="142" y="210"/>
                  </a:lnTo>
                  <a:lnTo>
                    <a:pt x="138" y="114"/>
                  </a:lnTo>
                  <a:lnTo>
                    <a:pt x="142" y="93"/>
                  </a:lnTo>
                  <a:lnTo>
                    <a:pt x="123" y="73"/>
                  </a:lnTo>
                  <a:lnTo>
                    <a:pt x="114" y="50"/>
                  </a:lnTo>
                  <a:lnTo>
                    <a:pt x="115" y="25"/>
                  </a:lnTo>
                  <a:lnTo>
                    <a:pt x="125" y="16"/>
                  </a:lnTo>
                  <a:lnTo>
                    <a:pt x="121" y="24"/>
                  </a:lnTo>
                  <a:lnTo>
                    <a:pt x="106" y="14"/>
                  </a:lnTo>
                  <a:lnTo>
                    <a:pt x="81" y="21"/>
                  </a:lnTo>
                  <a:lnTo>
                    <a:pt x="69" y="9"/>
                  </a:lnTo>
                  <a:lnTo>
                    <a:pt x="53" y="9"/>
                  </a:lnTo>
                  <a:lnTo>
                    <a:pt x="35" y="0"/>
                  </a:lnTo>
                  <a:lnTo>
                    <a:pt x="33" y="9"/>
                  </a:lnTo>
                  <a:lnTo>
                    <a:pt x="37" y="24"/>
                  </a:lnTo>
                  <a:lnTo>
                    <a:pt x="53" y="24"/>
                  </a:lnTo>
                  <a:lnTo>
                    <a:pt x="63" y="37"/>
                  </a:lnTo>
                  <a:lnTo>
                    <a:pt x="71" y="62"/>
                  </a:lnTo>
                  <a:lnTo>
                    <a:pt x="81" y="72"/>
                  </a:lnTo>
                  <a:lnTo>
                    <a:pt x="86" y="102"/>
                  </a:lnTo>
                  <a:lnTo>
                    <a:pt x="91" y="107"/>
                  </a:lnTo>
                  <a:lnTo>
                    <a:pt x="93" y="117"/>
                  </a:lnTo>
                  <a:lnTo>
                    <a:pt x="91" y="123"/>
                  </a:lnTo>
                  <a:lnTo>
                    <a:pt x="67" y="137"/>
                  </a:lnTo>
                  <a:lnTo>
                    <a:pt x="66" y="166"/>
                  </a:lnTo>
                  <a:lnTo>
                    <a:pt x="55" y="195"/>
                  </a:lnTo>
                  <a:lnTo>
                    <a:pt x="57" y="233"/>
                  </a:lnTo>
                  <a:lnTo>
                    <a:pt x="53" y="255"/>
                  </a:lnTo>
                  <a:lnTo>
                    <a:pt x="59" y="267"/>
                  </a:lnTo>
                  <a:lnTo>
                    <a:pt x="67" y="270"/>
                  </a:lnTo>
                  <a:lnTo>
                    <a:pt x="69" y="282"/>
                  </a:lnTo>
                  <a:lnTo>
                    <a:pt x="30" y="301"/>
                  </a:lnTo>
                  <a:lnTo>
                    <a:pt x="22" y="347"/>
                  </a:lnTo>
                  <a:lnTo>
                    <a:pt x="13" y="371"/>
                  </a:lnTo>
                  <a:lnTo>
                    <a:pt x="0" y="390"/>
                  </a:lnTo>
                  <a:lnTo>
                    <a:pt x="2" y="405"/>
                  </a:lnTo>
                  <a:lnTo>
                    <a:pt x="10" y="406"/>
                  </a:lnTo>
                  <a:lnTo>
                    <a:pt x="15" y="418"/>
                  </a:lnTo>
                  <a:lnTo>
                    <a:pt x="30" y="418"/>
                  </a:lnTo>
                  <a:lnTo>
                    <a:pt x="34" y="42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75" name="Freeform 64"/>
            <p:cNvSpPr>
              <a:spLocks/>
            </p:cNvSpPr>
            <p:nvPr/>
          </p:nvSpPr>
          <p:spPr bwMode="auto">
            <a:xfrm>
              <a:off x="1816" y="1521"/>
              <a:ext cx="745" cy="664"/>
            </a:xfrm>
            <a:custGeom>
              <a:avLst/>
              <a:gdLst>
                <a:gd name="T0" fmla="*/ 1220 w 1469"/>
                <a:gd name="T1" fmla="*/ 357 h 1351"/>
                <a:gd name="T2" fmla="*/ 1261 w 1469"/>
                <a:gd name="T3" fmla="*/ 399 h 1351"/>
                <a:gd name="T4" fmla="*/ 1300 w 1469"/>
                <a:gd name="T5" fmla="*/ 436 h 1351"/>
                <a:gd name="T6" fmla="*/ 1358 w 1469"/>
                <a:gd name="T7" fmla="*/ 454 h 1351"/>
                <a:gd name="T8" fmla="*/ 1393 w 1469"/>
                <a:gd name="T9" fmla="*/ 498 h 1351"/>
                <a:gd name="T10" fmla="*/ 1385 w 1469"/>
                <a:gd name="T11" fmla="*/ 538 h 1351"/>
                <a:gd name="T12" fmla="*/ 1469 w 1469"/>
                <a:gd name="T13" fmla="*/ 537 h 1351"/>
                <a:gd name="T14" fmla="*/ 1429 w 1469"/>
                <a:gd name="T15" fmla="*/ 830 h 1351"/>
                <a:gd name="T16" fmla="*/ 1389 w 1469"/>
                <a:gd name="T17" fmla="*/ 882 h 1351"/>
                <a:gd name="T18" fmla="*/ 1340 w 1469"/>
                <a:gd name="T19" fmla="*/ 881 h 1351"/>
                <a:gd name="T20" fmla="*/ 1095 w 1469"/>
                <a:gd name="T21" fmla="*/ 914 h 1351"/>
                <a:gd name="T22" fmla="*/ 905 w 1469"/>
                <a:gd name="T23" fmla="*/ 993 h 1351"/>
                <a:gd name="T24" fmla="*/ 788 w 1469"/>
                <a:gd name="T25" fmla="*/ 1058 h 1351"/>
                <a:gd name="T26" fmla="*/ 706 w 1469"/>
                <a:gd name="T27" fmla="*/ 1105 h 1351"/>
                <a:gd name="T28" fmla="*/ 626 w 1469"/>
                <a:gd name="T29" fmla="*/ 1211 h 1351"/>
                <a:gd name="T30" fmla="*/ 591 w 1469"/>
                <a:gd name="T31" fmla="*/ 1278 h 1351"/>
                <a:gd name="T32" fmla="*/ 555 w 1469"/>
                <a:gd name="T33" fmla="*/ 1326 h 1351"/>
                <a:gd name="T34" fmla="*/ 499 w 1469"/>
                <a:gd name="T35" fmla="*/ 1343 h 1351"/>
                <a:gd name="T36" fmla="*/ 482 w 1469"/>
                <a:gd name="T37" fmla="*/ 1302 h 1351"/>
                <a:gd name="T38" fmla="*/ 457 w 1469"/>
                <a:gd name="T39" fmla="*/ 1311 h 1351"/>
                <a:gd name="T40" fmla="*/ 426 w 1469"/>
                <a:gd name="T41" fmla="*/ 1338 h 1351"/>
                <a:gd name="T42" fmla="*/ 402 w 1469"/>
                <a:gd name="T43" fmla="*/ 1340 h 1351"/>
                <a:gd name="T44" fmla="*/ 378 w 1469"/>
                <a:gd name="T45" fmla="*/ 1323 h 1351"/>
                <a:gd name="T46" fmla="*/ 347 w 1469"/>
                <a:gd name="T47" fmla="*/ 1346 h 1351"/>
                <a:gd name="T48" fmla="*/ 326 w 1469"/>
                <a:gd name="T49" fmla="*/ 1332 h 1351"/>
                <a:gd name="T50" fmla="*/ 311 w 1469"/>
                <a:gd name="T51" fmla="*/ 1312 h 1351"/>
                <a:gd name="T52" fmla="*/ 281 w 1469"/>
                <a:gd name="T53" fmla="*/ 1279 h 1351"/>
                <a:gd name="T54" fmla="*/ 293 w 1469"/>
                <a:gd name="T55" fmla="*/ 1254 h 1351"/>
                <a:gd name="T56" fmla="*/ 309 w 1469"/>
                <a:gd name="T57" fmla="*/ 1247 h 1351"/>
                <a:gd name="T58" fmla="*/ 289 w 1469"/>
                <a:gd name="T59" fmla="*/ 1226 h 1351"/>
                <a:gd name="T60" fmla="*/ 274 w 1469"/>
                <a:gd name="T61" fmla="*/ 1183 h 1351"/>
                <a:gd name="T62" fmla="*/ 259 w 1469"/>
                <a:gd name="T63" fmla="*/ 1160 h 1351"/>
                <a:gd name="T64" fmla="*/ 245 w 1469"/>
                <a:gd name="T65" fmla="*/ 1140 h 1351"/>
                <a:gd name="T66" fmla="*/ 199 w 1469"/>
                <a:gd name="T67" fmla="*/ 1163 h 1351"/>
                <a:gd name="T68" fmla="*/ 123 w 1469"/>
                <a:gd name="T69" fmla="*/ 1170 h 1351"/>
                <a:gd name="T70" fmla="*/ 87 w 1469"/>
                <a:gd name="T71" fmla="*/ 1159 h 1351"/>
                <a:gd name="T72" fmla="*/ 54 w 1469"/>
                <a:gd name="T73" fmla="*/ 1176 h 1351"/>
                <a:gd name="T74" fmla="*/ 54 w 1469"/>
                <a:gd name="T75" fmla="*/ 1140 h 1351"/>
                <a:gd name="T76" fmla="*/ 53 w 1469"/>
                <a:gd name="T77" fmla="*/ 1117 h 1351"/>
                <a:gd name="T78" fmla="*/ 45 w 1469"/>
                <a:gd name="T79" fmla="*/ 1070 h 1351"/>
                <a:gd name="T80" fmla="*/ 17 w 1469"/>
                <a:gd name="T81" fmla="*/ 1041 h 1351"/>
                <a:gd name="T82" fmla="*/ 17 w 1469"/>
                <a:gd name="T83" fmla="*/ 1001 h 1351"/>
                <a:gd name="T84" fmla="*/ 5 w 1469"/>
                <a:gd name="T85" fmla="*/ 937 h 1351"/>
                <a:gd name="T86" fmla="*/ 65 w 1469"/>
                <a:gd name="T87" fmla="*/ 842 h 1351"/>
                <a:gd name="T88" fmla="*/ 117 w 1469"/>
                <a:gd name="T89" fmla="*/ 886 h 1351"/>
                <a:gd name="T90" fmla="*/ 594 w 1469"/>
                <a:gd name="T91" fmla="*/ 866 h 1351"/>
                <a:gd name="T92" fmla="*/ 603 w 1469"/>
                <a:gd name="T93" fmla="*/ 0 h 135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469"/>
                <a:gd name="T142" fmla="*/ 0 h 1351"/>
                <a:gd name="T143" fmla="*/ 1469 w 1469"/>
                <a:gd name="T144" fmla="*/ 1351 h 135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469" h="1351">
                  <a:moveTo>
                    <a:pt x="752" y="4"/>
                  </a:moveTo>
                  <a:lnTo>
                    <a:pt x="1220" y="349"/>
                  </a:lnTo>
                  <a:lnTo>
                    <a:pt x="1220" y="357"/>
                  </a:lnTo>
                  <a:lnTo>
                    <a:pt x="1225" y="364"/>
                  </a:lnTo>
                  <a:lnTo>
                    <a:pt x="1223" y="381"/>
                  </a:lnTo>
                  <a:lnTo>
                    <a:pt x="1261" y="399"/>
                  </a:lnTo>
                  <a:lnTo>
                    <a:pt x="1268" y="419"/>
                  </a:lnTo>
                  <a:lnTo>
                    <a:pt x="1278" y="428"/>
                  </a:lnTo>
                  <a:lnTo>
                    <a:pt x="1300" y="436"/>
                  </a:lnTo>
                  <a:lnTo>
                    <a:pt x="1316" y="434"/>
                  </a:lnTo>
                  <a:lnTo>
                    <a:pt x="1329" y="452"/>
                  </a:lnTo>
                  <a:lnTo>
                    <a:pt x="1358" y="454"/>
                  </a:lnTo>
                  <a:lnTo>
                    <a:pt x="1390" y="473"/>
                  </a:lnTo>
                  <a:lnTo>
                    <a:pt x="1396" y="477"/>
                  </a:lnTo>
                  <a:lnTo>
                    <a:pt x="1393" y="498"/>
                  </a:lnTo>
                  <a:lnTo>
                    <a:pt x="1396" y="506"/>
                  </a:lnTo>
                  <a:lnTo>
                    <a:pt x="1389" y="514"/>
                  </a:lnTo>
                  <a:lnTo>
                    <a:pt x="1385" y="538"/>
                  </a:lnTo>
                  <a:lnTo>
                    <a:pt x="1396" y="553"/>
                  </a:lnTo>
                  <a:lnTo>
                    <a:pt x="1416" y="554"/>
                  </a:lnTo>
                  <a:lnTo>
                    <a:pt x="1469" y="537"/>
                  </a:lnTo>
                  <a:lnTo>
                    <a:pt x="1454" y="822"/>
                  </a:lnTo>
                  <a:lnTo>
                    <a:pt x="1445" y="822"/>
                  </a:lnTo>
                  <a:lnTo>
                    <a:pt x="1429" y="830"/>
                  </a:lnTo>
                  <a:lnTo>
                    <a:pt x="1420" y="853"/>
                  </a:lnTo>
                  <a:lnTo>
                    <a:pt x="1393" y="867"/>
                  </a:lnTo>
                  <a:lnTo>
                    <a:pt x="1389" y="882"/>
                  </a:lnTo>
                  <a:lnTo>
                    <a:pt x="1348" y="878"/>
                  </a:lnTo>
                  <a:lnTo>
                    <a:pt x="1348" y="883"/>
                  </a:lnTo>
                  <a:lnTo>
                    <a:pt x="1340" y="881"/>
                  </a:lnTo>
                  <a:lnTo>
                    <a:pt x="1197" y="882"/>
                  </a:lnTo>
                  <a:lnTo>
                    <a:pt x="1153" y="914"/>
                  </a:lnTo>
                  <a:lnTo>
                    <a:pt x="1095" y="914"/>
                  </a:lnTo>
                  <a:lnTo>
                    <a:pt x="1040" y="917"/>
                  </a:lnTo>
                  <a:lnTo>
                    <a:pt x="1008" y="926"/>
                  </a:lnTo>
                  <a:lnTo>
                    <a:pt x="905" y="993"/>
                  </a:lnTo>
                  <a:lnTo>
                    <a:pt x="883" y="1018"/>
                  </a:lnTo>
                  <a:lnTo>
                    <a:pt x="850" y="1039"/>
                  </a:lnTo>
                  <a:lnTo>
                    <a:pt x="788" y="1058"/>
                  </a:lnTo>
                  <a:lnTo>
                    <a:pt x="748" y="1065"/>
                  </a:lnTo>
                  <a:lnTo>
                    <a:pt x="723" y="1078"/>
                  </a:lnTo>
                  <a:lnTo>
                    <a:pt x="706" y="1105"/>
                  </a:lnTo>
                  <a:lnTo>
                    <a:pt x="683" y="1159"/>
                  </a:lnTo>
                  <a:lnTo>
                    <a:pt x="671" y="1176"/>
                  </a:lnTo>
                  <a:lnTo>
                    <a:pt x="626" y="1211"/>
                  </a:lnTo>
                  <a:lnTo>
                    <a:pt x="610" y="1231"/>
                  </a:lnTo>
                  <a:lnTo>
                    <a:pt x="606" y="1248"/>
                  </a:lnTo>
                  <a:lnTo>
                    <a:pt x="591" y="1278"/>
                  </a:lnTo>
                  <a:lnTo>
                    <a:pt x="587" y="1338"/>
                  </a:lnTo>
                  <a:lnTo>
                    <a:pt x="568" y="1340"/>
                  </a:lnTo>
                  <a:lnTo>
                    <a:pt x="555" y="1326"/>
                  </a:lnTo>
                  <a:lnTo>
                    <a:pt x="536" y="1326"/>
                  </a:lnTo>
                  <a:lnTo>
                    <a:pt x="512" y="1346"/>
                  </a:lnTo>
                  <a:lnTo>
                    <a:pt x="499" y="1343"/>
                  </a:lnTo>
                  <a:lnTo>
                    <a:pt x="499" y="1320"/>
                  </a:lnTo>
                  <a:lnTo>
                    <a:pt x="496" y="1300"/>
                  </a:lnTo>
                  <a:lnTo>
                    <a:pt x="482" y="1302"/>
                  </a:lnTo>
                  <a:lnTo>
                    <a:pt x="475" y="1312"/>
                  </a:lnTo>
                  <a:lnTo>
                    <a:pt x="459" y="1307"/>
                  </a:lnTo>
                  <a:lnTo>
                    <a:pt x="457" y="1311"/>
                  </a:lnTo>
                  <a:lnTo>
                    <a:pt x="458" y="1330"/>
                  </a:lnTo>
                  <a:lnTo>
                    <a:pt x="453" y="1334"/>
                  </a:lnTo>
                  <a:lnTo>
                    <a:pt x="426" y="1338"/>
                  </a:lnTo>
                  <a:lnTo>
                    <a:pt x="421" y="1351"/>
                  </a:lnTo>
                  <a:lnTo>
                    <a:pt x="409" y="1347"/>
                  </a:lnTo>
                  <a:lnTo>
                    <a:pt x="402" y="1340"/>
                  </a:lnTo>
                  <a:lnTo>
                    <a:pt x="390" y="1343"/>
                  </a:lnTo>
                  <a:lnTo>
                    <a:pt x="385" y="1324"/>
                  </a:lnTo>
                  <a:lnTo>
                    <a:pt x="378" y="1323"/>
                  </a:lnTo>
                  <a:lnTo>
                    <a:pt x="371" y="1330"/>
                  </a:lnTo>
                  <a:lnTo>
                    <a:pt x="361" y="1330"/>
                  </a:lnTo>
                  <a:lnTo>
                    <a:pt x="347" y="1346"/>
                  </a:lnTo>
                  <a:lnTo>
                    <a:pt x="338" y="1348"/>
                  </a:lnTo>
                  <a:lnTo>
                    <a:pt x="334" y="1338"/>
                  </a:lnTo>
                  <a:lnTo>
                    <a:pt x="326" y="1332"/>
                  </a:lnTo>
                  <a:lnTo>
                    <a:pt x="323" y="1324"/>
                  </a:lnTo>
                  <a:lnTo>
                    <a:pt x="315" y="1324"/>
                  </a:lnTo>
                  <a:lnTo>
                    <a:pt x="311" y="1312"/>
                  </a:lnTo>
                  <a:lnTo>
                    <a:pt x="311" y="1270"/>
                  </a:lnTo>
                  <a:lnTo>
                    <a:pt x="294" y="1268"/>
                  </a:lnTo>
                  <a:lnTo>
                    <a:pt x="281" y="1279"/>
                  </a:lnTo>
                  <a:lnTo>
                    <a:pt x="282" y="1267"/>
                  </a:lnTo>
                  <a:lnTo>
                    <a:pt x="291" y="1260"/>
                  </a:lnTo>
                  <a:lnTo>
                    <a:pt x="293" y="1254"/>
                  </a:lnTo>
                  <a:lnTo>
                    <a:pt x="299" y="1254"/>
                  </a:lnTo>
                  <a:lnTo>
                    <a:pt x="302" y="1247"/>
                  </a:lnTo>
                  <a:lnTo>
                    <a:pt x="309" y="1247"/>
                  </a:lnTo>
                  <a:lnTo>
                    <a:pt x="309" y="1238"/>
                  </a:lnTo>
                  <a:lnTo>
                    <a:pt x="299" y="1236"/>
                  </a:lnTo>
                  <a:lnTo>
                    <a:pt x="289" y="1226"/>
                  </a:lnTo>
                  <a:lnTo>
                    <a:pt x="282" y="1211"/>
                  </a:lnTo>
                  <a:lnTo>
                    <a:pt x="271" y="1212"/>
                  </a:lnTo>
                  <a:lnTo>
                    <a:pt x="274" y="1183"/>
                  </a:lnTo>
                  <a:lnTo>
                    <a:pt x="267" y="1175"/>
                  </a:lnTo>
                  <a:lnTo>
                    <a:pt x="270" y="1164"/>
                  </a:lnTo>
                  <a:lnTo>
                    <a:pt x="259" y="1160"/>
                  </a:lnTo>
                  <a:lnTo>
                    <a:pt x="262" y="1142"/>
                  </a:lnTo>
                  <a:lnTo>
                    <a:pt x="258" y="1134"/>
                  </a:lnTo>
                  <a:lnTo>
                    <a:pt x="245" y="1140"/>
                  </a:lnTo>
                  <a:lnTo>
                    <a:pt x="230" y="1134"/>
                  </a:lnTo>
                  <a:lnTo>
                    <a:pt x="227" y="1150"/>
                  </a:lnTo>
                  <a:lnTo>
                    <a:pt x="199" y="1163"/>
                  </a:lnTo>
                  <a:lnTo>
                    <a:pt x="195" y="1178"/>
                  </a:lnTo>
                  <a:lnTo>
                    <a:pt x="143" y="1158"/>
                  </a:lnTo>
                  <a:lnTo>
                    <a:pt x="123" y="1170"/>
                  </a:lnTo>
                  <a:lnTo>
                    <a:pt x="111" y="1187"/>
                  </a:lnTo>
                  <a:lnTo>
                    <a:pt x="102" y="1182"/>
                  </a:lnTo>
                  <a:lnTo>
                    <a:pt x="87" y="1159"/>
                  </a:lnTo>
                  <a:lnTo>
                    <a:pt x="78" y="1160"/>
                  </a:lnTo>
                  <a:lnTo>
                    <a:pt x="62" y="1175"/>
                  </a:lnTo>
                  <a:lnTo>
                    <a:pt x="54" y="1176"/>
                  </a:lnTo>
                  <a:lnTo>
                    <a:pt x="46" y="1174"/>
                  </a:lnTo>
                  <a:lnTo>
                    <a:pt x="40" y="1166"/>
                  </a:lnTo>
                  <a:lnTo>
                    <a:pt x="54" y="1140"/>
                  </a:lnTo>
                  <a:lnTo>
                    <a:pt x="60" y="1134"/>
                  </a:lnTo>
                  <a:lnTo>
                    <a:pt x="52" y="1129"/>
                  </a:lnTo>
                  <a:lnTo>
                    <a:pt x="53" y="1117"/>
                  </a:lnTo>
                  <a:lnTo>
                    <a:pt x="58" y="1110"/>
                  </a:lnTo>
                  <a:lnTo>
                    <a:pt x="58" y="1089"/>
                  </a:lnTo>
                  <a:lnTo>
                    <a:pt x="45" y="1070"/>
                  </a:lnTo>
                  <a:lnTo>
                    <a:pt x="38" y="1053"/>
                  </a:lnTo>
                  <a:lnTo>
                    <a:pt x="20" y="1053"/>
                  </a:lnTo>
                  <a:lnTo>
                    <a:pt x="17" y="1041"/>
                  </a:lnTo>
                  <a:lnTo>
                    <a:pt x="5" y="1025"/>
                  </a:lnTo>
                  <a:lnTo>
                    <a:pt x="17" y="1009"/>
                  </a:lnTo>
                  <a:lnTo>
                    <a:pt x="17" y="1001"/>
                  </a:lnTo>
                  <a:lnTo>
                    <a:pt x="12" y="970"/>
                  </a:lnTo>
                  <a:lnTo>
                    <a:pt x="0" y="958"/>
                  </a:lnTo>
                  <a:lnTo>
                    <a:pt x="5" y="937"/>
                  </a:lnTo>
                  <a:lnTo>
                    <a:pt x="2" y="926"/>
                  </a:lnTo>
                  <a:lnTo>
                    <a:pt x="42" y="890"/>
                  </a:lnTo>
                  <a:lnTo>
                    <a:pt x="65" y="842"/>
                  </a:lnTo>
                  <a:lnTo>
                    <a:pt x="79" y="823"/>
                  </a:lnTo>
                  <a:lnTo>
                    <a:pt x="101" y="833"/>
                  </a:lnTo>
                  <a:lnTo>
                    <a:pt x="117" y="886"/>
                  </a:lnTo>
                  <a:lnTo>
                    <a:pt x="142" y="890"/>
                  </a:lnTo>
                  <a:lnTo>
                    <a:pt x="190" y="855"/>
                  </a:lnTo>
                  <a:lnTo>
                    <a:pt x="594" y="866"/>
                  </a:lnTo>
                  <a:lnTo>
                    <a:pt x="619" y="791"/>
                  </a:lnTo>
                  <a:lnTo>
                    <a:pt x="586" y="780"/>
                  </a:lnTo>
                  <a:lnTo>
                    <a:pt x="603" y="0"/>
                  </a:lnTo>
                  <a:lnTo>
                    <a:pt x="752" y="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76" name="Freeform 65"/>
            <p:cNvSpPr>
              <a:spLocks/>
            </p:cNvSpPr>
            <p:nvPr/>
          </p:nvSpPr>
          <p:spPr bwMode="auto">
            <a:xfrm>
              <a:off x="1629" y="1421"/>
              <a:ext cx="569" cy="555"/>
            </a:xfrm>
            <a:custGeom>
              <a:avLst/>
              <a:gdLst>
                <a:gd name="T0" fmla="*/ 33 w 1121"/>
                <a:gd name="T1" fmla="*/ 555 h 1130"/>
                <a:gd name="T2" fmla="*/ 50 w 1121"/>
                <a:gd name="T3" fmla="*/ 547 h 1130"/>
                <a:gd name="T4" fmla="*/ 75 w 1121"/>
                <a:gd name="T5" fmla="*/ 587 h 1130"/>
                <a:gd name="T6" fmla="*/ 79 w 1121"/>
                <a:gd name="T7" fmla="*/ 661 h 1130"/>
                <a:gd name="T8" fmla="*/ 54 w 1121"/>
                <a:gd name="T9" fmla="*/ 694 h 1130"/>
                <a:gd name="T10" fmla="*/ 73 w 1121"/>
                <a:gd name="T11" fmla="*/ 741 h 1130"/>
                <a:gd name="T12" fmla="*/ 63 w 1121"/>
                <a:gd name="T13" fmla="*/ 860 h 1130"/>
                <a:gd name="T14" fmla="*/ 0 w 1121"/>
                <a:gd name="T15" fmla="*/ 1001 h 1130"/>
                <a:gd name="T16" fmla="*/ 26 w 1121"/>
                <a:gd name="T17" fmla="*/ 964 h 1130"/>
                <a:gd name="T18" fmla="*/ 75 w 1121"/>
                <a:gd name="T19" fmla="*/ 966 h 1130"/>
                <a:gd name="T20" fmla="*/ 126 w 1121"/>
                <a:gd name="T21" fmla="*/ 958 h 1130"/>
                <a:gd name="T22" fmla="*/ 189 w 1121"/>
                <a:gd name="T23" fmla="*/ 956 h 1130"/>
                <a:gd name="T24" fmla="*/ 198 w 1121"/>
                <a:gd name="T25" fmla="*/ 962 h 1130"/>
                <a:gd name="T26" fmla="*/ 223 w 1121"/>
                <a:gd name="T27" fmla="*/ 980 h 1130"/>
                <a:gd name="T28" fmla="*/ 234 w 1121"/>
                <a:gd name="T29" fmla="*/ 1001 h 1130"/>
                <a:gd name="T30" fmla="*/ 251 w 1121"/>
                <a:gd name="T31" fmla="*/ 1003 h 1130"/>
                <a:gd name="T32" fmla="*/ 269 w 1121"/>
                <a:gd name="T33" fmla="*/ 1001 h 1130"/>
                <a:gd name="T34" fmla="*/ 286 w 1121"/>
                <a:gd name="T35" fmla="*/ 1045 h 1130"/>
                <a:gd name="T36" fmla="*/ 297 w 1121"/>
                <a:gd name="T37" fmla="*/ 1059 h 1130"/>
                <a:gd name="T38" fmla="*/ 310 w 1121"/>
                <a:gd name="T39" fmla="*/ 1071 h 1130"/>
                <a:gd name="T40" fmla="*/ 311 w 1121"/>
                <a:gd name="T41" fmla="*/ 1082 h 1130"/>
                <a:gd name="T42" fmla="*/ 343 w 1121"/>
                <a:gd name="T43" fmla="*/ 1099 h 1130"/>
                <a:gd name="T44" fmla="*/ 371 w 1121"/>
                <a:gd name="T45" fmla="*/ 1130 h 1130"/>
                <a:gd name="T46" fmla="*/ 434 w 1121"/>
                <a:gd name="T47" fmla="*/ 1046 h 1130"/>
                <a:gd name="T48" fmla="*/ 470 w 1121"/>
                <a:gd name="T49" fmla="*/ 1037 h 1130"/>
                <a:gd name="T50" fmla="*/ 511 w 1121"/>
                <a:gd name="T51" fmla="*/ 1094 h 1130"/>
                <a:gd name="T52" fmla="*/ 963 w 1121"/>
                <a:gd name="T53" fmla="*/ 1070 h 1130"/>
                <a:gd name="T54" fmla="*/ 955 w 1121"/>
                <a:gd name="T55" fmla="*/ 984 h 1130"/>
                <a:gd name="T56" fmla="*/ 1121 w 1121"/>
                <a:gd name="T57" fmla="*/ 208 h 1130"/>
                <a:gd name="T58" fmla="*/ 845 w 1121"/>
                <a:gd name="T59" fmla="*/ 0 h 1130"/>
                <a:gd name="T60" fmla="*/ 822 w 1121"/>
                <a:gd name="T61" fmla="*/ 110 h 1130"/>
                <a:gd name="T62" fmla="*/ 511 w 1121"/>
                <a:gd name="T63" fmla="*/ 333 h 1130"/>
                <a:gd name="T64" fmla="*/ 411 w 1121"/>
                <a:gd name="T65" fmla="*/ 364 h 1130"/>
                <a:gd name="T66" fmla="*/ 391 w 1121"/>
                <a:gd name="T67" fmla="*/ 435 h 1130"/>
                <a:gd name="T68" fmla="*/ 65 w 1121"/>
                <a:gd name="T69" fmla="*/ 519 h 1130"/>
                <a:gd name="T70" fmla="*/ 33 w 1121"/>
                <a:gd name="T71" fmla="*/ 552 h 1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21"/>
                <a:gd name="T109" fmla="*/ 0 h 1130"/>
                <a:gd name="T110" fmla="*/ 1121 w 1121"/>
                <a:gd name="T111" fmla="*/ 1130 h 1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21" h="1130">
                  <a:moveTo>
                    <a:pt x="33" y="552"/>
                  </a:moveTo>
                  <a:lnTo>
                    <a:pt x="33" y="555"/>
                  </a:lnTo>
                  <a:lnTo>
                    <a:pt x="34" y="552"/>
                  </a:lnTo>
                  <a:lnTo>
                    <a:pt x="50" y="547"/>
                  </a:lnTo>
                  <a:lnTo>
                    <a:pt x="62" y="587"/>
                  </a:lnTo>
                  <a:lnTo>
                    <a:pt x="75" y="587"/>
                  </a:lnTo>
                  <a:lnTo>
                    <a:pt x="86" y="616"/>
                  </a:lnTo>
                  <a:lnTo>
                    <a:pt x="79" y="661"/>
                  </a:lnTo>
                  <a:lnTo>
                    <a:pt x="66" y="688"/>
                  </a:lnTo>
                  <a:lnTo>
                    <a:pt x="54" y="694"/>
                  </a:lnTo>
                  <a:lnTo>
                    <a:pt x="50" y="702"/>
                  </a:lnTo>
                  <a:lnTo>
                    <a:pt x="73" y="741"/>
                  </a:lnTo>
                  <a:lnTo>
                    <a:pt x="74" y="782"/>
                  </a:lnTo>
                  <a:lnTo>
                    <a:pt x="63" y="860"/>
                  </a:lnTo>
                  <a:lnTo>
                    <a:pt x="22" y="942"/>
                  </a:lnTo>
                  <a:lnTo>
                    <a:pt x="0" y="1001"/>
                  </a:lnTo>
                  <a:lnTo>
                    <a:pt x="17" y="984"/>
                  </a:lnTo>
                  <a:lnTo>
                    <a:pt x="26" y="964"/>
                  </a:lnTo>
                  <a:lnTo>
                    <a:pt x="62" y="962"/>
                  </a:lnTo>
                  <a:lnTo>
                    <a:pt x="75" y="966"/>
                  </a:lnTo>
                  <a:lnTo>
                    <a:pt x="111" y="957"/>
                  </a:lnTo>
                  <a:lnTo>
                    <a:pt x="126" y="958"/>
                  </a:lnTo>
                  <a:lnTo>
                    <a:pt x="133" y="953"/>
                  </a:lnTo>
                  <a:lnTo>
                    <a:pt x="189" y="956"/>
                  </a:lnTo>
                  <a:lnTo>
                    <a:pt x="195" y="953"/>
                  </a:lnTo>
                  <a:lnTo>
                    <a:pt x="198" y="962"/>
                  </a:lnTo>
                  <a:lnTo>
                    <a:pt x="207" y="964"/>
                  </a:lnTo>
                  <a:lnTo>
                    <a:pt x="223" y="980"/>
                  </a:lnTo>
                  <a:lnTo>
                    <a:pt x="225" y="989"/>
                  </a:lnTo>
                  <a:lnTo>
                    <a:pt x="234" y="1001"/>
                  </a:lnTo>
                  <a:lnTo>
                    <a:pt x="251" y="995"/>
                  </a:lnTo>
                  <a:lnTo>
                    <a:pt x="251" y="1003"/>
                  </a:lnTo>
                  <a:lnTo>
                    <a:pt x="255" y="1003"/>
                  </a:lnTo>
                  <a:lnTo>
                    <a:pt x="269" y="1001"/>
                  </a:lnTo>
                  <a:lnTo>
                    <a:pt x="282" y="1022"/>
                  </a:lnTo>
                  <a:lnTo>
                    <a:pt x="286" y="1045"/>
                  </a:lnTo>
                  <a:lnTo>
                    <a:pt x="293" y="1049"/>
                  </a:lnTo>
                  <a:lnTo>
                    <a:pt x="297" y="1059"/>
                  </a:lnTo>
                  <a:lnTo>
                    <a:pt x="307" y="1059"/>
                  </a:lnTo>
                  <a:lnTo>
                    <a:pt x="310" y="1071"/>
                  </a:lnTo>
                  <a:lnTo>
                    <a:pt x="318" y="1078"/>
                  </a:lnTo>
                  <a:lnTo>
                    <a:pt x="311" y="1082"/>
                  </a:lnTo>
                  <a:lnTo>
                    <a:pt x="327" y="1094"/>
                  </a:lnTo>
                  <a:lnTo>
                    <a:pt x="343" y="1099"/>
                  </a:lnTo>
                  <a:lnTo>
                    <a:pt x="350" y="1117"/>
                  </a:lnTo>
                  <a:lnTo>
                    <a:pt x="371" y="1130"/>
                  </a:lnTo>
                  <a:lnTo>
                    <a:pt x="411" y="1094"/>
                  </a:lnTo>
                  <a:lnTo>
                    <a:pt x="434" y="1046"/>
                  </a:lnTo>
                  <a:lnTo>
                    <a:pt x="448" y="1027"/>
                  </a:lnTo>
                  <a:lnTo>
                    <a:pt x="470" y="1037"/>
                  </a:lnTo>
                  <a:lnTo>
                    <a:pt x="486" y="1090"/>
                  </a:lnTo>
                  <a:lnTo>
                    <a:pt x="511" y="1094"/>
                  </a:lnTo>
                  <a:lnTo>
                    <a:pt x="559" y="1059"/>
                  </a:lnTo>
                  <a:lnTo>
                    <a:pt x="963" y="1070"/>
                  </a:lnTo>
                  <a:lnTo>
                    <a:pt x="988" y="995"/>
                  </a:lnTo>
                  <a:lnTo>
                    <a:pt x="955" y="984"/>
                  </a:lnTo>
                  <a:lnTo>
                    <a:pt x="972" y="204"/>
                  </a:lnTo>
                  <a:lnTo>
                    <a:pt x="1121" y="208"/>
                  </a:lnTo>
                  <a:lnTo>
                    <a:pt x="844" y="6"/>
                  </a:lnTo>
                  <a:lnTo>
                    <a:pt x="845" y="0"/>
                  </a:lnTo>
                  <a:lnTo>
                    <a:pt x="826" y="107"/>
                  </a:lnTo>
                  <a:lnTo>
                    <a:pt x="822" y="110"/>
                  </a:lnTo>
                  <a:lnTo>
                    <a:pt x="556" y="104"/>
                  </a:lnTo>
                  <a:lnTo>
                    <a:pt x="511" y="333"/>
                  </a:lnTo>
                  <a:lnTo>
                    <a:pt x="427" y="352"/>
                  </a:lnTo>
                  <a:lnTo>
                    <a:pt x="411" y="364"/>
                  </a:lnTo>
                  <a:lnTo>
                    <a:pt x="399" y="383"/>
                  </a:lnTo>
                  <a:lnTo>
                    <a:pt x="391" y="435"/>
                  </a:lnTo>
                  <a:lnTo>
                    <a:pt x="386" y="520"/>
                  </a:lnTo>
                  <a:lnTo>
                    <a:pt x="65" y="519"/>
                  </a:lnTo>
                  <a:lnTo>
                    <a:pt x="61" y="528"/>
                  </a:lnTo>
                  <a:lnTo>
                    <a:pt x="33" y="55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77" name="Freeform 66"/>
            <p:cNvSpPr>
              <a:spLocks/>
            </p:cNvSpPr>
            <p:nvPr/>
          </p:nvSpPr>
          <p:spPr bwMode="auto">
            <a:xfrm>
              <a:off x="1878" y="1046"/>
              <a:ext cx="537" cy="356"/>
            </a:xfrm>
            <a:custGeom>
              <a:avLst/>
              <a:gdLst>
                <a:gd name="T0" fmla="*/ 10 w 1059"/>
                <a:gd name="T1" fmla="*/ 696 h 723"/>
                <a:gd name="T2" fmla="*/ 124 w 1059"/>
                <a:gd name="T3" fmla="*/ 671 h 723"/>
                <a:gd name="T4" fmla="*/ 188 w 1059"/>
                <a:gd name="T5" fmla="*/ 626 h 723"/>
                <a:gd name="T6" fmla="*/ 250 w 1059"/>
                <a:gd name="T7" fmla="*/ 590 h 723"/>
                <a:gd name="T8" fmla="*/ 284 w 1059"/>
                <a:gd name="T9" fmla="*/ 551 h 723"/>
                <a:gd name="T10" fmla="*/ 320 w 1059"/>
                <a:gd name="T11" fmla="*/ 508 h 723"/>
                <a:gd name="T12" fmla="*/ 313 w 1059"/>
                <a:gd name="T13" fmla="*/ 456 h 723"/>
                <a:gd name="T14" fmla="*/ 369 w 1059"/>
                <a:gd name="T15" fmla="*/ 351 h 723"/>
                <a:gd name="T16" fmla="*/ 391 w 1059"/>
                <a:gd name="T17" fmla="*/ 337 h 723"/>
                <a:gd name="T18" fmla="*/ 409 w 1059"/>
                <a:gd name="T19" fmla="*/ 309 h 723"/>
                <a:gd name="T20" fmla="*/ 485 w 1059"/>
                <a:gd name="T21" fmla="*/ 226 h 723"/>
                <a:gd name="T22" fmla="*/ 617 w 1059"/>
                <a:gd name="T23" fmla="*/ 171 h 723"/>
                <a:gd name="T24" fmla="*/ 650 w 1059"/>
                <a:gd name="T25" fmla="*/ 133 h 723"/>
                <a:gd name="T26" fmla="*/ 731 w 1059"/>
                <a:gd name="T27" fmla="*/ 14 h 723"/>
                <a:gd name="T28" fmla="*/ 782 w 1059"/>
                <a:gd name="T29" fmla="*/ 23 h 723"/>
                <a:gd name="T30" fmla="*/ 823 w 1059"/>
                <a:gd name="T31" fmla="*/ 63 h 723"/>
                <a:gd name="T32" fmla="*/ 872 w 1059"/>
                <a:gd name="T33" fmla="*/ 57 h 723"/>
                <a:gd name="T34" fmla="*/ 944 w 1059"/>
                <a:gd name="T35" fmla="*/ 55 h 723"/>
                <a:gd name="T36" fmla="*/ 978 w 1059"/>
                <a:gd name="T37" fmla="*/ 73 h 723"/>
                <a:gd name="T38" fmla="*/ 1004 w 1059"/>
                <a:gd name="T39" fmla="*/ 63 h 723"/>
                <a:gd name="T40" fmla="*/ 1031 w 1059"/>
                <a:gd name="T41" fmla="*/ 103 h 723"/>
                <a:gd name="T42" fmla="*/ 1031 w 1059"/>
                <a:gd name="T43" fmla="*/ 122 h 723"/>
                <a:gd name="T44" fmla="*/ 1028 w 1059"/>
                <a:gd name="T45" fmla="*/ 159 h 723"/>
                <a:gd name="T46" fmla="*/ 1028 w 1059"/>
                <a:gd name="T47" fmla="*/ 206 h 723"/>
                <a:gd name="T48" fmla="*/ 1026 w 1059"/>
                <a:gd name="T49" fmla="*/ 247 h 723"/>
                <a:gd name="T50" fmla="*/ 1031 w 1059"/>
                <a:gd name="T51" fmla="*/ 278 h 723"/>
                <a:gd name="T52" fmla="*/ 1038 w 1059"/>
                <a:gd name="T53" fmla="*/ 313 h 723"/>
                <a:gd name="T54" fmla="*/ 1039 w 1059"/>
                <a:gd name="T55" fmla="*/ 333 h 723"/>
                <a:gd name="T56" fmla="*/ 942 w 1059"/>
                <a:gd name="T57" fmla="*/ 327 h 723"/>
                <a:gd name="T58" fmla="*/ 900 w 1059"/>
                <a:gd name="T59" fmla="*/ 333 h 723"/>
                <a:gd name="T60" fmla="*/ 855 w 1059"/>
                <a:gd name="T61" fmla="*/ 368 h 723"/>
                <a:gd name="T62" fmla="*/ 818 w 1059"/>
                <a:gd name="T63" fmla="*/ 372 h 723"/>
                <a:gd name="T64" fmla="*/ 823 w 1059"/>
                <a:gd name="T65" fmla="*/ 394 h 723"/>
                <a:gd name="T66" fmla="*/ 810 w 1059"/>
                <a:gd name="T67" fmla="*/ 415 h 723"/>
                <a:gd name="T68" fmla="*/ 828 w 1059"/>
                <a:gd name="T69" fmla="*/ 423 h 723"/>
                <a:gd name="T70" fmla="*/ 791 w 1059"/>
                <a:gd name="T71" fmla="*/ 439 h 723"/>
                <a:gd name="T72" fmla="*/ 718 w 1059"/>
                <a:gd name="T73" fmla="*/ 470 h 723"/>
                <a:gd name="T74" fmla="*/ 678 w 1059"/>
                <a:gd name="T75" fmla="*/ 510 h 723"/>
                <a:gd name="T76" fmla="*/ 593 w 1059"/>
                <a:gd name="T77" fmla="*/ 532 h 723"/>
                <a:gd name="T78" fmla="*/ 562 w 1059"/>
                <a:gd name="T79" fmla="*/ 548 h 723"/>
                <a:gd name="T80" fmla="*/ 521 w 1059"/>
                <a:gd name="T81" fmla="*/ 544 h 723"/>
                <a:gd name="T82" fmla="*/ 458 w 1059"/>
                <a:gd name="T83" fmla="*/ 572 h 723"/>
                <a:gd name="T84" fmla="*/ 381 w 1059"/>
                <a:gd name="T85" fmla="*/ 620 h 723"/>
                <a:gd name="T86" fmla="*/ 362 w 1059"/>
                <a:gd name="T87" fmla="*/ 723 h 723"/>
                <a:gd name="T88" fmla="*/ 0 w 1059"/>
                <a:gd name="T89" fmla="*/ 715 h 72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59"/>
                <a:gd name="T136" fmla="*/ 0 h 723"/>
                <a:gd name="T137" fmla="*/ 1059 w 1059"/>
                <a:gd name="T138" fmla="*/ 723 h 72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59" h="723">
                  <a:moveTo>
                    <a:pt x="0" y="715"/>
                  </a:moveTo>
                  <a:lnTo>
                    <a:pt x="10" y="696"/>
                  </a:lnTo>
                  <a:lnTo>
                    <a:pt x="76" y="687"/>
                  </a:lnTo>
                  <a:lnTo>
                    <a:pt x="124" y="671"/>
                  </a:lnTo>
                  <a:lnTo>
                    <a:pt x="162" y="640"/>
                  </a:lnTo>
                  <a:lnTo>
                    <a:pt x="188" y="626"/>
                  </a:lnTo>
                  <a:lnTo>
                    <a:pt x="216" y="615"/>
                  </a:lnTo>
                  <a:lnTo>
                    <a:pt x="250" y="590"/>
                  </a:lnTo>
                  <a:lnTo>
                    <a:pt x="260" y="582"/>
                  </a:lnTo>
                  <a:lnTo>
                    <a:pt x="284" y="551"/>
                  </a:lnTo>
                  <a:lnTo>
                    <a:pt x="316" y="514"/>
                  </a:lnTo>
                  <a:lnTo>
                    <a:pt x="320" y="508"/>
                  </a:lnTo>
                  <a:lnTo>
                    <a:pt x="322" y="483"/>
                  </a:lnTo>
                  <a:lnTo>
                    <a:pt x="313" y="456"/>
                  </a:lnTo>
                  <a:lnTo>
                    <a:pt x="336" y="392"/>
                  </a:lnTo>
                  <a:lnTo>
                    <a:pt x="369" y="351"/>
                  </a:lnTo>
                  <a:lnTo>
                    <a:pt x="370" y="346"/>
                  </a:lnTo>
                  <a:lnTo>
                    <a:pt x="391" y="337"/>
                  </a:lnTo>
                  <a:lnTo>
                    <a:pt x="387" y="338"/>
                  </a:lnTo>
                  <a:lnTo>
                    <a:pt x="409" y="309"/>
                  </a:lnTo>
                  <a:lnTo>
                    <a:pt x="410" y="293"/>
                  </a:lnTo>
                  <a:lnTo>
                    <a:pt x="485" y="226"/>
                  </a:lnTo>
                  <a:lnTo>
                    <a:pt x="578" y="191"/>
                  </a:lnTo>
                  <a:lnTo>
                    <a:pt x="617" y="171"/>
                  </a:lnTo>
                  <a:lnTo>
                    <a:pt x="637" y="154"/>
                  </a:lnTo>
                  <a:lnTo>
                    <a:pt x="650" y="133"/>
                  </a:lnTo>
                  <a:lnTo>
                    <a:pt x="671" y="114"/>
                  </a:lnTo>
                  <a:lnTo>
                    <a:pt x="731" y="14"/>
                  </a:lnTo>
                  <a:lnTo>
                    <a:pt x="774" y="0"/>
                  </a:lnTo>
                  <a:lnTo>
                    <a:pt x="782" y="23"/>
                  </a:lnTo>
                  <a:lnTo>
                    <a:pt x="796" y="42"/>
                  </a:lnTo>
                  <a:lnTo>
                    <a:pt x="823" y="63"/>
                  </a:lnTo>
                  <a:lnTo>
                    <a:pt x="838" y="66"/>
                  </a:lnTo>
                  <a:lnTo>
                    <a:pt x="872" y="57"/>
                  </a:lnTo>
                  <a:lnTo>
                    <a:pt x="910" y="59"/>
                  </a:lnTo>
                  <a:lnTo>
                    <a:pt x="944" y="55"/>
                  </a:lnTo>
                  <a:lnTo>
                    <a:pt x="964" y="67"/>
                  </a:lnTo>
                  <a:lnTo>
                    <a:pt x="978" y="73"/>
                  </a:lnTo>
                  <a:lnTo>
                    <a:pt x="1020" y="77"/>
                  </a:lnTo>
                  <a:lnTo>
                    <a:pt x="1004" y="63"/>
                  </a:lnTo>
                  <a:lnTo>
                    <a:pt x="1003" y="71"/>
                  </a:lnTo>
                  <a:lnTo>
                    <a:pt x="1031" y="103"/>
                  </a:lnTo>
                  <a:lnTo>
                    <a:pt x="1026" y="110"/>
                  </a:lnTo>
                  <a:lnTo>
                    <a:pt x="1031" y="122"/>
                  </a:lnTo>
                  <a:lnTo>
                    <a:pt x="1026" y="133"/>
                  </a:lnTo>
                  <a:lnTo>
                    <a:pt x="1028" y="159"/>
                  </a:lnTo>
                  <a:lnTo>
                    <a:pt x="1018" y="189"/>
                  </a:lnTo>
                  <a:lnTo>
                    <a:pt x="1028" y="206"/>
                  </a:lnTo>
                  <a:lnTo>
                    <a:pt x="1019" y="229"/>
                  </a:lnTo>
                  <a:lnTo>
                    <a:pt x="1026" y="247"/>
                  </a:lnTo>
                  <a:lnTo>
                    <a:pt x="1022" y="257"/>
                  </a:lnTo>
                  <a:lnTo>
                    <a:pt x="1031" y="278"/>
                  </a:lnTo>
                  <a:lnTo>
                    <a:pt x="1059" y="297"/>
                  </a:lnTo>
                  <a:lnTo>
                    <a:pt x="1038" y="313"/>
                  </a:lnTo>
                  <a:lnTo>
                    <a:pt x="1035" y="323"/>
                  </a:lnTo>
                  <a:lnTo>
                    <a:pt x="1039" y="333"/>
                  </a:lnTo>
                  <a:lnTo>
                    <a:pt x="978" y="326"/>
                  </a:lnTo>
                  <a:lnTo>
                    <a:pt x="942" y="327"/>
                  </a:lnTo>
                  <a:lnTo>
                    <a:pt x="914" y="335"/>
                  </a:lnTo>
                  <a:lnTo>
                    <a:pt x="900" y="333"/>
                  </a:lnTo>
                  <a:lnTo>
                    <a:pt x="888" y="358"/>
                  </a:lnTo>
                  <a:lnTo>
                    <a:pt x="855" y="368"/>
                  </a:lnTo>
                  <a:lnTo>
                    <a:pt x="827" y="367"/>
                  </a:lnTo>
                  <a:lnTo>
                    <a:pt x="818" y="372"/>
                  </a:lnTo>
                  <a:lnTo>
                    <a:pt x="814" y="388"/>
                  </a:lnTo>
                  <a:lnTo>
                    <a:pt x="823" y="394"/>
                  </a:lnTo>
                  <a:lnTo>
                    <a:pt x="815" y="400"/>
                  </a:lnTo>
                  <a:lnTo>
                    <a:pt x="810" y="415"/>
                  </a:lnTo>
                  <a:lnTo>
                    <a:pt x="820" y="415"/>
                  </a:lnTo>
                  <a:lnTo>
                    <a:pt x="828" y="423"/>
                  </a:lnTo>
                  <a:lnTo>
                    <a:pt x="824" y="432"/>
                  </a:lnTo>
                  <a:lnTo>
                    <a:pt x="791" y="439"/>
                  </a:lnTo>
                  <a:lnTo>
                    <a:pt x="750" y="462"/>
                  </a:lnTo>
                  <a:lnTo>
                    <a:pt x="718" y="470"/>
                  </a:lnTo>
                  <a:lnTo>
                    <a:pt x="702" y="480"/>
                  </a:lnTo>
                  <a:lnTo>
                    <a:pt x="678" y="510"/>
                  </a:lnTo>
                  <a:lnTo>
                    <a:pt x="647" y="524"/>
                  </a:lnTo>
                  <a:lnTo>
                    <a:pt x="593" y="532"/>
                  </a:lnTo>
                  <a:lnTo>
                    <a:pt x="570" y="531"/>
                  </a:lnTo>
                  <a:lnTo>
                    <a:pt x="562" y="548"/>
                  </a:lnTo>
                  <a:lnTo>
                    <a:pt x="559" y="550"/>
                  </a:lnTo>
                  <a:lnTo>
                    <a:pt x="521" y="544"/>
                  </a:lnTo>
                  <a:lnTo>
                    <a:pt x="479" y="572"/>
                  </a:lnTo>
                  <a:lnTo>
                    <a:pt x="458" y="572"/>
                  </a:lnTo>
                  <a:lnTo>
                    <a:pt x="425" y="591"/>
                  </a:lnTo>
                  <a:lnTo>
                    <a:pt x="381" y="620"/>
                  </a:lnTo>
                  <a:lnTo>
                    <a:pt x="362" y="719"/>
                  </a:lnTo>
                  <a:lnTo>
                    <a:pt x="362" y="723"/>
                  </a:lnTo>
                  <a:lnTo>
                    <a:pt x="13" y="711"/>
                  </a:lnTo>
                  <a:lnTo>
                    <a:pt x="0" y="71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78" name="Freeform 67"/>
            <p:cNvSpPr>
              <a:spLocks/>
            </p:cNvSpPr>
            <p:nvPr/>
          </p:nvSpPr>
          <p:spPr bwMode="auto">
            <a:xfrm>
              <a:off x="2470" y="2024"/>
              <a:ext cx="542" cy="436"/>
            </a:xfrm>
            <a:custGeom>
              <a:avLst/>
              <a:gdLst>
                <a:gd name="T0" fmla="*/ 190 w 1071"/>
                <a:gd name="T1" fmla="*/ 709 h 882"/>
                <a:gd name="T2" fmla="*/ 141 w 1071"/>
                <a:gd name="T3" fmla="*/ 685 h 882"/>
                <a:gd name="T4" fmla="*/ 6 w 1071"/>
                <a:gd name="T5" fmla="*/ 688 h 882"/>
                <a:gd name="T6" fmla="*/ 0 w 1071"/>
                <a:gd name="T7" fmla="*/ 620 h 882"/>
                <a:gd name="T8" fmla="*/ 14 w 1071"/>
                <a:gd name="T9" fmla="*/ 486 h 882"/>
                <a:gd name="T10" fmla="*/ 41 w 1071"/>
                <a:gd name="T11" fmla="*/ 432 h 882"/>
                <a:gd name="T12" fmla="*/ 64 w 1071"/>
                <a:gd name="T13" fmla="*/ 375 h 882"/>
                <a:gd name="T14" fmla="*/ 90 w 1071"/>
                <a:gd name="T15" fmla="*/ 348 h 882"/>
                <a:gd name="T16" fmla="*/ 88 w 1071"/>
                <a:gd name="T17" fmla="*/ 323 h 882"/>
                <a:gd name="T18" fmla="*/ 105 w 1071"/>
                <a:gd name="T19" fmla="*/ 309 h 882"/>
                <a:gd name="T20" fmla="*/ 109 w 1071"/>
                <a:gd name="T21" fmla="*/ 276 h 882"/>
                <a:gd name="T22" fmla="*/ 85 w 1071"/>
                <a:gd name="T23" fmla="*/ 220 h 882"/>
                <a:gd name="T24" fmla="*/ 97 w 1071"/>
                <a:gd name="T25" fmla="*/ 191 h 882"/>
                <a:gd name="T26" fmla="*/ 109 w 1071"/>
                <a:gd name="T27" fmla="*/ 110 h 882"/>
                <a:gd name="T28" fmla="*/ 142 w 1071"/>
                <a:gd name="T29" fmla="*/ 70 h 882"/>
                <a:gd name="T30" fmla="*/ 181 w 1071"/>
                <a:gd name="T31" fmla="*/ 15 h 882"/>
                <a:gd name="T32" fmla="*/ 240 w 1071"/>
                <a:gd name="T33" fmla="*/ 7 h 882"/>
                <a:gd name="T34" fmla="*/ 288 w 1071"/>
                <a:gd name="T35" fmla="*/ 2 h 882"/>
                <a:gd name="T36" fmla="*/ 385 w 1071"/>
                <a:gd name="T37" fmla="*/ 68 h 882"/>
                <a:gd name="T38" fmla="*/ 417 w 1071"/>
                <a:gd name="T39" fmla="*/ 79 h 882"/>
                <a:gd name="T40" fmla="*/ 455 w 1071"/>
                <a:gd name="T41" fmla="*/ 50 h 882"/>
                <a:gd name="T42" fmla="*/ 555 w 1071"/>
                <a:gd name="T43" fmla="*/ 86 h 882"/>
                <a:gd name="T44" fmla="*/ 634 w 1071"/>
                <a:gd name="T45" fmla="*/ 94 h 882"/>
                <a:gd name="T46" fmla="*/ 775 w 1071"/>
                <a:gd name="T47" fmla="*/ 50 h 882"/>
                <a:gd name="T48" fmla="*/ 824 w 1071"/>
                <a:gd name="T49" fmla="*/ 40 h 882"/>
                <a:gd name="T50" fmla="*/ 887 w 1071"/>
                <a:gd name="T51" fmla="*/ 60 h 882"/>
                <a:gd name="T52" fmla="*/ 947 w 1071"/>
                <a:gd name="T53" fmla="*/ 27 h 882"/>
                <a:gd name="T54" fmla="*/ 974 w 1071"/>
                <a:gd name="T55" fmla="*/ 34 h 882"/>
                <a:gd name="T56" fmla="*/ 1003 w 1071"/>
                <a:gd name="T57" fmla="*/ 62 h 882"/>
                <a:gd name="T58" fmla="*/ 1024 w 1071"/>
                <a:gd name="T59" fmla="*/ 110 h 882"/>
                <a:gd name="T60" fmla="*/ 1042 w 1071"/>
                <a:gd name="T61" fmla="*/ 127 h 882"/>
                <a:gd name="T62" fmla="*/ 1071 w 1071"/>
                <a:gd name="T63" fmla="*/ 147 h 882"/>
                <a:gd name="T64" fmla="*/ 1036 w 1071"/>
                <a:gd name="T65" fmla="*/ 223 h 882"/>
                <a:gd name="T66" fmla="*/ 982 w 1071"/>
                <a:gd name="T67" fmla="*/ 261 h 882"/>
                <a:gd name="T68" fmla="*/ 918 w 1071"/>
                <a:gd name="T69" fmla="*/ 455 h 882"/>
                <a:gd name="T70" fmla="*/ 888 w 1071"/>
                <a:gd name="T71" fmla="*/ 474 h 882"/>
                <a:gd name="T72" fmla="*/ 848 w 1071"/>
                <a:gd name="T73" fmla="*/ 557 h 882"/>
                <a:gd name="T74" fmla="*/ 778 w 1071"/>
                <a:gd name="T75" fmla="*/ 676 h 882"/>
                <a:gd name="T76" fmla="*/ 735 w 1071"/>
                <a:gd name="T77" fmla="*/ 660 h 882"/>
                <a:gd name="T78" fmla="*/ 713 w 1071"/>
                <a:gd name="T79" fmla="*/ 632 h 882"/>
                <a:gd name="T80" fmla="*/ 621 w 1071"/>
                <a:gd name="T81" fmla="*/ 638 h 882"/>
                <a:gd name="T82" fmla="*/ 597 w 1071"/>
                <a:gd name="T83" fmla="*/ 676 h 882"/>
                <a:gd name="T84" fmla="*/ 554 w 1071"/>
                <a:gd name="T85" fmla="*/ 733 h 882"/>
                <a:gd name="T86" fmla="*/ 529 w 1071"/>
                <a:gd name="T87" fmla="*/ 813 h 882"/>
                <a:gd name="T88" fmla="*/ 515 w 1071"/>
                <a:gd name="T89" fmla="*/ 835 h 882"/>
                <a:gd name="T90" fmla="*/ 501 w 1071"/>
                <a:gd name="T91" fmla="*/ 822 h 882"/>
                <a:gd name="T92" fmla="*/ 435 w 1071"/>
                <a:gd name="T93" fmla="*/ 858 h 882"/>
                <a:gd name="T94" fmla="*/ 389 w 1071"/>
                <a:gd name="T95" fmla="*/ 853 h 882"/>
                <a:gd name="T96" fmla="*/ 362 w 1071"/>
                <a:gd name="T97" fmla="*/ 870 h 882"/>
                <a:gd name="T98" fmla="*/ 348 w 1071"/>
                <a:gd name="T99" fmla="*/ 870 h 882"/>
                <a:gd name="T100" fmla="*/ 316 w 1071"/>
                <a:gd name="T101" fmla="*/ 882 h 882"/>
                <a:gd name="T102" fmla="*/ 294 w 1071"/>
                <a:gd name="T103" fmla="*/ 870 h 882"/>
                <a:gd name="T104" fmla="*/ 266 w 1071"/>
                <a:gd name="T105" fmla="*/ 849 h 882"/>
                <a:gd name="T106" fmla="*/ 238 w 1071"/>
                <a:gd name="T107" fmla="*/ 780 h 882"/>
                <a:gd name="T108" fmla="*/ 229 w 1071"/>
                <a:gd name="T109" fmla="*/ 769 h 882"/>
                <a:gd name="T110" fmla="*/ 206 w 1071"/>
                <a:gd name="T111" fmla="*/ 736 h 8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71"/>
                <a:gd name="T169" fmla="*/ 0 h 882"/>
                <a:gd name="T170" fmla="*/ 1071 w 1071"/>
                <a:gd name="T171" fmla="*/ 882 h 88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71" h="882">
                  <a:moveTo>
                    <a:pt x="206" y="736"/>
                  </a:moveTo>
                  <a:lnTo>
                    <a:pt x="190" y="709"/>
                  </a:lnTo>
                  <a:lnTo>
                    <a:pt x="157" y="690"/>
                  </a:lnTo>
                  <a:lnTo>
                    <a:pt x="141" y="685"/>
                  </a:lnTo>
                  <a:lnTo>
                    <a:pt x="105" y="682"/>
                  </a:lnTo>
                  <a:lnTo>
                    <a:pt x="6" y="688"/>
                  </a:lnTo>
                  <a:lnTo>
                    <a:pt x="1" y="684"/>
                  </a:lnTo>
                  <a:lnTo>
                    <a:pt x="0" y="620"/>
                  </a:lnTo>
                  <a:lnTo>
                    <a:pt x="12" y="570"/>
                  </a:lnTo>
                  <a:lnTo>
                    <a:pt x="14" y="486"/>
                  </a:lnTo>
                  <a:lnTo>
                    <a:pt x="21" y="466"/>
                  </a:lnTo>
                  <a:lnTo>
                    <a:pt x="41" y="432"/>
                  </a:lnTo>
                  <a:lnTo>
                    <a:pt x="49" y="391"/>
                  </a:lnTo>
                  <a:lnTo>
                    <a:pt x="64" y="375"/>
                  </a:lnTo>
                  <a:lnTo>
                    <a:pt x="88" y="357"/>
                  </a:lnTo>
                  <a:lnTo>
                    <a:pt x="90" y="348"/>
                  </a:lnTo>
                  <a:lnTo>
                    <a:pt x="97" y="340"/>
                  </a:lnTo>
                  <a:lnTo>
                    <a:pt x="88" y="323"/>
                  </a:lnTo>
                  <a:lnTo>
                    <a:pt x="93" y="312"/>
                  </a:lnTo>
                  <a:lnTo>
                    <a:pt x="105" y="309"/>
                  </a:lnTo>
                  <a:lnTo>
                    <a:pt x="108" y="307"/>
                  </a:lnTo>
                  <a:lnTo>
                    <a:pt x="109" y="276"/>
                  </a:lnTo>
                  <a:lnTo>
                    <a:pt x="105" y="252"/>
                  </a:lnTo>
                  <a:lnTo>
                    <a:pt x="85" y="220"/>
                  </a:lnTo>
                  <a:lnTo>
                    <a:pt x="88" y="203"/>
                  </a:lnTo>
                  <a:lnTo>
                    <a:pt x="97" y="191"/>
                  </a:lnTo>
                  <a:lnTo>
                    <a:pt x="97" y="124"/>
                  </a:lnTo>
                  <a:lnTo>
                    <a:pt x="109" y="110"/>
                  </a:lnTo>
                  <a:lnTo>
                    <a:pt x="132" y="94"/>
                  </a:lnTo>
                  <a:lnTo>
                    <a:pt x="142" y="70"/>
                  </a:lnTo>
                  <a:lnTo>
                    <a:pt x="153" y="34"/>
                  </a:lnTo>
                  <a:lnTo>
                    <a:pt x="181" y="15"/>
                  </a:lnTo>
                  <a:lnTo>
                    <a:pt x="213" y="7"/>
                  </a:lnTo>
                  <a:lnTo>
                    <a:pt x="240" y="7"/>
                  </a:lnTo>
                  <a:lnTo>
                    <a:pt x="266" y="0"/>
                  </a:lnTo>
                  <a:lnTo>
                    <a:pt x="288" y="2"/>
                  </a:lnTo>
                  <a:lnTo>
                    <a:pt x="349" y="32"/>
                  </a:lnTo>
                  <a:lnTo>
                    <a:pt x="385" y="68"/>
                  </a:lnTo>
                  <a:lnTo>
                    <a:pt x="402" y="79"/>
                  </a:lnTo>
                  <a:lnTo>
                    <a:pt x="417" y="79"/>
                  </a:lnTo>
                  <a:lnTo>
                    <a:pt x="427" y="64"/>
                  </a:lnTo>
                  <a:lnTo>
                    <a:pt x="455" y="50"/>
                  </a:lnTo>
                  <a:lnTo>
                    <a:pt x="491" y="46"/>
                  </a:lnTo>
                  <a:lnTo>
                    <a:pt x="555" y="86"/>
                  </a:lnTo>
                  <a:lnTo>
                    <a:pt x="613" y="96"/>
                  </a:lnTo>
                  <a:lnTo>
                    <a:pt x="634" y="94"/>
                  </a:lnTo>
                  <a:lnTo>
                    <a:pt x="703" y="47"/>
                  </a:lnTo>
                  <a:lnTo>
                    <a:pt x="775" y="50"/>
                  </a:lnTo>
                  <a:lnTo>
                    <a:pt x="791" y="43"/>
                  </a:lnTo>
                  <a:lnTo>
                    <a:pt x="824" y="40"/>
                  </a:lnTo>
                  <a:lnTo>
                    <a:pt x="870" y="62"/>
                  </a:lnTo>
                  <a:lnTo>
                    <a:pt x="887" y="60"/>
                  </a:lnTo>
                  <a:lnTo>
                    <a:pt x="924" y="30"/>
                  </a:lnTo>
                  <a:lnTo>
                    <a:pt x="947" y="27"/>
                  </a:lnTo>
                  <a:lnTo>
                    <a:pt x="962" y="2"/>
                  </a:lnTo>
                  <a:lnTo>
                    <a:pt x="974" y="34"/>
                  </a:lnTo>
                  <a:lnTo>
                    <a:pt x="984" y="50"/>
                  </a:lnTo>
                  <a:lnTo>
                    <a:pt x="1003" y="62"/>
                  </a:lnTo>
                  <a:lnTo>
                    <a:pt x="1011" y="74"/>
                  </a:lnTo>
                  <a:lnTo>
                    <a:pt x="1024" y="110"/>
                  </a:lnTo>
                  <a:lnTo>
                    <a:pt x="1042" y="120"/>
                  </a:lnTo>
                  <a:lnTo>
                    <a:pt x="1042" y="127"/>
                  </a:lnTo>
                  <a:lnTo>
                    <a:pt x="1063" y="135"/>
                  </a:lnTo>
                  <a:lnTo>
                    <a:pt x="1071" y="147"/>
                  </a:lnTo>
                  <a:lnTo>
                    <a:pt x="1071" y="197"/>
                  </a:lnTo>
                  <a:lnTo>
                    <a:pt x="1036" y="223"/>
                  </a:lnTo>
                  <a:lnTo>
                    <a:pt x="1002" y="237"/>
                  </a:lnTo>
                  <a:lnTo>
                    <a:pt x="982" y="261"/>
                  </a:lnTo>
                  <a:lnTo>
                    <a:pt x="940" y="359"/>
                  </a:lnTo>
                  <a:lnTo>
                    <a:pt x="918" y="455"/>
                  </a:lnTo>
                  <a:lnTo>
                    <a:pt x="914" y="462"/>
                  </a:lnTo>
                  <a:lnTo>
                    <a:pt x="888" y="474"/>
                  </a:lnTo>
                  <a:lnTo>
                    <a:pt x="871" y="493"/>
                  </a:lnTo>
                  <a:lnTo>
                    <a:pt x="848" y="557"/>
                  </a:lnTo>
                  <a:lnTo>
                    <a:pt x="791" y="670"/>
                  </a:lnTo>
                  <a:lnTo>
                    <a:pt x="778" y="676"/>
                  </a:lnTo>
                  <a:lnTo>
                    <a:pt x="758" y="676"/>
                  </a:lnTo>
                  <a:lnTo>
                    <a:pt x="735" y="660"/>
                  </a:lnTo>
                  <a:lnTo>
                    <a:pt x="730" y="650"/>
                  </a:lnTo>
                  <a:lnTo>
                    <a:pt x="713" y="632"/>
                  </a:lnTo>
                  <a:lnTo>
                    <a:pt x="687" y="632"/>
                  </a:lnTo>
                  <a:lnTo>
                    <a:pt x="621" y="638"/>
                  </a:lnTo>
                  <a:lnTo>
                    <a:pt x="613" y="666"/>
                  </a:lnTo>
                  <a:lnTo>
                    <a:pt x="597" y="676"/>
                  </a:lnTo>
                  <a:lnTo>
                    <a:pt x="585" y="688"/>
                  </a:lnTo>
                  <a:lnTo>
                    <a:pt x="554" y="733"/>
                  </a:lnTo>
                  <a:lnTo>
                    <a:pt x="546" y="784"/>
                  </a:lnTo>
                  <a:lnTo>
                    <a:pt x="529" y="813"/>
                  </a:lnTo>
                  <a:lnTo>
                    <a:pt x="517" y="822"/>
                  </a:lnTo>
                  <a:lnTo>
                    <a:pt x="515" y="835"/>
                  </a:lnTo>
                  <a:lnTo>
                    <a:pt x="511" y="826"/>
                  </a:lnTo>
                  <a:lnTo>
                    <a:pt x="501" y="822"/>
                  </a:lnTo>
                  <a:lnTo>
                    <a:pt x="493" y="858"/>
                  </a:lnTo>
                  <a:lnTo>
                    <a:pt x="435" y="858"/>
                  </a:lnTo>
                  <a:lnTo>
                    <a:pt x="397" y="842"/>
                  </a:lnTo>
                  <a:lnTo>
                    <a:pt x="389" y="853"/>
                  </a:lnTo>
                  <a:lnTo>
                    <a:pt x="371" y="867"/>
                  </a:lnTo>
                  <a:lnTo>
                    <a:pt x="362" y="870"/>
                  </a:lnTo>
                  <a:lnTo>
                    <a:pt x="354" y="866"/>
                  </a:lnTo>
                  <a:lnTo>
                    <a:pt x="348" y="870"/>
                  </a:lnTo>
                  <a:lnTo>
                    <a:pt x="344" y="867"/>
                  </a:lnTo>
                  <a:lnTo>
                    <a:pt x="316" y="882"/>
                  </a:lnTo>
                  <a:lnTo>
                    <a:pt x="310" y="867"/>
                  </a:lnTo>
                  <a:lnTo>
                    <a:pt x="294" y="870"/>
                  </a:lnTo>
                  <a:lnTo>
                    <a:pt x="274" y="862"/>
                  </a:lnTo>
                  <a:lnTo>
                    <a:pt x="266" y="849"/>
                  </a:lnTo>
                  <a:lnTo>
                    <a:pt x="246" y="829"/>
                  </a:lnTo>
                  <a:lnTo>
                    <a:pt x="238" y="780"/>
                  </a:lnTo>
                  <a:lnTo>
                    <a:pt x="246" y="773"/>
                  </a:lnTo>
                  <a:lnTo>
                    <a:pt x="229" y="769"/>
                  </a:lnTo>
                  <a:lnTo>
                    <a:pt x="213" y="736"/>
                  </a:lnTo>
                  <a:lnTo>
                    <a:pt x="206" y="73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79" name="Freeform 68"/>
            <p:cNvSpPr>
              <a:spLocks/>
            </p:cNvSpPr>
            <p:nvPr/>
          </p:nvSpPr>
          <p:spPr bwMode="auto">
            <a:xfrm>
              <a:off x="1597" y="2068"/>
              <a:ext cx="143" cy="81"/>
            </a:xfrm>
            <a:custGeom>
              <a:avLst/>
              <a:gdLst>
                <a:gd name="T0" fmla="*/ 139 w 282"/>
                <a:gd name="T1" fmla="*/ 162 h 162"/>
                <a:gd name="T2" fmla="*/ 143 w 282"/>
                <a:gd name="T3" fmla="*/ 151 h 162"/>
                <a:gd name="T4" fmla="*/ 121 w 282"/>
                <a:gd name="T5" fmla="*/ 151 h 162"/>
                <a:gd name="T6" fmla="*/ 114 w 282"/>
                <a:gd name="T7" fmla="*/ 141 h 162"/>
                <a:gd name="T8" fmla="*/ 113 w 282"/>
                <a:gd name="T9" fmla="*/ 130 h 162"/>
                <a:gd name="T10" fmla="*/ 119 w 282"/>
                <a:gd name="T11" fmla="*/ 113 h 162"/>
                <a:gd name="T12" fmla="*/ 111 w 282"/>
                <a:gd name="T13" fmla="*/ 94 h 162"/>
                <a:gd name="T14" fmla="*/ 133 w 282"/>
                <a:gd name="T15" fmla="*/ 83 h 162"/>
                <a:gd name="T16" fmla="*/ 163 w 282"/>
                <a:gd name="T17" fmla="*/ 82 h 162"/>
                <a:gd name="T18" fmla="*/ 167 w 282"/>
                <a:gd name="T19" fmla="*/ 74 h 162"/>
                <a:gd name="T20" fmla="*/ 127 w 282"/>
                <a:gd name="T21" fmla="*/ 77 h 162"/>
                <a:gd name="T22" fmla="*/ 77 w 282"/>
                <a:gd name="T23" fmla="*/ 94 h 162"/>
                <a:gd name="T24" fmla="*/ 72 w 282"/>
                <a:gd name="T25" fmla="*/ 91 h 162"/>
                <a:gd name="T26" fmla="*/ 72 w 282"/>
                <a:gd name="T27" fmla="*/ 78 h 162"/>
                <a:gd name="T28" fmla="*/ 46 w 282"/>
                <a:gd name="T29" fmla="*/ 77 h 162"/>
                <a:gd name="T30" fmla="*/ 41 w 282"/>
                <a:gd name="T31" fmla="*/ 69 h 162"/>
                <a:gd name="T32" fmla="*/ 41 w 282"/>
                <a:gd name="T33" fmla="*/ 54 h 162"/>
                <a:gd name="T34" fmla="*/ 8 w 282"/>
                <a:gd name="T35" fmla="*/ 43 h 162"/>
                <a:gd name="T36" fmla="*/ 0 w 282"/>
                <a:gd name="T37" fmla="*/ 30 h 162"/>
                <a:gd name="T38" fmla="*/ 4 w 282"/>
                <a:gd name="T39" fmla="*/ 26 h 162"/>
                <a:gd name="T40" fmla="*/ 14 w 282"/>
                <a:gd name="T41" fmla="*/ 30 h 162"/>
                <a:gd name="T42" fmla="*/ 24 w 282"/>
                <a:gd name="T43" fmla="*/ 30 h 162"/>
                <a:gd name="T44" fmla="*/ 50 w 282"/>
                <a:gd name="T45" fmla="*/ 20 h 162"/>
                <a:gd name="T46" fmla="*/ 97 w 282"/>
                <a:gd name="T47" fmla="*/ 22 h 162"/>
                <a:gd name="T48" fmla="*/ 153 w 282"/>
                <a:gd name="T49" fmla="*/ 0 h 162"/>
                <a:gd name="T50" fmla="*/ 278 w 282"/>
                <a:gd name="T51" fmla="*/ 0 h 162"/>
                <a:gd name="T52" fmla="*/ 282 w 282"/>
                <a:gd name="T53" fmla="*/ 30 h 162"/>
                <a:gd name="T54" fmla="*/ 278 w 282"/>
                <a:gd name="T55" fmla="*/ 38 h 162"/>
                <a:gd name="T56" fmla="*/ 259 w 282"/>
                <a:gd name="T57" fmla="*/ 43 h 162"/>
                <a:gd name="T58" fmla="*/ 257 w 282"/>
                <a:gd name="T59" fmla="*/ 50 h 162"/>
                <a:gd name="T60" fmla="*/ 270 w 282"/>
                <a:gd name="T61" fmla="*/ 63 h 162"/>
                <a:gd name="T62" fmla="*/ 267 w 282"/>
                <a:gd name="T63" fmla="*/ 93 h 162"/>
                <a:gd name="T64" fmla="*/ 257 w 282"/>
                <a:gd name="T65" fmla="*/ 93 h 162"/>
                <a:gd name="T66" fmla="*/ 250 w 282"/>
                <a:gd name="T67" fmla="*/ 98 h 162"/>
                <a:gd name="T68" fmla="*/ 219 w 282"/>
                <a:gd name="T69" fmla="*/ 98 h 162"/>
                <a:gd name="T70" fmla="*/ 190 w 282"/>
                <a:gd name="T71" fmla="*/ 110 h 162"/>
                <a:gd name="T72" fmla="*/ 178 w 282"/>
                <a:gd name="T73" fmla="*/ 119 h 162"/>
                <a:gd name="T74" fmla="*/ 159 w 282"/>
                <a:gd name="T75" fmla="*/ 151 h 162"/>
                <a:gd name="T76" fmla="*/ 139 w 282"/>
                <a:gd name="T77" fmla="*/ 162 h 16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82"/>
                <a:gd name="T118" fmla="*/ 0 h 162"/>
                <a:gd name="T119" fmla="*/ 282 w 282"/>
                <a:gd name="T120" fmla="*/ 162 h 16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82" h="162">
                  <a:moveTo>
                    <a:pt x="139" y="162"/>
                  </a:moveTo>
                  <a:lnTo>
                    <a:pt x="143" y="151"/>
                  </a:lnTo>
                  <a:lnTo>
                    <a:pt x="121" y="151"/>
                  </a:lnTo>
                  <a:lnTo>
                    <a:pt x="114" y="141"/>
                  </a:lnTo>
                  <a:lnTo>
                    <a:pt x="113" y="130"/>
                  </a:lnTo>
                  <a:lnTo>
                    <a:pt x="119" y="113"/>
                  </a:lnTo>
                  <a:lnTo>
                    <a:pt x="111" y="94"/>
                  </a:lnTo>
                  <a:lnTo>
                    <a:pt x="133" y="83"/>
                  </a:lnTo>
                  <a:lnTo>
                    <a:pt x="163" y="82"/>
                  </a:lnTo>
                  <a:lnTo>
                    <a:pt x="167" y="74"/>
                  </a:lnTo>
                  <a:lnTo>
                    <a:pt x="127" y="77"/>
                  </a:lnTo>
                  <a:lnTo>
                    <a:pt x="77" y="94"/>
                  </a:lnTo>
                  <a:lnTo>
                    <a:pt x="72" y="91"/>
                  </a:lnTo>
                  <a:lnTo>
                    <a:pt x="72" y="78"/>
                  </a:lnTo>
                  <a:lnTo>
                    <a:pt x="46" y="77"/>
                  </a:lnTo>
                  <a:lnTo>
                    <a:pt x="41" y="69"/>
                  </a:lnTo>
                  <a:lnTo>
                    <a:pt x="41" y="54"/>
                  </a:lnTo>
                  <a:lnTo>
                    <a:pt x="8" y="43"/>
                  </a:lnTo>
                  <a:lnTo>
                    <a:pt x="0" y="30"/>
                  </a:lnTo>
                  <a:lnTo>
                    <a:pt x="4" y="26"/>
                  </a:lnTo>
                  <a:lnTo>
                    <a:pt x="14" y="30"/>
                  </a:lnTo>
                  <a:lnTo>
                    <a:pt x="24" y="30"/>
                  </a:lnTo>
                  <a:lnTo>
                    <a:pt x="50" y="20"/>
                  </a:lnTo>
                  <a:lnTo>
                    <a:pt x="97" y="22"/>
                  </a:lnTo>
                  <a:lnTo>
                    <a:pt x="153" y="0"/>
                  </a:lnTo>
                  <a:lnTo>
                    <a:pt x="278" y="0"/>
                  </a:lnTo>
                  <a:lnTo>
                    <a:pt x="282" y="30"/>
                  </a:lnTo>
                  <a:lnTo>
                    <a:pt x="278" y="38"/>
                  </a:lnTo>
                  <a:lnTo>
                    <a:pt x="259" y="43"/>
                  </a:lnTo>
                  <a:lnTo>
                    <a:pt x="257" y="50"/>
                  </a:lnTo>
                  <a:lnTo>
                    <a:pt x="270" y="63"/>
                  </a:lnTo>
                  <a:lnTo>
                    <a:pt x="267" y="93"/>
                  </a:lnTo>
                  <a:lnTo>
                    <a:pt x="257" y="93"/>
                  </a:lnTo>
                  <a:lnTo>
                    <a:pt x="250" y="98"/>
                  </a:lnTo>
                  <a:lnTo>
                    <a:pt x="219" y="98"/>
                  </a:lnTo>
                  <a:lnTo>
                    <a:pt x="190" y="110"/>
                  </a:lnTo>
                  <a:lnTo>
                    <a:pt x="178" y="119"/>
                  </a:lnTo>
                  <a:lnTo>
                    <a:pt x="159" y="151"/>
                  </a:lnTo>
                  <a:lnTo>
                    <a:pt x="139" y="16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80" name="Freeform 69"/>
            <p:cNvSpPr>
              <a:spLocks/>
            </p:cNvSpPr>
            <p:nvPr/>
          </p:nvSpPr>
          <p:spPr bwMode="auto">
            <a:xfrm>
              <a:off x="1574" y="1889"/>
              <a:ext cx="274" cy="197"/>
            </a:xfrm>
            <a:custGeom>
              <a:avLst/>
              <a:gdLst>
                <a:gd name="T0" fmla="*/ 44 w 537"/>
                <a:gd name="T1" fmla="*/ 387 h 399"/>
                <a:gd name="T2" fmla="*/ 58 w 537"/>
                <a:gd name="T3" fmla="*/ 394 h 399"/>
                <a:gd name="T4" fmla="*/ 94 w 537"/>
                <a:gd name="T5" fmla="*/ 384 h 399"/>
                <a:gd name="T6" fmla="*/ 197 w 537"/>
                <a:gd name="T7" fmla="*/ 364 h 399"/>
                <a:gd name="T8" fmla="*/ 346 w 537"/>
                <a:gd name="T9" fmla="*/ 364 h 399"/>
                <a:gd name="T10" fmla="*/ 377 w 537"/>
                <a:gd name="T11" fmla="*/ 370 h 399"/>
                <a:gd name="T12" fmla="*/ 379 w 537"/>
                <a:gd name="T13" fmla="*/ 386 h 399"/>
                <a:gd name="T14" fmla="*/ 395 w 537"/>
                <a:gd name="T15" fmla="*/ 380 h 399"/>
                <a:gd name="T16" fmla="*/ 434 w 537"/>
                <a:gd name="T17" fmla="*/ 393 h 399"/>
                <a:gd name="T18" fmla="*/ 481 w 537"/>
                <a:gd name="T19" fmla="*/ 393 h 399"/>
                <a:gd name="T20" fmla="*/ 515 w 537"/>
                <a:gd name="T21" fmla="*/ 390 h 399"/>
                <a:gd name="T22" fmla="*/ 537 w 537"/>
                <a:gd name="T23" fmla="*/ 385 h 399"/>
                <a:gd name="T24" fmla="*/ 530 w 537"/>
                <a:gd name="T25" fmla="*/ 368 h 399"/>
                <a:gd name="T26" fmla="*/ 535 w 537"/>
                <a:gd name="T27" fmla="*/ 340 h 399"/>
                <a:gd name="T28" fmla="*/ 515 w 537"/>
                <a:gd name="T29" fmla="*/ 304 h 399"/>
                <a:gd name="T30" fmla="*/ 494 w 537"/>
                <a:gd name="T31" fmla="*/ 292 h 399"/>
                <a:gd name="T32" fmla="*/ 494 w 537"/>
                <a:gd name="T33" fmla="*/ 260 h 399"/>
                <a:gd name="T34" fmla="*/ 489 w 537"/>
                <a:gd name="T35" fmla="*/ 221 h 399"/>
                <a:gd name="T36" fmla="*/ 482 w 537"/>
                <a:gd name="T37" fmla="*/ 188 h 399"/>
                <a:gd name="T38" fmla="*/ 458 w 537"/>
                <a:gd name="T39" fmla="*/ 164 h 399"/>
                <a:gd name="T40" fmla="*/ 435 w 537"/>
                <a:gd name="T41" fmla="*/ 141 h 399"/>
                <a:gd name="T42" fmla="*/ 426 w 537"/>
                <a:gd name="T43" fmla="*/ 125 h 399"/>
                <a:gd name="T44" fmla="*/ 415 w 537"/>
                <a:gd name="T45" fmla="*/ 106 h 399"/>
                <a:gd name="T46" fmla="*/ 401 w 537"/>
                <a:gd name="T47" fmla="*/ 96 h 399"/>
                <a:gd name="T48" fmla="*/ 390 w 537"/>
                <a:gd name="T49" fmla="*/ 69 h 399"/>
                <a:gd name="T50" fmla="*/ 363 w 537"/>
                <a:gd name="T51" fmla="*/ 50 h 399"/>
                <a:gd name="T52" fmla="*/ 359 w 537"/>
                <a:gd name="T53" fmla="*/ 42 h 399"/>
                <a:gd name="T54" fmla="*/ 333 w 537"/>
                <a:gd name="T55" fmla="*/ 36 h 399"/>
                <a:gd name="T56" fmla="*/ 315 w 537"/>
                <a:gd name="T57" fmla="*/ 11 h 399"/>
                <a:gd name="T58" fmla="*/ 303 w 537"/>
                <a:gd name="T59" fmla="*/ 0 h 399"/>
                <a:gd name="T60" fmla="*/ 241 w 537"/>
                <a:gd name="T61" fmla="*/ 0 h 399"/>
                <a:gd name="T62" fmla="*/ 219 w 537"/>
                <a:gd name="T63" fmla="*/ 4 h 399"/>
                <a:gd name="T64" fmla="*/ 170 w 537"/>
                <a:gd name="T65" fmla="*/ 9 h 399"/>
                <a:gd name="T66" fmla="*/ 125 w 537"/>
                <a:gd name="T67" fmla="*/ 31 h 399"/>
                <a:gd name="T68" fmla="*/ 100 w 537"/>
                <a:gd name="T69" fmla="*/ 86 h 399"/>
                <a:gd name="T70" fmla="*/ 29 w 537"/>
                <a:gd name="T71" fmla="*/ 162 h 399"/>
                <a:gd name="T72" fmla="*/ 6 w 537"/>
                <a:gd name="T73" fmla="*/ 182 h 399"/>
                <a:gd name="T74" fmla="*/ 24 w 537"/>
                <a:gd name="T75" fmla="*/ 174 h 399"/>
                <a:gd name="T76" fmla="*/ 58 w 537"/>
                <a:gd name="T77" fmla="*/ 228 h 399"/>
                <a:gd name="T78" fmla="*/ 77 w 537"/>
                <a:gd name="T79" fmla="*/ 280 h 399"/>
                <a:gd name="T80" fmla="*/ 183 w 537"/>
                <a:gd name="T81" fmla="*/ 264 h 399"/>
                <a:gd name="T82" fmla="*/ 225 w 537"/>
                <a:gd name="T83" fmla="*/ 264 h 399"/>
                <a:gd name="T84" fmla="*/ 253 w 537"/>
                <a:gd name="T85" fmla="*/ 276 h 399"/>
                <a:gd name="T86" fmla="*/ 278 w 537"/>
                <a:gd name="T87" fmla="*/ 294 h 399"/>
                <a:gd name="T88" fmla="*/ 321 w 537"/>
                <a:gd name="T89" fmla="*/ 284 h 399"/>
                <a:gd name="T90" fmla="*/ 315 w 537"/>
                <a:gd name="T91" fmla="*/ 306 h 399"/>
                <a:gd name="T92" fmla="*/ 285 w 537"/>
                <a:gd name="T93" fmla="*/ 316 h 399"/>
                <a:gd name="T94" fmla="*/ 203 w 537"/>
                <a:gd name="T95" fmla="*/ 284 h 399"/>
                <a:gd name="T96" fmla="*/ 177 w 537"/>
                <a:gd name="T97" fmla="*/ 301 h 399"/>
                <a:gd name="T98" fmla="*/ 136 w 537"/>
                <a:gd name="T99" fmla="*/ 316 h 399"/>
                <a:gd name="T100" fmla="*/ 52 w 537"/>
                <a:gd name="T101" fmla="*/ 330 h 39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37"/>
                <a:gd name="T154" fmla="*/ 0 h 399"/>
                <a:gd name="T155" fmla="*/ 537 w 537"/>
                <a:gd name="T156" fmla="*/ 399 h 39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37" h="399">
                  <a:moveTo>
                    <a:pt x="52" y="330"/>
                  </a:moveTo>
                  <a:lnTo>
                    <a:pt x="44" y="387"/>
                  </a:lnTo>
                  <a:lnTo>
                    <a:pt x="48" y="390"/>
                  </a:lnTo>
                  <a:lnTo>
                    <a:pt x="58" y="394"/>
                  </a:lnTo>
                  <a:lnTo>
                    <a:pt x="68" y="394"/>
                  </a:lnTo>
                  <a:lnTo>
                    <a:pt x="94" y="384"/>
                  </a:lnTo>
                  <a:lnTo>
                    <a:pt x="141" y="386"/>
                  </a:lnTo>
                  <a:lnTo>
                    <a:pt x="197" y="364"/>
                  </a:lnTo>
                  <a:lnTo>
                    <a:pt x="322" y="364"/>
                  </a:lnTo>
                  <a:lnTo>
                    <a:pt x="346" y="364"/>
                  </a:lnTo>
                  <a:lnTo>
                    <a:pt x="353" y="370"/>
                  </a:lnTo>
                  <a:lnTo>
                    <a:pt x="377" y="370"/>
                  </a:lnTo>
                  <a:lnTo>
                    <a:pt x="379" y="376"/>
                  </a:lnTo>
                  <a:lnTo>
                    <a:pt x="379" y="386"/>
                  </a:lnTo>
                  <a:lnTo>
                    <a:pt x="389" y="386"/>
                  </a:lnTo>
                  <a:lnTo>
                    <a:pt x="395" y="380"/>
                  </a:lnTo>
                  <a:lnTo>
                    <a:pt x="405" y="390"/>
                  </a:lnTo>
                  <a:lnTo>
                    <a:pt x="434" y="393"/>
                  </a:lnTo>
                  <a:lnTo>
                    <a:pt x="442" y="399"/>
                  </a:lnTo>
                  <a:lnTo>
                    <a:pt x="481" y="393"/>
                  </a:lnTo>
                  <a:lnTo>
                    <a:pt x="498" y="394"/>
                  </a:lnTo>
                  <a:lnTo>
                    <a:pt x="515" y="390"/>
                  </a:lnTo>
                  <a:lnTo>
                    <a:pt x="531" y="391"/>
                  </a:lnTo>
                  <a:lnTo>
                    <a:pt x="537" y="385"/>
                  </a:lnTo>
                  <a:lnTo>
                    <a:pt x="529" y="380"/>
                  </a:lnTo>
                  <a:lnTo>
                    <a:pt x="530" y="368"/>
                  </a:lnTo>
                  <a:lnTo>
                    <a:pt x="535" y="361"/>
                  </a:lnTo>
                  <a:lnTo>
                    <a:pt x="535" y="340"/>
                  </a:lnTo>
                  <a:lnTo>
                    <a:pt x="522" y="321"/>
                  </a:lnTo>
                  <a:lnTo>
                    <a:pt x="515" y="304"/>
                  </a:lnTo>
                  <a:lnTo>
                    <a:pt x="497" y="304"/>
                  </a:lnTo>
                  <a:lnTo>
                    <a:pt x="494" y="292"/>
                  </a:lnTo>
                  <a:lnTo>
                    <a:pt x="482" y="276"/>
                  </a:lnTo>
                  <a:lnTo>
                    <a:pt x="494" y="260"/>
                  </a:lnTo>
                  <a:lnTo>
                    <a:pt x="494" y="252"/>
                  </a:lnTo>
                  <a:lnTo>
                    <a:pt x="489" y="221"/>
                  </a:lnTo>
                  <a:lnTo>
                    <a:pt x="477" y="209"/>
                  </a:lnTo>
                  <a:lnTo>
                    <a:pt x="482" y="188"/>
                  </a:lnTo>
                  <a:lnTo>
                    <a:pt x="479" y="177"/>
                  </a:lnTo>
                  <a:lnTo>
                    <a:pt x="458" y="164"/>
                  </a:lnTo>
                  <a:lnTo>
                    <a:pt x="451" y="146"/>
                  </a:lnTo>
                  <a:lnTo>
                    <a:pt x="435" y="141"/>
                  </a:lnTo>
                  <a:lnTo>
                    <a:pt x="419" y="129"/>
                  </a:lnTo>
                  <a:lnTo>
                    <a:pt x="426" y="125"/>
                  </a:lnTo>
                  <a:lnTo>
                    <a:pt x="418" y="118"/>
                  </a:lnTo>
                  <a:lnTo>
                    <a:pt x="415" y="106"/>
                  </a:lnTo>
                  <a:lnTo>
                    <a:pt x="405" y="106"/>
                  </a:lnTo>
                  <a:lnTo>
                    <a:pt x="401" y="96"/>
                  </a:lnTo>
                  <a:lnTo>
                    <a:pt x="394" y="92"/>
                  </a:lnTo>
                  <a:lnTo>
                    <a:pt x="390" y="69"/>
                  </a:lnTo>
                  <a:lnTo>
                    <a:pt x="377" y="48"/>
                  </a:lnTo>
                  <a:lnTo>
                    <a:pt x="363" y="50"/>
                  </a:lnTo>
                  <a:lnTo>
                    <a:pt x="359" y="50"/>
                  </a:lnTo>
                  <a:lnTo>
                    <a:pt x="359" y="42"/>
                  </a:lnTo>
                  <a:lnTo>
                    <a:pt x="342" y="48"/>
                  </a:lnTo>
                  <a:lnTo>
                    <a:pt x="333" y="36"/>
                  </a:lnTo>
                  <a:lnTo>
                    <a:pt x="331" y="27"/>
                  </a:lnTo>
                  <a:lnTo>
                    <a:pt x="315" y="11"/>
                  </a:lnTo>
                  <a:lnTo>
                    <a:pt x="306" y="9"/>
                  </a:lnTo>
                  <a:lnTo>
                    <a:pt x="303" y="0"/>
                  </a:lnTo>
                  <a:lnTo>
                    <a:pt x="297" y="3"/>
                  </a:lnTo>
                  <a:lnTo>
                    <a:pt x="241" y="0"/>
                  </a:lnTo>
                  <a:lnTo>
                    <a:pt x="234" y="5"/>
                  </a:lnTo>
                  <a:lnTo>
                    <a:pt x="219" y="4"/>
                  </a:lnTo>
                  <a:lnTo>
                    <a:pt x="183" y="13"/>
                  </a:lnTo>
                  <a:lnTo>
                    <a:pt x="170" y="9"/>
                  </a:lnTo>
                  <a:lnTo>
                    <a:pt x="134" y="11"/>
                  </a:lnTo>
                  <a:lnTo>
                    <a:pt x="125" y="31"/>
                  </a:lnTo>
                  <a:lnTo>
                    <a:pt x="108" y="48"/>
                  </a:lnTo>
                  <a:lnTo>
                    <a:pt x="100" y="86"/>
                  </a:lnTo>
                  <a:lnTo>
                    <a:pt x="65" y="134"/>
                  </a:lnTo>
                  <a:lnTo>
                    <a:pt x="29" y="162"/>
                  </a:lnTo>
                  <a:lnTo>
                    <a:pt x="0" y="172"/>
                  </a:lnTo>
                  <a:lnTo>
                    <a:pt x="6" y="182"/>
                  </a:lnTo>
                  <a:lnTo>
                    <a:pt x="12" y="177"/>
                  </a:lnTo>
                  <a:lnTo>
                    <a:pt x="24" y="174"/>
                  </a:lnTo>
                  <a:lnTo>
                    <a:pt x="29" y="189"/>
                  </a:lnTo>
                  <a:lnTo>
                    <a:pt x="58" y="228"/>
                  </a:lnTo>
                  <a:lnTo>
                    <a:pt x="61" y="256"/>
                  </a:lnTo>
                  <a:lnTo>
                    <a:pt x="77" y="280"/>
                  </a:lnTo>
                  <a:lnTo>
                    <a:pt x="169" y="281"/>
                  </a:lnTo>
                  <a:lnTo>
                    <a:pt x="183" y="264"/>
                  </a:lnTo>
                  <a:lnTo>
                    <a:pt x="211" y="258"/>
                  </a:lnTo>
                  <a:lnTo>
                    <a:pt x="225" y="264"/>
                  </a:lnTo>
                  <a:lnTo>
                    <a:pt x="234" y="276"/>
                  </a:lnTo>
                  <a:lnTo>
                    <a:pt x="253" y="276"/>
                  </a:lnTo>
                  <a:lnTo>
                    <a:pt x="269" y="292"/>
                  </a:lnTo>
                  <a:lnTo>
                    <a:pt x="278" y="294"/>
                  </a:lnTo>
                  <a:lnTo>
                    <a:pt x="303" y="284"/>
                  </a:lnTo>
                  <a:lnTo>
                    <a:pt x="321" y="284"/>
                  </a:lnTo>
                  <a:lnTo>
                    <a:pt x="322" y="300"/>
                  </a:lnTo>
                  <a:lnTo>
                    <a:pt x="315" y="306"/>
                  </a:lnTo>
                  <a:lnTo>
                    <a:pt x="294" y="309"/>
                  </a:lnTo>
                  <a:lnTo>
                    <a:pt x="285" y="316"/>
                  </a:lnTo>
                  <a:lnTo>
                    <a:pt x="243" y="306"/>
                  </a:lnTo>
                  <a:lnTo>
                    <a:pt x="203" y="284"/>
                  </a:lnTo>
                  <a:lnTo>
                    <a:pt x="191" y="294"/>
                  </a:lnTo>
                  <a:lnTo>
                    <a:pt x="177" y="301"/>
                  </a:lnTo>
                  <a:lnTo>
                    <a:pt x="144" y="301"/>
                  </a:lnTo>
                  <a:lnTo>
                    <a:pt x="136" y="316"/>
                  </a:lnTo>
                  <a:lnTo>
                    <a:pt x="60" y="321"/>
                  </a:lnTo>
                  <a:lnTo>
                    <a:pt x="52" y="33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81" name="Freeform 70"/>
            <p:cNvSpPr>
              <a:spLocks/>
            </p:cNvSpPr>
            <p:nvPr/>
          </p:nvSpPr>
          <p:spPr bwMode="auto">
            <a:xfrm>
              <a:off x="1740" y="2193"/>
              <a:ext cx="137" cy="137"/>
            </a:xfrm>
            <a:custGeom>
              <a:avLst/>
              <a:gdLst>
                <a:gd name="T0" fmla="*/ 5 w 269"/>
                <a:gd name="T1" fmla="*/ 81 h 278"/>
                <a:gd name="T2" fmla="*/ 0 w 269"/>
                <a:gd name="T3" fmla="*/ 98 h 278"/>
                <a:gd name="T4" fmla="*/ 8 w 269"/>
                <a:gd name="T5" fmla="*/ 106 h 278"/>
                <a:gd name="T6" fmla="*/ 5 w 269"/>
                <a:gd name="T7" fmla="*/ 129 h 278"/>
                <a:gd name="T8" fmla="*/ 19 w 269"/>
                <a:gd name="T9" fmla="*/ 142 h 278"/>
                <a:gd name="T10" fmla="*/ 5 w 269"/>
                <a:gd name="T11" fmla="*/ 142 h 278"/>
                <a:gd name="T12" fmla="*/ 5 w 269"/>
                <a:gd name="T13" fmla="*/ 154 h 278"/>
                <a:gd name="T14" fmla="*/ 12 w 269"/>
                <a:gd name="T15" fmla="*/ 167 h 278"/>
                <a:gd name="T16" fmla="*/ 21 w 269"/>
                <a:gd name="T17" fmla="*/ 169 h 278"/>
                <a:gd name="T18" fmla="*/ 29 w 269"/>
                <a:gd name="T19" fmla="*/ 177 h 278"/>
                <a:gd name="T20" fmla="*/ 31 w 269"/>
                <a:gd name="T21" fmla="*/ 197 h 278"/>
                <a:gd name="T22" fmla="*/ 69 w 269"/>
                <a:gd name="T23" fmla="*/ 225 h 278"/>
                <a:gd name="T24" fmla="*/ 77 w 269"/>
                <a:gd name="T25" fmla="*/ 243 h 278"/>
                <a:gd name="T26" fmla="*/ 156 w 269"/>
                <a:gd name="T27" fmla="*/ 278 h 278"/>
                <a:gd name="T28" fmla="*/ 168 w 269"/>
                <a:gd name="T29" fmla="*/ 274 h 278"/>
                <a:gd name="T30" fmla="*/ 176 w 269"/>
                <a:gd name="T31" fmla="*/ 250 h 278"/>
                <a:gd name="T32" fmla="*/ 185 w 269"/>
                <a:gd name="T33" fmla="*/ 250 h 278"/>
                <a:gd name="T34" fmla="*/ 205 w 269"/>
                <a:gd name="T35" fmla="*/ 230 h 278"/>
                <a:gd name="T36" fmla="*/ 216 w 269"/>
                <a:gd name="T37" fmla="*/ 227 h 278"/>
                <a:gd name="T38" fmla="*/ 232 w 269"/>
                <a:gd name="T39" fmla="*/ 207 h 278"/>
                <a:gd name="T40" fmla="*/ 238 w 269"/>
                <a:gd name="T41" fmla="*/ 206 h 278"/>
                <a:gd name="T42" fmla="*/ 241 w 269"/>
                <a:gd name="T43" fmla="*/ 179 h 278"/>
                <a:gd name="T44" fmla="*/ 253 w 269"/>
                <a:gd name="T45" fmla="*/ 166 h 278"/>
                <a:gd name="T46" fmla="*/ 269 w 269"/>
                <a:gd name="T47" fmla="*/ 165 h 278"/>
                <a:gd name="T48" fmla="*/ 266 w 269"/>
                <a:gd name="T49" fmla="*/ 149 h 278"/>
                <a:gd name="T50" fmla="*/ 265 w 269"/>
                <a:gd name="T51" fmla="*/ 137 h 278"/>
                <a:gd name="T52" fmla="*/ 253 w 269"/>
                <a:gd name="T53" fmla="*/ 147 h 278"/>
                <a:gd name="T54" fmla="*/ 230 w 269"/>
                <a:gd name="T55" fmla="*/ 154 h 278"/>
                <a:gd name="T56" fmla="*/ 242 w 269"/>
                <a:gd name="T57" fmla="*/ 123 h 278"/>
                <a:gd name="T58" fmla="*/ 252 w 269"/>
                <a:gd name="T59" fmla="*/ 118 h 278"/>
                <a:gd name="T60" fmla="*/ 250 w 269"/>
                <a:gd name="T61" fmla="*/ 98 h 278"/>
                <a:gd name="T62" fmla="*/ 238 w 269"/>
                <a:gd name="T63" fmla="*/ 85 h 278"/>
                <a:gd name="T64" fmla="*/ 237 w 269"/>
                <a:gd name="T65" fmla="*/ 68 h 278"/>
                <a:gd name="T66" fmla="*/ 241 w 269"/>
                <a:gd name="T67" fmla="*/ 61 h 278"/>
                <a:gd name="T68" fmla="*/ 224 w 269"/>
                <a:gd name="T69" fmla="*/ 53 h 278"/>
                <a:gd name="T70" fmla="*/ 228 w 269"/>
                <a:gd name="T71" fmla="*/ 45 h 278"/>
                <a:gd name="T72" fmla="*/ 224 w 269"/>
                <a:gd name="T73" fmla="*/ 33 h 278"/>
                <a:gd name="T74" fmla="*/ 211 w 269"/>
                <a:gd name="T75" fmla="*/ 20 h 278"/>
                <a:gd name="T76" fmla="*/ 201 w 269"/>
                <a:gd name="T77" fmla="*/ 14 h 278"/>
                <a:gd name="T78" fmla="*/ 196 w 269"/>
                <a:gd name="T79" fmla="*/ 2 h 278"/>
                <a:gd name="T80" fmla="*/ 132 w 269"/>
                <a:gd name="T81" fmla="*/ 0 h 278"/>
                <a:gd name="T82" fmla="*/ 132 w 269"/>
                <a:gd name="T83" fmla="*/ 8 h 278"/>
                <a:gd name="T84" fmla="*/ 112 w 269"/>
                <a:gd name="T85" fmla="*/ 12 h 278"/>
                <a:gd name="T86" fmla="*/ 87 w 269"/>
                <a:gd name="T87" fmla="*/ 9 h 278"/>
                <a:gd name="T88" fmla="*/ 81 w 269"/>
                <a:gd name="T89" fmla="*/ 12 h 278"/>
                <a:gd name="T90" fmla="*/ 83 w 269"/>
                <a:gd name="T91" fmla="*/ 25 h 278"/>
                <a:gd name="T92" fmla="*/ 75 w 269"/>
                <a:gd name="T93" fmla="*/ 38 h 278"/>
                <a:gd name="T94" fmla="*/ 63 w 269"/>
                <a:gd name="T95" fmla="*/ 49 h 278"/>
                <a:gd name="T96" fmla="*/ 55 w 269"/>
                <a:gd name="T97" fmla="*/ 53 h 278"/>
                <a:gd name="T98" fmla="*/ 53 w 269"/>
                <a:gd name="T99" fmla="*/ 61 h 278"/>
                <a:gd name="T100" fmla="*/ 41 w 269"/>
                <a:gd name="T101" fmla="*/ 65 h 278"/>
                <a:gd name="T102" fmla="*/ 33 w 269"/>
                <a:gd name="T103" fmla="*/ 80 h 278"/>
                <a:gd name="T104" fmla="*/ 24 w 269"/>
                <a:gd name="T105" fmla="*/ 85 h 278"/>
                <a:gd name="T106" fmla="*/ 5 w 269"/>
                <a:gd name="T107" fmla="*/ 81 h 27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69"/>
                <a:gd name="T163" fmla="*/ 0 h 278"/>
                <a:gd name="T164" fmla="*/ 269 w 269"/>
                <a:gd name="T165" fmla="*/ 278 h 27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69" h="278">
                  <a:moveTo>
                    <a:pt x="5" y="81"/>
                  </a:moveTo>
                  <a:lnTo>
                    <a:pt x="0" y="98"/>
                  </a:lnTo>
                  <a:lnTo>
                    <a:pt x="8" y="106"/>
                  </a:lnTo>
                  <a:lnTo>
                    <a:pt x="5" y="129"/>
                  </a:lnTo>
                  <a:lnTo>
                    <a:pt x="19" y="142"/>
                  </a:lnTo>
                  <a:lnTo>
                    <a:pt x="5" y="142"/>
                  </a:lnTo>
                  <a:lnTo>
                    <a:pt x="5" y="154"/>
                  </a:lnTo>
                  <a:lnTo>
                    <a:pt x="12" y="167"/>
                  </a:lnTo>
                  <a:lnTo>
                    <a:pt x="21" y="169"/>
                  </a:lnTo>
                  <a:lnTo>
                    <a:pt x="29" y="177"/>
                  </a:lnTo>
                  <a:lnTo>
                    <a:pt x="31" y="197"/>
                  </a:lnTo>
                  <a:lnTo>
                    <a:pt x="69" y="225"/>
                  </a:lnTo>
                  <a:lnTo>
                    <a:pt x="77" y="243"/>
                  </a:lnTo>
                  <a:lnTo>
                    <a:pt x="156" y="278"/>
                  </a:lnTo>
                  <a:lnTo>
                    <a:pt x="168" y="274"/>
                  </a:lnTo>
                  <a:lnTo>
                    <a:pt x="176" y="250"/>
                  </a:lnTo>
                  <a:lnTo>
                    <a:pt x="185" y="250"/>
                  </a:lnTo>
                  <a:lnTo>
                    <a:pt x="205" y="230"/>
                  </a:lnTo>
                  <a:lnTo>
                    <a:pt x="216" y="227"/>
                  </a:lnTo>
                  <a:lnTo>
                    <a:pt x="232" y="207"/>
                  </a:lnTo>
                  <a:lnTo>
                    <a:pt x="238" y="206"/>
                  </a:lnTo>
                  <a:lnTo>
                    <a:pt x="241" y="179"/>
                  </a:lnTo>
                  <a:lnTo>
                    <a:pt x="253" y="166"/>
                  </a:lnTo>
                  <a:lnTo>
                    <a:pt x="269" y="165"/>
                  </a:lnTo>
                  <a:lnTo>
                    <a:pt x="266" y="149"/>
                  </a:lnTo>
                  <a:lnTo>
                    <a:pt x="265" y="137"/>
                  </a:lnTo>
                  <a:lnTo>
                    <a:pt x="253" y="147"/>
                  </a:lnTo>
                  <a:lnTo>
                    <a:pt x="230" y="154"/>
                  </a:lnTo>
                  <a:lnTo>
                    <a:pt x="242" y="123"/>
                  </a:lnTo>
                  <a:lnTo>
                    <a:pt x="252" y="118"/>
                  </a:lnTo>
                  <a:lnTo>
                    <a:pt x="250" y="98"/>
                  </a:lnTo>
                  <a:lnTo>
                    <a:pt x="238" y="85"/>
                  </a:lnTo>
                  <a:lnTo>
                    <a:pt x="237" y="68"/>
                  </a:lnTo>
                  <a:lnTo>
                    <a:pt x="241" y="61"/>
                  </a:lnTo>
                  <a:lnTo>
                    <a:pt x="224" y="53"/>
                  </a:lnTo>
                  <a:lnTo>
                    <a:pt x="228" y="45"/>
                  </a:lnTo>
                  <a:lnTo>
                    <a:pt x="224" y="33"/>
                  </a:lnTo>
                  <a:lnTo>
                    <a:pt x="211" y="20"/>
                  </a:lnTo>
                  <a:lnTo>
                    <a:pt x="201" y="14"/>
                  </a:lnTo>
                  <a:lnTo>
                    <a:pt x="196" y="2"/>
                  </a:lnTo>
                  <a:lnTo>
                    <a:pt x="132" y="0"/>
                  </a:lnTo>
                  <a:lnTo>
                    <a:pt x="132" y="8"/>
                  </a:lnTo>
                  <a:lnTo>
                    <a:pt x="112" y="12"/>
                  </a:lnTo>
                  <a:lnTo>
                    <a:pt x="87" y="9"/>
                  </a:lnTo>
                  <a:lnTo>
                    <a:pt x="81" y="12"/>
                  </a:lnTo>
                  <a:lnTo>
                    <a:pt x="83" y="25"/>
                  </a:lnTo>
                  <a:lnTo>
                    <a:pt x="75" y="38"/>
                  </a:lnTo>
                  <a:lnTo>
                    <a:pt x="63" y="49"/>
                  </a:lnTo>
                  <a:lnTo>
                    <a:pt x="55" y="53"/>
                  </a:lnTo>
                  <a:lnTo>
                    <a:pt x="53" y="61"/>
                  </a:lnTo>
                  <a:lnTo>
                    <a:pt x="41" y="65"/>
                  </a:lnTo>
                  <a:lnTo>
                    <a:pt x="33" y="80"/>
                  </a:lnTo>
                  <a:lnTo>
                    <a:pt x="24" y="85"/>
                  </a:lnTo>
                  <a:lnTo>
                    <a:pt x="5" y="8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82" name="Freeform 71"/>
            <p:cNvSpPr>
              <a:spLocks/>
            </p:cNvSpPr>
            <p:nvPr/>
          </p:nvSpPr>
          <p:spPr bwMode="auto">
            <a:xfrm>
              <a:off x="1761" y="2306"/>
              <a:ext cx="14" cy="7"/>
            </a:xfrm>
            <a:custGeom>
              <a:avLst/>
              <a:gdLst>
                <a:gd name="T0" fmla="*/ 28 w 28"/>
                <a:gd name="T1" fmla="*/ 4 h 16"/>
                <a:gd name="T2" fmla="*/ 19 w 28"/>
                <a:gd name="T3" fmla="*/ 0 h 16"/>
                <a:gd name="T4" fmla="*/ 0 w 28"/>
                <a:gd name="T5" fmla="*/ 4 h 16"/>
                <a:gd name="T6" fmla="*/ 3 w 28"/>
                <a:gd name="T7" fmla="*/ 10 h 16"/>
                <a:gd name="T8" fmla="*/ 14 w 28"/>
                <a:gd name="T9" fmla="*/ 16 h 16"/>
                <a:gd name="T10" fmla="*/ 23 w 28"/>
                <a:gd name="T11" fmla="*/ 14 h 16"/>
                <a:gd name="T12" fmla="*/ 28 w 28"/>
                <a:gd name="T13" fmla="*/ 4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16"/>
                <a:gd name="T23" fmla="*/ 28 w 28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16">
                  <a:moveTo>
                    <a:pt x="28" y="4"/>
                  </a:moveTo>
                  <a:lnTo>
                    <a:pt x="19" y="0"/>
                  </a:lnTo>
                  <a:lnTo>
                    <a:pt x="0" y="4"/>
                  </a:lnTo>
                  <a:lnTo>
                    <a:pt x="3" y="10"/>
                  </a:lnTo>
                  <a:lnTo>
                    <a:pt x="14" y="16"/>
                  </a:lnTo>
                  <a:lnTo>
                    <a:pt x="23" y="14"/>
                  </a:lnTo>
                  <a:lnTo>
                    <a:pt x="28" y="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83" name="Freeform 72"/>
            <p:cNvSpPr>
              <a:spLocks/>
            </p:cNvSpPr>
            <p:nvPr/>
          </p:nvSpPr>
          <p:spPr bwMode="auto">
            <a:xfrm>
              <a:off x="3565" y="3923"/>
              <a:ext cx="98" cy="91"/>
            </a:xfrm>
            <a:custGeom>
              <a:avLst/>
              <a:gdLst>
                <a:gd name="T0" fmla="*/ 190 w 193"/>
                <a:gd name="T1" fmla="*/ 74 h 187"/>
                <a:gd name="T2" fmla="*/ 193 w 193"/>
                <a:gd name="T3" fmla="*/ 71 h 187"/>
                <a:gd name="T4" fmla="*/ 191 w 193"/>
                <a:gd name="T5" fmla="*/ 83 h 187"/>
                <a:gd name="T6" fmla="*/ 152 w 193"/>
                <a:gd name="T7" fmla="*/ 139 h 187"/>
                <a:gd name="T8" fmla="*/ 106 w 193"/>
                <a:gd name="T9" fmla="*/ 156 h 187"/>
                <a:gd name="T10" fmla="*/ 93 w 193"/>
                <a:gd name="T11" fmla="*/ 177 h 187"/>
                <a:gd name="T12" fmla="*/ 78 w 193"/>
                <a:gd name="T13" fmla="*/ 183 h 187"/>
                <a:gd name="T14" fmla="*/ 61 w 193"/>
                <a:gd name="T15" fmla="*/ 187 h 187"/>
                <a:gd name="T16" fmla="*/ 32 w 193"/>
                <a:gd name="T17" fmla="*/ 160 h 187"/>
                <a:gd name="T18" fmla="*/ 16 w 193"/>
                <a:gd name="T19" fmla="*/ 143 h 187"/>
                <a:gd name="T20" fmla="*/ 0 w 193"/>
                <a:gd name="T21" fmla="*/ 104 h 187"/>
                <a:gd name="T22" fmla="*/ 6 w 193"/>
                <a:gd name="T23" fmla="*/ 88 h 187"/>
                <a:gd name="T24" fmla="*/ 45 w 193"/>
                <a:gd name="T25" fmla="*/ 40 h 187"/>
                <a:gd name="T26" fmla="*/ 66 w 193"/>
                <a:gd name="T27" fmla="*/ 23 h 187"/>
                <a:gd name="T28" fmla="*/ 110 w 193"/>
                <a:gd name="T29" fmla="*/ 4 h 187"/>
                <a:gd name="T30" fmla="*/ 133 w 193"/>
                <a:gd name="T31" fmla="*/ 0 h 187"/>
                <a:gd name="T32" fmla="*/ 149 w 193"/>
                <a:gd name="T33" fmla="*/ 10 h 187"/>
                <a:gd name="T34" fmla="*/ 187 w 193"/>
                <a:gd name="T35" fmla="*/ 60 h 187"/>
                <a:gd name="T36" fmla="*/ 190 w 193"/>
                <a:gd name="T37" fmla="*/ 74 h 1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3"/>
                <a:gd name="T58" fmla="*/ 0 h 187"/>
                <a:gd name="T59" fmla="*/ 193 w 193"/>
                <a:gd name="T60" fmla="*/ 187 h 1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3" h="187">
                  <a:moveTo>
                    <a:pt x="190" y="74"/>
                  </a:moveTo>
                  <a:lnTo>
                    <a:pt x="193" y="71"/>
                  </a:lnTo>
                  <a:lnTo>
                    <a:pt x="191" y="83"/>
                  </a:lnTo>
                  <a:lnTo>
                    <a:pt x="152" y="139"/>
                  </a:lnTo>
                  <a:lnTo>
                    <a:pt x="106" y="156"/>
                  </a:lnTo>
                  <a:lnTo>
                    <a:pt x="93" y="177"/>
                  </a:lnTo>
                  <a:lnTo>
                    <a:pt x="78" y="183"/>
                  </a:lnTo>
                  <a:lnTo>
                    <a:pt x="61" y="187"/>
                  </a:lnTo>
                  <a:lnTo>
                    <a:pt x="32" y="160"/>
                  </a:lnTo>
                  <a:lnTo>
                    <a:pt x="16" y="143"/>
                  </a:lnTo>
                  <a:lnTo>
                    <a:pt x="0" y="104"/>
                  </a:lnTo>
                  <a:lnTo>
                    <a:pt x="6" y="88"/>
                  </a:lnTo>
                  <a:lnTo>
                    <a:pt x="45" y="40"/>
                  </a:lnTo>
                  <a:lnTo>
                    <a:pt x="66" y="23"/>
                  </a:lnTo>
                  <a:lnTo>
                    <a:pt x="110" y="4"/>
                  </a:lnTo>
                  <a:lnTo>
                    <a:pt x="133" y="0"/>
                  </a:lnTo>
                  <a:lnTo>
                    <a:pt x="149" y="10"/>
                  </a:lnTo>
                  <a:lnTo>
                    <a:pt x="187" y="60"/>
                  </a:lnTo>
                  <a:lnTo>
                    <a:pt x="190" y="7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84" name="Freeform 73"/>
            <p:cNvSpPr>
              <a:spLocks/>
            </p:cNvSpPr>
            <p:nvPr/>
          </p:nvSpPr>
          <p:spPr bwMode="auto">
            <a:xfrm>
              <a:off x="3565" y="3923"/>
              <a:ext cx="98" cy="91"/>
            </a:xfrm>
            <a:custGeom>
              <a:avLst/>
              <a:gdLst>
                <a:gd name="T0" fmla="*/ 190 w 193"/>
                <a:gd name="T1" fmla="*/ 74 h 187"/>
                <a:gd name="T2" fmla="*/ 193 w 193"/>
                <a:gd name="T3" fmla="*/ 71 h 187"/>
                <a:gd name="T4" fmla="*/ 191 w 193"/>
                <a:gd name="T5" fmla="*/ 83 h 187"/>
                <a:gd name="T6" fmla="*/ 152 w 193"/>
                <a:gd name="T7" fmla="*/ 139 h 187"/>
                <a:gd name="T8" fmla="*/ 106 w 193"/>
                <a:gd name="T9" fmla="*/ 156 h 187"/>
                <a:gd name="T10" fmla="*/ 93 w 193"/>
                <a:gd name="T11" fmla="*/ 177 h 187"/>
                <a:gd name="T12" fmla="*/ 78 w 193"/>
                <a:gd name="T13" fmla="*/ 183 h 187"/>
                <a:gd name="T14" fmla="*/ 61 w 193"/>
                <a:gd name="T15" fmla="*/ 187 h 187"/>
                <a:gd name="T16" fmla="*/ 32 w 193"/>
                <a:gd name="T17" fmla="*/ 160 h 187"/>
                <a:gd name="T18" fmla="*/ 16 w 193"/>
                <a:gd name="T19" fmla="*/ 143 h 187"/>
                <a:gd name="T20" fmla="*/ 0 w 193"/>
                <a:gd name="T21" fmla="*/ 104 h 187"/>
                <a:gd name="T22" fmla="*/ 6 w 193"/>
                <a:gd name="T23" fmla="*/ 88 h 187"/>
                <a:gd name="T24" fmla="*/ 45 w 193"/>
                <a:gd name="T25" fmla="*/ 40 h 187"/>
                <a:gd name="T26" fmla="*/ 66 w 193"/>
                <a:gd name="T27" fmla="*/ 23 h 187"/>
                <a:gd name="T28" fmla="*/ 110 w 193"/>
                <a:gd name="T29" fmla="*/ 4 h 187"/>
                <a:gd name="T30" fmla="*/ 133 w 193"/>
                <a:gd name="T31" fmla="*/ 0 h 187"/>
                <a:gd name="T32" fmla="*/ 149 w 193"/>
                <a:gd name="T33" fmla="*/ 10 h 187"/>
                <a:gd name="T34" fmla="*/ 187 w 193"/>
                <a:gd name="T35" fmla="*/ 60 h 187"/>
                <a:gd name="T36" fmla="*/ 190 w 193"/>
                <a:gd name="T37" fmla="*/ 74 h 1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3"/>
                <a:gd name="T58" fmla="*/ 0 h 187"/>
                <a:gd name="T59" fmla="*/ 193 w 193"/>
                <a:gd name="T60" fmla="*/ 187 h 1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3" h="187">
                  <a:moveTo>
                    <a:pt x="190" y="74"/>
                  </a:moveTo>
                  <a:lnTo>
                    <a:pt x="193" y="71"/>
                  </a:lnTo>
                  <a:lnTo>
                    <a:pt x="191" y="83"/>
                  </a:lnTo>
                  <a:lnTo>
                    <a:pt x="152" y="139"/>
                  </a:lnTo>
                  <a:lnTo>
                    <a:pt x="106" y="156"/>
                  </a:lnTo>
                  <a:lnTo>
                    <a:pt x="93" y="177"/>
                  </a:lnTo>
                  <a:lnTo>
                    <a:pt x="78" y="183"/>
                  </a:lnTo>
                  <a:lnTo>
                    <a:pt x="61" y="187"/>
                  </a:lnTo>
                  <a:lnTo>
                    <a:pt x="32" y="160"/>
                  </a:lnTo>
                  <a:lnTo>
                    <a:pt x="16" y="143"/>
                  </a:lnTo>
                  <a:lnTo>
                    <a:pt x="0" y="104"/>
                  </a:lnTo>
                  <a:lnTo>
                    <a:pt x="6" y="88"/>
                  </a:lnTo>
                  <a:lnTo>
                    <a:pt x="45" y="40"/>
                  </a:lnTo>
                  <a:lnTo>
                    <a:pt x="66" y="23"/>
                  </a:lnTo>
                  <a:lnTo>
                    <a:pt x="110" y="4"/>
                  </a:lnTo>
                  <a:lnTo>
                    <a:pt x="133" y="0"/>
                  </a:lnTo>
                  <a:lnTo>
                    <a:pt x="149" y="10"/>
                  </a:lnTo>
                  <a:lnTo>
                    <a:pt x="187" y="60"/>
                  </a:lnTo>
                  <a:lnTo>
                    <a:pt x="190" y="74"/>
                  </a:ln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85" name="Freeform 74"/>
            <p:cNvSpPr>
              <a:spLocks/>
            </p:cNvSpPr>
            <p:nvPr/>
          </p:nvSpPr>
          <p:spPr bwMode="auto">
            <a:xfrm>
              <a:off x="1647" y="1396"/>
              <a:ext cx="415" cy="296"/>
            </a:xfrm>
            <a:custGeom>
              <a:avLst/>
              <a:gdLst>
                <a:gd name="T0" fmla="*/ 0 w 819"/>
                <a:gd name="T1" fmla="*/ 602 h 602"/>
                <a:gd name="T2" fmla="*/ 21 w 819"/>
                <a:gd name="T3" fmla="*/ 531 h 602"/>
                <a:gd name="T4" fmla="*/ 45 w 819"/>
                <a:gd name="T5" fmla="*/ 491 h 602"/>
                <a:gd name="T6" fmla="*/ 65 w 819"/>
                <a:gd name="T7" fmla="*/ 482 h 602"/>
                <a:gd name="T8" fmla="*/ 110 w 819"/>
                <a:gd name="T9" fmla="*/ 421 h 602"/>
                <a:gd name="T10" fmla="*/ 109 w 819"/>
                <a:gd name="T11" fmla="*/ 409 h 602"/>
                <a:gd name="T12" fmla="*/ 148 w 819"/>
                <a:gd name="T13" fmla="*/ 365 h 602"/>
                <a:gd name="T14" fmla="*/ 162 w 819"/>
                <a:gd name="T15" fmla="*/ 338 h 602"/>
                <a:gd name="T16" fmla="*/ 229 w 819"/>
                <a:gd name="T17" fmla="*/ 277 h 602"/>
                <a:gd name="T18" fmla="*/ 257 w 819"/>
                <a:gd name="T19" fmla="*/ 241 h 602"/>
                <a:gd name="T20" fmla="*/ 268 w 819"/>
                <a:gd name="T21" fmla="*/ 214 h 602"/>
                <a:gd name="T22" fmla="*/ 304 w 819"/>
                <a:gd name="T23" fmla="*/ 148 h 602"/>
                <a:gd name="T24" fmla="*/ 334 w 819"/>
                <a:gd name="T25" fmla="*/ 117 h 602"/>
                <a:gd name="T26" fmla="*/ 368 w 819"/>
                <a:gd name="T27" fmla="*/ 104 h 602"/>
                <a:gd name="T28" fmla="*/ 397 w 819"/>
                <a:gd name="T29" fmla="*/ 85 h 602"/>
                <a:gd name="T30" fmla="*/ 429 w 819"/>
                <a:gd name="T31" fmla="*/ 33 h 602"/>
                <a:gd name="T32" fmla="*/ 457 w 819"/>
                <a:gd name="T33" fmla="*/ 4 h 602"/>
                <a:gd name="T34" fmla="*/ 470 w 819"/>
                <a:gd name="T35" fmla="*/ 0 h 602"/>
                <a:gd name="T36" fmla="*/ 819 w 819"/>
                <a:gd name="T37" fmla="*/ 12 h 602"/>
                <a:gd name="T38" fmla="*/ 819 w 819"/>
                <a:gd name="T39" fmla="*/ 8 h 602"/>
                <a:gd name="T40" fmla="*/ 812 w 819"/>
                <a:gd name="T41" fmla="*/ 50 h 602"/>
                <a:gd name="T42" fmla="*/ 793 w 819"/>
                <a:gd name="T43" fmla="*/ 157 h 602"/>
                <a:gd name="T44" fmla="*/ 789 w 819"/>
                <a:gd name="T45" fmla="*/ 160 h 602"/>
                <a:gd name="T46" fmla="*/ 523 w 819"/>
                <a:gd name="T47" fmla="*/ 154 h 602"/>
                <a:gd name="T48" fmla="*/ 478 w 819"/>
                <a:gd name="T49" fmla="*/ 383 h 602"/>
                <a:gd name="T50" fmla="*/ 394 w 819"/>
                <a:gd name="T51" fmla="*/ 402 h 602"/>
                <a:gd name="T52" fmla="*/ 378 w 819"/>
                <a:gd name="T53" fmla="*/ 414 h 602"/>
                <a:gd name="T54" fmla="*/ 366 w 819"/>
                <a:gd name="T55" fmla="*/ 433 h 602"/>
                <a:gd name="T56" fmla="*/ 358 w 819"/>
                <a:gd name="T57" fmla="*/ 485 h 602"/>
                <a:gd name="T58" fmla="*/ 353 w 819"/>
                <a:gd name="T59" fmla="*/ 570 h 602"/>
                <a:gd name="T60" fmla="*/ 32 w 819"/>
                <a:gd name="T61" fmla="*/ 569 h 602"/>
                <a:gd name="T62" fmla="*/ 28 w 819"/>
                <a:gd name="T63" fmla="*/ 578 h 602"/>
                <a:gd name="T64" fmla="*/ 0 w 819"/>
                <a:gd name="T65" fmla="*/ 602 h 60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19"/>
                <a:gd name="T100" fmla="*/ 0 h 602"/>
                <a:gd name="T101" fmla="*/ 819 w 819"/>
                <a:gd name="T102" fmla="*/ 602 h 60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19" h="602">
                  <a:moveTo>
                    <a:pt x="0" y="602"/>
                  </a:moveTo>
                  <a:lnTo>
                    <a:pt x="21" y="531"/>
                  </a:lnTo>
                  <a:lnTo>
                    <a:pt x="45" y="491"/>
                  </a:lnTo>
                  <a:lnTo>
                    <a:pt x="65" y="482"/>
                  </a:lnTo>
                  <a:lnTo>
                    <a:pt x="110" y="421"/>
                  </a:lnTo>
                  <a:lnTo>
                    <a:pt x="109" y="409"/>
                  </a:lnTo>
                  <a:lnTo>
                    <a:pt x="148" y="365"/>
                  </a:lnTo>
                  <a:lnTo>
                    <a:pt x="162" y="338"/>
                  </a:lnTo>
                  <a:lnTo>
                    <a:pt x="229" y="277"/>
                  </a:lnTo>
                  <a:lnTo>
                    <a:pt x="257" y="241"/>
                  </a:lnTo>
                  <a:lnTo>
                    <a:pt x="268" y="214"/>
                  </a:lnTo>
                  <a:lnTo>
                    <a:pt x="304" y="148"/>
                  </a:lnTo>
                  <a:lnTo>
                    <a:pt x="334" y="117"/>
                  </a:lnTo>
                  <a:lnTo>
                    <a:pt x="368" y="104"/>
                  </a:lnTo>
                  <a:lnTo>
                    <a:pt x="397" y="85"/>
                  </a:lnTo>
                  <a:lnTo>
                    <a:pt x="429" y="33"/>
                  </a:lnTo>
                  <a:lnTo>
                    <a:pt x="457" y="4"/>
                  </a:lnTo>
                  <a:lnTo>
                    <a:pt x="470" y="0"/>
                  </a:lnTo>
                  <a:lnTo>
                    <a:pt x="819" y="12"/>
                  </a:lnTo>
                  <a:lnTo>
                    <a:pt x="819" y="8"/>
                  </a:lnTo>
                  <a:lnTo>
                    <a:pt x="812" y="50"/>
                  </a:lnTo>
                  <a:lnTo>
                    <a:pt x="793" y="157"/>
                  </a:lnTo>
                  <a:lnTo>
                    <a:pt x="789" y="160"/>
                  </a:lnTo>
                  <a:lnTo>
                    <a:pt x="523" y="154"/>
                  </a:lnTo>
                  <a:lnTo>
                    <a:pt x="478" y="383"/>
                  </a:lnTo>
                  <a:lnTo>
                    <a:pt x="394" y="402"/>
                  </a:lnTo>
                  <a:lnTo>
                    <a:pt x="378" y="414"/>
                  </a:lnTo>
                  <a:lnTo>
                    <a:pt x="366" y="433"/>
                  </a:lnTo>
                  <a:lnTo>
                    <a:pt x="358" y="485"/>
                  </a:lnTo>
                  <a:lnTo>
                    <a:pt x="353" y="570"/>
                  </a:lnTo>
                  <a:lnTo>
                    <a:pt x="32" y="569"/>
                  </a:lnTo>
                  <a:lnTo>
                    <a:pt x="28" y="578"/>
                  </a:lnTo>
                  <a:lnTo>
                    <a:pt x="0" y="60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86" name="Freeform 75"/>
            <p:cNvSpPr>
              <a:spLocks/>
            </p:cNvSpPr>
            <p:nvPr/>
          </p:nvSpPr>
          <p:spPr bwMode="auto">
            <a:xfrm>
              <a:off x="2344" y="2145"/>
              <a:ext cx="93" cy="231"/>
            </a:xfrm>
            <a:custGeom>
              <a:avLst/>
              <a:gdLst>
                <a:gd name="T0" fmla="*/ 181 w 181"/>
                <a:gd name="T1" fmla="*/ 450 h 469"/>
                <a:gd name="T2" fmla="*/ 116 w 181"/>
                <a:gd name="T3" fmla="*/ 469 h 469"/>
                <a:gd name="T4" fmla="*/ 109 w 181"/>
                <a:gd name="T5" fmla="*/ 465 h 469"/>
                <a:gd name="T6" fmla="*/ 81 w 181"/>
                <a:gd name="T7" fmla="*/ 436 h 469"/>
                <a:gd name="T8" fmla="*/ 71 w 181"/>
                <a:gd name="T9" fmla="*/ 421 h 469"/>
                <a:gd name="T10" fmla="*/ 64 w 181"/>
                <a:gd name="T11" fmla="*/ 400 h 469"/>
                <a:gd name="T12" fmla="*/ 59 w 181"/>
                <a:gd name="T13" fmla="*/ 168 h 469"/>
                <a:gd name="T14" fmla="*/ 48 w 181"/>
                <a:gd name="T15" fmla="*/ 147 h 469"/>
                <a:gd name="T16" fmla="*/ 43 w 181"/>
                <a:gd name="T17" fmla="*/ 89 h 469"/>
                <a:gd name="T18" fmla="*/ 20 w 181"/>
                <a:gd name="T19" fmla="*/ 53 h 469"/>
                <a:gd name="T20" fmla="*/ 7 w 181"/>
                <a:gd name="T21" fmla="*/ 44 h 469"/>
                <a:gd name="T22" fmla="*/ 7 w 181"/>
                <a:gd name="T23" fmla="*/ 35 h 469"/>
                <a:gd name="T24" fmla="*/ 17 w 181"/>
                <a:gd name="T25" fmla="*/ 9 h 469"/>
                <a:gd name="T26" fmla="*/ 1 w 181"/>
                <a:gd name="T27" fmla="*/ 7 h 469"/>
                <a:gd name="T28" fmla="*/ 0 w 181"/>
                <a:gd name="T29" fmla="*/ 0 h 469"/>
                <a:gd name="T30" fmla="*/ 56 w 181"/>
                <a:gd name="T31" fmla="*/ 11 h 469"/>
                <a:gd name="T32" fmla="*/ 64 w 181"/>
                <a:gd name="T33" fmla="*/ 19 h 469"/>
                <a:gd name="T34" fmla="*/ 72 w 181"/>
                <a:gd name="T35" fmla="*/ 15 h 469"/>
                <a:gd name="T36" fmla="*/ 99 w 181"/>
                <a:gd name="T37" fmla="*/ 12 h 469"/>
                <a:gd name="T38" fmla="*/ 87 w 181"/>
                <a:gd name="T39" fmla="*/ 41 h 469"/>
                <a:gd name="T40" fmla="*/ 84 w 181"/>
                <a:gd name="T41" fmla="*/ 71 h 469"/>
                <a:gd name="T42" fmla="*/ 88 w 181"/>
                <a:gd name="T43" fmla="*/ 79 h 469"/>
                <a:gd name="T44" fmla="*/ 113 w 181"/>
                <a:gd name="T45" fmla="*/ 89 h 469"/>
                <a:gd name="T46" fmla="*/ 133 w 181"/>
                <a:gd name="T47" fmla="*/ 115 h 469"/>
                <a:gd name="T48" fmla="*/ 165 w 181"/>
                <a:gd name="T49" fmla="*/ 224 h 469"/>
                <a:gd name="T50" fmla="*/ 168 w 181"/>
                <a:gd name="T51" fmla="*/ 257 h 469"/>
                <a:gd name="T52" fmla="*/ 168 w 181"/>
                <a:gd name="T53" fmla="*/ 337 h 469"/>
                <a:gd name="T54" fmla="*/ 159 w 181"/>
                <a:gd name="T55" fmla="*/ 413 h 469"/>
                <a:gd name="T56" fmla="*/ 169 w 181"/>
                <a:gd name="T57" fmla="*/ 448 h 469"/>
                <a:gd name="T58" fmla="*/ 181 w 181"/>
                <a:gd name="T59" fmla="*/ 450 h 46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81"/>
                <a:gd name="T91" fmla="*/ 0 h 469"/>
                <a:gd name="T92" fmla="*/ 181 w 181"/>
                <a:gd name="T93" fmla="*/ 469 h 46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81" h="469">
                  <a:moveTo>
                    <a:pt x="181" y="450"/>
                  </a:moveTo>
                  <a:lnTo>
                    <a:pt x="116" y="469"/>
                  </a:lnTo>
                  <a:lnTo>
                    <a:pt x="109" y="465"/>
                  </a:lnTo>
                  <a:lnTo>
                    <a:pt x="81" y="436"/>
                  </a:lnTo>
                  <a:lnTo>
                    <a:pt x="71" y="421"/>
                  </a:lnTo>
                  <a:lnTo>
                    <a:pt x="64" y="400"/>
                  </a:lnTo>
                  <a:lnTo>
                    <a:pt x="59" y="168"/>
                  </a:lnTo>
                  <a:lnTo>
                    <a:pt x="48" y="147"/>
                  </a:lnTo>
                  <a:lnTo>
                    <a:pt x="43" y="89"/>
                  </a:lnTo>
                  <a:lnTo>
                    <a:pt x="20" y="53"/>
                  </a:lnTo>
                  <a:lnTo>
                    <a:pt x="7" y="44"/>
                  </a:lnTo>
                  <a:lnTo>
                    <a:pt x="7" y="35"/>
                  </a:lnTo>
                  <a:lnTo>
                    <a:pt x="17" y="9"/>
                  </a:lnTo>
                  <a:lnTo>
                    <a:pt x="1" y="7"/>
                  </a:lnTo>
                  <a:lnTo>
                    <a:pt x="0" y="0"/>
                  </a:lnTo>
                  <a:lnTo>
                    <a:pt x="56" y="11"/>
                  </a:lnTo>
                  <a:lnTo>
                    <a:pt x="64" y="19"/>
                  </a:lnTo>
                  <a:lnTo>
                    <a:pt x="72" y="15"/>
                  </a:lnTo>
                  <a:lnTo>
                    <a:pt x="99" y="12"/>
                  </a:lnTo>
                  <a:lnTo>
                    <a:pt x="87" y="41"/>
                  </a:lnTo>
                  <a:lnTo>
                    <a:pt x="84" y="71"/>
                  </a:lnTo>
                  <a:lnTo>
                    <a:pt x="88" y="79"/>
                  </a:lnTo>
                  <a:lnTo>
                    <a:pt x="113" y="89"/>
                  </a:lnTo>
                  <a:lnTo>
                    <a:pt x="133" y="115"/>
                  </a:lnTo>
                  <a:lnTo>
                    <a:pt x="165" y="224"/>
                  </a:lnTo>
                  <a:lnTo>
                    <a:pt x="168" y="257"/>
                  </a:lnTo>
                  <a:lnTo>
                    <a:pt x="168" y="337"/>
                  </a:lnTo>
                  <a:lnTo>
                    <a:pt x="159" y="413"/>
                  </a:lnTo>
                  <a:lnTo>
                    <a:pt x="169" y="448"/>
                  </a:lnTo>
                  <a:lnTo>
                    <a:pt x="181" y="45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87" name="Freeform 76"/>
            <p:cNvSpPr>
              <a:spLocks/>
            </p:cNvSpPr>
            <p:nvPr/>
          </p:nvSpPr>
          <p:spPr bwMode="auto">
            <a:xfrm>
              <a:off x="2760" y="992"/>
              <a:ext cx="161" cy="302"/>
            </a:xfrm>
            <a:custGeom>
              <a:avLst/>
              <a:gdLst>
                <a:gd name="T0" fmla="*/ 176 w 319"/>
                <a:gd name="T1" fmla="*/ 7 h 616"/>
                <a:gd name="T2" fmla="*/ 249 w 319"/>
                <a:gd name="T3" fmla="*/ 8 h 616"/>
                <a:gd name="T4" fmla="*/ 256 w 319"/>
                <a:gd name="T5" fmla="*/ 31 h 616"/>
                <a:gd name="T6" fmla="*/ 268 w 319"/>
                <a:gd name="T7" fmla="*/ 50 h 616"/>
                <a:gd name="T8" fmla="*/ 301 w 319"/>
                <a:gd name="T9" fmla="*/ 24 h 616"/>
                <a:gd name="T10" fmla="*/ 319 w 319"/>
                <a:gd name="T11" fmla="*/ 40 h 616"/>
                <a:gd name="T12" fmla="*/ 271 w 319"/>
                <a:gd name="T13" fmla="*/ 83 h 616"/>
                <a:gd name="T14" fmla="*/ 268 w 319"/>
                <a:gd name="T15" fmla="*/ 120 h 616"/>
                <a:gd name="T16" fmla="*/ 288 w 319"/>
                <a:gd name="T17" fmla="*/ 133 h 616"/>
                <a:gd name="T18" fmla="*/ 303 w 319"/>
                <a:gd name="T19" fmla="*/ 149 h 616"/>
                <a:gd name="T20" fmla="*/ 284 w 319"/>
                <a:gd name="T21" fmla="*/ 224 h 616"/>
                <a:gd name="T22" fmla="*/ 223 w 319"/>
                <a:gd name="T23" fmla="*/ 263 h 616"/>
                <a:gd name="T24" fmla="*/ 200 w 319"/>
                <a:gd name="T25" fmla="*/ 280 h 616"/>
                <a:gd name="T26" fmla="*/ 204 w 319"/>
                <a:gd name="T27" fmla="*/ 311 h 616"/>
                <a:gd name="T28" fmla="*/ 227 w 319"/>
                <a:gd name="T29" fmla="*/ 324 h 616"/>
                <a:gd name="T30" fmla="*/ 253 w 319"/>
                <a:gd name="T31" fmla="*/ 335 h 616"/>
                <a:gd name="T32" fmla="*/ 283 w 319"/>
                <a:gd name="T33" fmla="*/ 357 h 616"/>
                <a:gd name="T34" fmla="*/ 301 w 319"/>
                <a:gd name="T35" fmla="*/ 363 h 616"/>
                <a:gd name="T36" fmla="*/ 305 w 319"/>
                <a:gd name="T37" fmla="*/ 421 h 616"/>
                <a:gd name="T38" fmla="*/ 245 w 319"/>
                <a:gd name="T39" fmla="*/ 469 h 616"/>
                <a:gd name="T40" fmla="*/ 204 w 319"/>
                <a:gd name="T41" fmla="*/ 500 h 616"/>
                <a:gd name="T42" fmla="*/ 193 w 319"/>
                <a:gd name="T43" fmla="*/ 525 h 616"/>
                <a:gd name="T44" fmla="*/ 196 w 319"/>
                <a:gd name="T45" fmla="*/ 576 h 616"/>
                <a:gd name="T46" fmla="*/ 152 w 319"/>
                <a:gd name="T47" fmla="*/ 616 h 616"/>
                <a:gd name="T48" fmla="*/ 118 w 319"/>
                <a:gd name="T49" fmla="*/ 460 h 616"/>
                <a:gd name="T50" fmla="*/ 56 w 319"/>
                <a:gd name="T51" fmla="*/ 399 h 616"/>
                <a:gd name="T52" fmla="*/ 40 w 319"/>
                <a:gd name="T53" fmla="*/ 364 h 616"/>
                <a:gd name="T54" fmla="*/ 8 w 319"/>
                <a:gd name="T55" fmla="*/ 319 h 616"/>
                <a:gd name="T56" fmla="*/ 42 w 319"/>
                <a:gd name="T57" fmla="*/ 269 h 616"/>
                <a:gd name="T58" fmla="*/ 78 w 319"/>
                <a:gd name="T59" fmla="*/ 237 h 616"/>
                <a:gd name="T60" fmla="*/ 96 w 319"/>
                <a:gd name="T61" fmla="*/ 180 h 616"/>
                <a:gd name="T62" fmla="*/ 92 w 319"/>
                <a:gd name="T63" fmla="*/ 129 h 616"/>
                <a:gd name="T64" fmla="*/ 104 w 319"/>
                <a:gd name="T65" fmla="*/ 71 h 616"/>
                <a:gd name="T66" fmla="*/ 130 w 319"/>
                <a:gd name="T67" fmla="*/ 39 h 6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9"/>
                <a:gd name="T103" fmla="*/ 0 h 616"/>
                <a:gd name="T104" fmla="*/ 319 w 319"/>
                <a:gd name="T105" fmla="*/ 616 h 61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9" h="616">
                  <a:moveTo>
                    <a:pt x="134" y="31"/>
                  </a:moveTo>
                  <a:lnTo>
                    <a:pt x="176" y="7"/>
                  </a:lnTo>
                  <a:lnTo>
                    <a:pt x="211" y="0"/>
                  </a:lnTo>
                  <a:lnTo>
                    <a:pt x="249" y="8"/>
                  </a:lnTo>
                  <a:lnTo>
                    <a:pt x="247" y="12"/>
                  </a:lnTo>
                  <a:lnTo>
                    <a:pt x="256" y="31"/>
                  </a:lnTo>
                  <a:lnTo>
                    <a:pt x="253" y="43"/>
                  </a:lnTo>
                  <a:lnTo>
                    <a:pt x="268" y="50"/>
                  </a:lnTo>
                  <a:lnTo>
                    <a:pt x="284" y="42"/>
                  </a:lnTo>
                  <a:lnTo>
                    <a:pt x="301" y="24"/>
                  </a:lnTo>
                  <a:lnTo>
                    <a:pt x="313" y="24"/>
                  </a:lnTo>
                  <a:lnTo>
                    <a:pt x="319" y="40"/>
                  </a:lnTo>
                  <a:lnTo>
                    <a:pt x="300" y="70"/>
                  </a:lnTo>
                  <a:lnTo>
                    <a:pt x="271" y="83"/>
                  </a:lnTo>
                  <a:lnTo>
                    <a:pt x="264" y="102"/>
                  </a:lnTo>
                  <a:lnTo>
                    <a:pt x="268" y="120"/>
                  </a:lnTo>
                  <a:lnTo>
                    <a:pt x="275" y="129"/>
                  </a:lnTo>
                  <a:lnTo>
                    <a:pt x="288" y="133"/>
                  </a:lnTo>
                  <a:lnTo>
                    <a:pt x="292" y="143"/>
                  </a:lnTo>
                  <a:lnTo>
                    <a:pt x="303" y="149"/>
                  </a:lnTo>
                  <a:lnTo>
                    <a:pt x="308" y="181"/>
                  </a:lnTo>
                  <a:lnTo>
                    <a:pt x="284" y="224"/>
                  </a:lnTo>
                  <a:lnTo>
                    <a:pt x="253" y="248"/>
                  </a:lnTo>
                  <a:lnTo>
                    <a:pt x="223" y="263"/>
                  </a:lnTo>
                  <a:lnTo>
                    <a:pt x="219" y="284"/>
                  </a:lnTo>
                  <a:lnTo>
                    <a:pt x="200" y="280"/>
                  </a:lnTo>
                  <a:lnTo>
                    <a:pt x="199" y="295"/>
                  </a:lnTo>
                  <a:lnTo>
                    <a:pt x="204" y="311"/>
                  </a:lnTo>
                  <a:lnTo>
                    <a:pt x="219" y="321"/>
                  </a:lnTo>
                  <a:lnTo>
                    <a:pt x="227" y="324"/>
                  </a:lnTo>
                  <a:lnTo>
                    <a:pt x="244" y="321"/>
                  </a:lnTo>
                  <a:lnTo>
                    <a:pt x="253" y="335"/>
                  </a:lnTo>
                  <a:lnTo>
                    <a:pt x="275" y="328"/>
                  </a:lnTo>
                  <a:lnTo>
                    <a:pt x="283" y="357"/>
                  </a:lnTo>
                  <a:lnTo>
                    <a:pt x="287" y="364"/>
                  </a:lnTo>
                  <a:lnTo>
                    <a:pt x="301" y="363"/>
                  </a:lnTo>
                  <a:lnTo>
                    <a:pt x="309" y="367"/>
                  </a:lnTo>
                  <a:lnTo>
                    <a:pt x="305" y="421"/>
                  </a:lnTo>
                  <a:lnTo>
                    <a:pt x="299" y="433"/>
                  </a:lnTo>
                  <a:lnTo>
                    <a:pt x="245" y="469"/>
                  </a:lnTo>
                  <a:lnTo>
                    <a:pt x="236" y="484"/>
                  </a:lnTo>
                  <a:lnTo>
                    <a:pt x="204" y="500"/>
                  </a:lnTo>
                  <a:lnTo>
                    <a:pt x="193" y="512"/>
                  </a:lnTo>
                  <a:lnTo>
                    <a:pt x="193" y="525"/>
                  </a:lnTo>
                  <a:lnTo>
                    <a:pt x="199" y="564"/>
                  </a:lnTo>
                  <a:lnTo>
                    <a:pt x="196" y="576"/>
                  </a:lnTo>
                  <a:lnTo>
                    <a:pt x="172" y="604"/>
                  </a:lnTo>
                  <a:lnTo>
                    <a:pt x="152" y="616"/>
                  </a:lnTo>
                  <a:lnTo>
                    <a:pt x="134" y="616"/>
                  </a:lnTo>
                  <a:lnTo>
                    <a:pt x="118" y="460"/>
                  </a:lnTo>
                  <a:lnTo>
                    <a:pt x="54" y="425"/>
                  </a:lnTo>
                  <a:lnTo>
                    <a:pt x="56" y="399"/>
                  </a:lnTo>
                  <a:lnTo>
                    <a:pt x="47" y="372"/>
                  </a:lnTo>
                  <a:lnTo>
                    <a:pt x="40" y="364"/>
                  </a:lnTo>
                  <a:lnTo>
                    <a:pt x="14" y="352"/>
                  </a:lnTo>
                  <a:lnTo>
                    <a:pt x="8" y="319"/>
                  </a:lnTo>
                  <a:lnTo>
                    <a:pt x="0" y="293"/>
                  </a:lnTo>
                  <a:lnTo>
                    <a:pt x="42" y="269"/>
                  </a:lnTo>
                  <a:lnTo>
                    <a:pt x="47" y="255"/>
                  </a:lnTo>
                  <a:lnTo>
                    <a:pt x="78" y="237"/>
                  </a:lnTo>
                  <a:lnTo>
                    <a:pt x="96" y="187"/>
                  </a:lnTo>
                  <a:lnTo>
                    <a:pt x="96" y="180"/>
                  </a:lnTo>
                  <a:lnTo>
                    <a:pt x="92" y="172"/>
                  </a:lnTo>
                  <a:lnTo>
                    <a:pt x="92" y="129"/>
                  </a:lnTo>
                  <a:lnTo>
                    <a:pt x="107" y="75"/>
                  </a:lnTo>
                  <a:lnTo>
                    <a:pt x="104" y="71"/>
                  </a:lnTo>
                  <a:lnTo>
                    <a:pt x="95" y="68"/>
                  </a:lnTo>
                  <a:lnTo>
                    <a:pt x="130" y="39"/>
                  </a:lnTo>
                  <a:lnTo>
                    <a:pt x="134" y="3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88" name="Freeform 77"/>
            <p:cNvSpPr>
              <a:spLocks/>
            </p:cNvSpPr>
            <p:nvPr/>
          </p:nvSpPr>
          <p:spPr bwMode="auto">
            <a:xfrm>
              <a:off x="2760" y="992"/>
              <a:ext cx="161" cy="302"/>
            </a:xfrm>
            <a:custGeom>
              <a:avLst/>
              <a:gdLst>
                <a:gd name="T0" fmla="*/ 176 w 319"/>
                <a:gd name="T1" fmla="*/ 7 h 616"/>
                <a:gd name="T2" fmla="*/ 249 w 319"/>
                <a:gd name="T3" fmla="*/ 8 h 616"/>
                <a:gd name="T4" fmla="*/ 256 w 319"/>
                <a:gd name="T5" fmla="*/ 31 h 616"/>
                <a:gd name="T6" fmla="*/ 268 w 319"/>
                <a:gd name="T7" fmla="*/ 50 h 616"/>
                <a:gd name="T8" fmla="*/ 301 w 319"/>
                <a:gd name="T9" fmla="*/ 24 h 616"/>
                <a:gd name="T10" fmla="*/ 319 w 319"/>
                <a:gd name="T11" fmla="*/ 40 h 616"/>
                <a:gd name="T12" fmla="*/ 271 w 319"/>
                <a:gd name="T13" fmla="*/ 83 h 616"/>
                <a:gd name="T14" fmla="*/ 268 w 319"/>
                <a:gd name="T15" fmla="*/ 120 h 616"/>
                <a:gd name="T16" fmla="*/ 288 w 319"/>
                <a:gd name="T17" fmla="*/ 133 h 616"/>
                <a:gd name="T18" fmla="*/ 303 w 319"/>
                <a:gd name="T19" fmla="*/ 149 h 616"/>
                <a:gd name="T20" fmla="*/ 284 w 319"/>
                <a:gd name="T21" fmla="*/ 224 h 616"/>
                <a:gd name="T22" fmla="*/ 223 w 319"/>
                <a:gd name="T23" fmla="*/ 263 h 616"/>
                <a:gd name="T24" fmla="*/ 200 w 319"/>
                <a:gd name="T25" fmla="*/ 280 h 616"/>
                <a:gd name="T26" fmla="*/ 204 w 319"/>
                <a:gd name="T27" fmla="*/ 311 h 616"/>
                <a:gd name="T28" fmla="*/ 227 w 319"/>
                <a:gd name="T29" fmla="*/ 324 h 616"/>
                <a:gd name="T30" fmla="*/ 253 w 319"/>
                <a:gd name="T31" fmla="*/ 335 h 616"/>
                <a:gd name="T32" fmla="*/ 283 w 319"/>
                <a:gd name="T33" fmla="*/ 357 h 616"/>
                <a:gd name="T34" fmla="*/ 301 w 319"/>
                <a:gd name="T35" fmla="*/ 363 h 616"/>
                <a:gd name="T36" fmla="*/ 305 w 319"/>
                <a:gd name="T37" fmla="*/ 421 h 616"/>
                <a:gd name="T38" fmla="*/ 245 w 319"/>
                <a:gd name="T39" fmla="*/ 469 h 616"/>
                <a:gd name="T40" fmla="*/ 204 w 319"/>
                <a:gd name="T41" fmla="*/ 500 h 616"/>
                <a:gd name="T42" fmla="*/ 193 w 319"/>
                <a:gd name="T43" fmla="*/ 525 h 616"/>
                <a:gd name="T44" fmla="*/ 196 w 319"/>
                <a:gd name="T45" fmla="*/ 576 h 616"/>
                <a:gd name="T46" fmla="*/ 152 w 319"/>
                <a:gd name="T47" fmla="*/ 616 h 616"/>
                <a:gd name="T48" fmla="*/ 118 w 319"/>
                <a:gd name="T49" fmla="*/ 460 h 616"/>
                <a:gd name="T50" fmla="*/ 56 w 319"/>
                <a:gd name="T51" fmla="*/ 399 h 616"/>
                <a:gd name="T52" fmla="*/ 40 w 319"/>
                <a:gd name="T53" fmla="*/ 364 h 616"/>
                <a:gd name="T54" fmla="*/ 8 w 319"/>
                <a:gd name="T55" fmla="*/ 319 h 616"/>
                <a:gd name="T56" fmla="*/ 42 w 319"/>
                <a:gd name="T57" fmla="*/ 269 h 616"/>
                <a:gd name="T58" fmla="*/ 78 w 319"/>
                <a:gd name="T59" fmla="*/ 237 h 616"/>
                <a:gd name="T60" fmla="*/ 96 w 319"/>
                <a:gd name="T61" fmla="*/ 180 h 616"/>
                <a:gd name="T62" fmla="*/ 92 w 319"/>
                <a:gd name="T63" fmla="*/ 129 h 616"/>
                <a:gd name="T64" fmla="*/ 104 w 319"/>
                <a:gd name="T65" fmla="*/ 71 h 616"/>
                <a:gd name="T66" fmla="*/ 130 w 319"/>
                <a:gd name="T67" fmla="*/ 39 h 6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9"/>
                <a:gd name="T103" fmla="*/ 0 h 616"/>
                <a:gd name="T104" fmla="*/ 319 w 319"/>
                <a:gd name="T105" fmla="*/ 616 h 61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9" h="616">
                  <a:moveTo>
                    <a:pt x="134" y="31"/>
                  </a:moveTo>
                  <a:lnTo>
                    <a:pt x="176" y="7"/>
                  </a:lnTo>
                  <a:lnTo>
                    <a:pt x="211" y="0"/>
                  </a:lnTo>
                  <a:lnTo>
                    <a:pt x="249" y="8"/>
                  </a:lnTo>
                  <a:lnTo>
                    <a:pt x="247" y="12"/>
                  </a:lnTo>
                  <a:lnTo>
                    <a:pt x="256" y="31"/>
                  </a:lnTo>
                  <a:lnTo>
                    <a:pt x="253" y="43"/>
                  </a:lnTo>
                  <a:lnTo>
                    <a:pt x="268" y="50"/>
                  </a:lnTo>
                  <a:lnTo>
                    <a:pt x="284" y="42"/>
                  </a:lnTo>
                  <a:lnTo>
                    <a:pt x="301" y="24"/>
                  </a:lnTo>
                  <a:lnTo>
                    <a:pt x="313" y="24"/>
                  </a:lnTo>
                  <a:lnTo>
                    <a:pt x="319" y="40"/>
                  </a:lnTo>
                  <a:lnTo>
                    <a:pt x="300" y="70"/>
                  </a:lnTo>
                  <a:lnTo>
                    <a:pt x="271" y="83"/>
                  </a:lnTo>
                  <a:lnTo>
                    <a:pt x="264" y="102"/>
                  </a:lnTo>
                  <a:lnTo>
                    <a:pt x="268" y="120"/>
                  </a:lnTo>
                  <a:lnTo>
                    <a:pt x="275" y="129"/>
                  </a:lnTo>
                  <a:lnTo>
                    <a:pt x="288" y="133"/>
                  </a:lnTo>
                  <a:lnTo>
                    <a:pt x="292" y="143"/>
                  </a:lnTo>
                  <a:lnTo>
                    <a:pt x="303" y="149"/>
                  </a:lnTo>
                  <a:lnTo>
                    <a:pt x="308" y="181"/>
                  </a:lnTo>
                  <a:lnTo>
                    <a:pt x="284" y="224"/>
                  </a:lnTo>
                  <a:lnTo>
                    <a:pt x="253" y="248"/>
                  </a:lnTo>
                  <a:lnTo>
                    <a:pt x="223" y="263"/>
                  </a:lnTo>
                  <a:lnTo>
                    <a:pt x="219" y="284"/>
                  </a:lnTo>
                  <a:lnTo>
                    <a:pt x="200" y="280"/>
                  </a:lnTo>
                  <a:lnTo>
                    <a:pt x="199" y="295"/>
                  </a:lnTo>
                  <a:lnTo>
                    <a:pt x="204" y="311"/>
                  </a:lnTo>
                  <a:lnTo>
                    <a:pt x="219" y="321"/>
                  </a:lnTo>
                  <a:lnTo>
                    <a:pt x="227" y="324"/>
                  </a:lnTo>
                  <a:lnTo>
                    <a:pt x="244" y="321"/>
                  </a:lnTo>
                  <a:lnTo>
                    <a:pt x="253" y="335"/>
                  </a:lnTo>
                  <a:lnTo>
                    <a:pt x="275" y="328"/>
                  </a:lnTo>
                  <a:lnTo>
                    <a:pt x="283" y="357"/>
                  </a:lnTo>
                  <a:lnTo>
                    <a:pt x="287" y="364"/>
                  </a:lnTo>
                  <a:lnTo>
                    <a:pt x="301" y="363"/>
                  </a:lnTo>
                  <a:lnTo>
                    <a:pt x="309" y="367"/>
                  </a:lnTo>
                  <a:lnTo>
                    <a:pt x="305" y="421"/>
                  </a:lnTo>
                  <a:lnTo>
                    <a:pt x="299" y="433"/>
                  </a:lnTo>
                  <a:lnTo>
                    <a:pt x="245" y="469"/>
                  </a:lnTo>
                  <a:lnTo>
                    <a:pt x="236" y="484"/>
                  </a:lnTo>
                  <a:lnTo>
                    <a:pt x="204" y="500"/>
                  </a:lnTo>
                  <a:lnTo>
                    <a:pt x="193" y="512"/>
                  </a:lnTo>
                  <a:lnTo>
                    <a:pt x="193" y="525"/>
                  </a:lnTo>
                  <a:lnTo>
                    <a:pt x="199" y="564"/>
                  </a:lnTo>
                  <a:lnTo>
                    <a:pt x="196" y="576"/>
                  </a:lnTo>
                  <a:lnTo>
                    <a:pt x="172" y="604"/>
                  </a:lnTo>
                  <a:lnTo>
                    <a:pt x="152" y="616"/>
                  </a:lnTo>
                  <a:lnTo>
                    <a:pt x="134" y="616"/>
                  </a:lnTo>
                  <a:lnTo>
                    <a:pt x="118" y="460"/>
                  </a:lnTo>
                  <a:lnTo>
                    <a:pt x="54" y="425"/>
                  </a:lnTo>
                  <a:lnTo>
                    <a:pt x="56" y="399"/>
                  </a:lnTo>
                  <a:lnTo>
                    <a:pt x="47" y="372"/>
                  </a:lnTo>
                  <a:lnTo>
                    <a:pt x="40" y="364"/>
                  </a:lnTo>
                  <a:lnTo>
                    <a:pt x="14" y="352"/>
                  </a:lnTo>
                  <a:lnTo>
                    <a:pt x="8" y="319"/>
                  </a:lnTo>
                  <a:lnTo>
                    <a:pt x="0" y="293"/>
                  </a:lnTo>
                  <a:lnTo>
                    <a:pt x="42" y="269"/>
                  </a:lnTo>
                  <a:lnTo>
                    <a:pt x="47" y="255"/>
                  </a:lnTo>
                  <a:lnTo>
                    <a:pt x="78" y="237"/>
                  </a:lnTo>
                  <a:lnTo>
                    <a:pt x="96" y="187"/>
                  </a:lnTo>
                  <a:lnTo>
                    <a:pt x="96" y="180"/>
                  </a:lnTo>
                  <a:lnTo>
                    <a:pt x="92" y="172"/>
                  </a:lnTo>
                  <a:lnTo>
                    <a:pt x="92" y="129"/>
                  </a:lnTo>
                  <a:lnTo>
                    <a:pt x="107" y="75"/>
                  </a:lnTo>
                  <a:lnTo>
                    <a:pt x="104" y="71"/>
                  </a:lnTo>
                  <a:lnTo>
                    <a:pt x="95" y="68"/>
                  </a:lnTo>
                  <a:lnTo>
                    <a:pt x="130" y="39"/>
                  </a:lnTo>
                  <a:lnTo>
                    <a:pt x="134" y="31"/>
                  </a:ln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89" name="Freeform 78"/>
            <p:cNvSpPr>
              <a:spLocks/>
            </p:cNvSpPr>
            <p:nvPr/>
          </p:nvSpPr>
          <p:spPr bwMode="auto">
            <a:xfrm>
              <a:off x="2890" y="1187"/>
              <a:ext cx="9" cy="9"/>
            </a:xfrm>
            <a:custGeom>
              <a:avLst/>
              <a:gdLst>
                <a:gd name="T0" fmla="*/ 15 w 19"/>
                <a:gd name="T1" fmla="*/ 2 h 18"/>
                <a:gd name="T2" fmla="*/ 19 w 19"/>
                <a:gd name="T3" fmla="*/ 18 h 18"/>
                <a:gd name="T4" fmla="*/ 0 w 19"/>
                <a:gd name="T5" fmla="*/ 18 h 18"/>
                <a:gd name="T6" fmla="*/ 0 w 19"/>
                <a:gd name="T7" fmla="*/ 7 h 18"/>
                <a:gd name="T8" fmla="*/ 11 w 19"/>
                <a:gd name="T9" fmla="*/ 0 h 18"/>
                <a:gd name="T10" fmla="*/ 15 w 19"/>
                <a:gd name="T11" fmla="*/ 2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8"/>
                <a:gd name="T20" fmla="*/ 19 w 19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8">
                  <a:moveTo>
                    <a:pt x="15" y="2"/>
                  </a:moveTo>
                  <a:lnTo>
                    <a:pt x="19" y="18"/>
                  </a:lnTo>
                  <a:lnTo>
                    <a:pt x="0" y="18"/>
                  </a:lnTo>
                  <a:lnTo>
                    <a:pt x="0" y="7"/>
                  </a:lnTo>
                  <a:lnTo>
                    <a:pt x="11" y="0"/>
                  </a:lnTo>
                  <a:lnTo>
                    <a:pt x="15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90" name="Freeform 79"/>
            <p:cNvSpPr>
              <a:spLocks/>
            </p:cNvSpPr>
            <p:nvPr/>
          </p:nvSpPr>
          <p:spPr bwMode="auto">
            <a:xfrm>
              <a:off x="2890" y="1187"/>
              <a:ext cx="9" cy="9"/>
            </a:xfrm>
            <a:custGeom>
              <a:avLst/>
              <a:gdLst>
                <a:gd name="T0" fmla="*/ 15 w 19"/>
                <a:gd name="T1" fmla="*/ 2 h 18"/>
                <a:gd name="T2" fmla="*/ 19 w 19"/>
                <a:gd name="T3" fmla="*/ 18 h 18"/>
                <a:gd name="T4" fmla="*/ 0 w 19"/>
                <a:gd name="T5" fmla="*/ 18 h 18"/>
                <a:gd name="T6" fmla="*/ 0 w 19"/>
                <a:gd name="T7" fmla="*/ 7 h 18"/>
                <a:gd name="T8" fmla="*/ 11 w 19"/>
                <a:gd name="T9" fmla="*/ 0 h 18"/>
                <a:gd name="T10" fmla="*/ 15 w 19"/>
                <a:gd name="T11" fmla="*/ 2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8"/>
                <a:gd name="T20" fmla="*/ 19 w 19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8">
                  <a:moveTo>
                    <a:pt x="15" y="2"/>
                  </a:moveTo>
                  <a:lnTo>
                    <a:pt x="19" y="18"/>
                  </a:lnTo>
                  <a:lnTo>
                    <a:pt x="0" y="18"/>
                  </a:lnTo>
                  <a:lnTo>
                    <a:pt x="0" y="7"/>
                  </a:lnTo>
                  <a:lnTo>
                    <a:pt x="11" y="0"/>
                  </a:lnTo>
                  <a:lnTo>
                    <a:pt x="15" y="2"/>
                  </a:ln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91" name="Freeform 80"/>
            <p:cNvSpPr>
              <a:spLocks/>
            </p:cNvSpPr>
            <p:nvPr/>
          </p:nvSpPr>
          <p:spPr bwMode="auto">
            <a:xfrm>
              <a:off x="2115" y="1971"/>
              <a:ext cx="350" cy="246"/>
            </a:xfrm>
            <a:custGeom>
              <a:avLst/>
              <a:gdLst>
                <a:gd name="T0" fmla="*/ 5 w 690"/>
                <a:gd name="T1" fmla="*/ 424 h 502"/>
                <a:gd name="T2" fmla="*/ 19 w 690"/>
                <a:gd name="T3" fmla="*/ 450 h 502"/>
                <a:gd name="T4" fmla="*/ 32 w 690"/>
                <a:gd name="T5" fmla="*/ 468 h 502"/>
                <a:gd name="T6" fmla="*/ 44 w 690"/>
                <a:gd name="T7" fmla="*/ 482 h 502"/>
                <a:gd name="T8" fmla="*/ 60 w 690"/>
                <a:gd name="T9" fmla="*/ 482 h 502"/>
                <a:gd name="T10" fmla="*/ 83 w 690"/>
                <a:gd name="T11" fmla="*/ 473 h 502"/>
                <a:gd name="T12" fmla="*/ 172 w 690"/>
                <a:gd name="T13" fmla="*/ 465 h 502"/>
                <a:gd name="T14" fmla="*/ 191 w 690"/>
                <a:gd name="T15" fmla="*/ 474 h 502"/>
                <a:gd name="T16" fmla="*/ 207 w 690"/>
                <a:gd name="T17" fmla="*/ 500 h 502"/>
                <a:gd name="T18" fmla="*/ 227 w 690"/>
                <a:gd name="T19" fmla="*/ 500 h 502"/>
                <a:gd name="T20" fmla="*/ 223 w 690"/>
                <a:gd name="T21" fmla="*/ 460 h 502"/>
                <a:gd name="T22" fmla="*/ 221 w 690"/>
                <a:gd name="T23" fmla="*/ 424 h 502"/>
                <a:gd name="T24" fmla="*/ 216 w 690"/>
                <a:gd name="T25" fmla="*/ 409 h 502"/>
                <a:gd name="T26" fmla="*/ 209 w 690"/>
                <a:gd name="T27" fmla="*/ 378 h 502"/>
                <a:gd name="T28" fmla="*/ 247 w 690"/>
                <a:gd name="T29" fmla="*/ 361 h 502"/>
                <a:gd name="T30" fmla="*/ 398 w 690"/>
                <a:gd name="T31" fmla="*/ 372 h 502"/>
                <a:gd name="T32" fmla="*/ 453 w 690"/>
                <a:gd name="T33" fmla="*/ 353 h 502"/>
                <a:gd name="T34" fmla="*/ 517 w 690"/>
                <a:gd name="T35" fmla="*/ 372 h 502"/>
                <a:gd name="T36" fmla="*/ 552 w 690"/>
                <a:gd name="T37" fmla="*/ 365 h 502"/>
                <a:gd name="T38" fmla="*/ 564 w 690"/>
                <a:gd name="T39" fmla="*/ 360 h 502"/>
                <a:gd name="T40" fmla="*/ 585 w 690"/>
                <a:gd name="T41" fmla="*/ 341 h 502"/>
                <a:gd name="T42" fmla="*/ 625 w 690"/>
                <a:gd name="T43" fmla="*/ 325 h 502"/>
                <a:gd name="T44" fmla="*/ 650 w 690"/>
                <a:gd name="T45" fmla="*/ 325 h 502"/>
                <a:gd name="T46" fmla="*/ 677 w 690"/>
                <a:gd name="T47" fmla="*/ 302 h 502"/>
                <a:gd name="T48" fmla="*/ 663 w 690"/>
                <a:gd name="T49" fmla="*/ 250 h 502"/>
                <a:gd name="T50" fmla="*/ 677 w 690"/>
                <a:gd name="T51" fmla="*/ 237 h 502"/>
                <a:gd name="T52" fmla="*/ 667 w 690"/>
                <a:gd name="T53" fmla="*/ 212 h 502"/>
                <a:gd name="T54" fmla="*/ 644 w 690"/>
                <a:gd name="T55" fmla="*/ 216 h 502"/>
                <a:gd name="T56" fmla="*/ 602 w 690"/>
                <a:gd name="T57" fmla="*/ 207 h 502"/>
                <a:gd name="T58" fmla="*/ 562 w 690"/>
                <a:gd name="T59" fmla="*/ 136 h 502"/>
                <a:gd name="T60" fmla="*/ 516 w 690"/>
                <a:gd name="T61" fmla="*/ 91 h 502"/>
                <a:gd name="T62" fmla="*/ 496 w 690"/>
                <a:gd name="T63" fmla="*/ 43 h 502"/>
                <a:gd name="T64" fmla="*/ 453 w 690"/>
                <a:gd name="T65" fmla="*/ 3 h 502"/>
                <a:gd name="T66" fmla="*/ 318 w 690"/>
                <a:gd name="T67" fmla="*/ 79 h 502"/>
                <a:gd name="T68" fmla="*/ 263 w 690"/>
                <a:gd name="T69" fmla="*/ 125 h 502"/>
                <a:gd name="T70" fmla="*/ 161 w 690"/>
                <a:gd name="T71" fmla="*/ 151 h 502"/>
                <a:gd name="T72" fmla="*/ 119 w 690"/>
                <a:gd name="T73" fmla="*/ 191 h 502"/>
                <a:gd name="T74" fmla="*/ 84 w 690"/>
                <a:gd name="T75" fmla="*/ 262 h 502"/>
                <a:gd name="T76" fmla="*/ 23 w 690"/>
                <a:gd name="T77" fmla="*/ 317 h 502"/>
                <a:gd name="T78" fmla="*/ 4 w 690"/>
                <a:gd name="T79" fmla="*/ 364 h 50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90"/>
                <a:gd name="T121" fmla="*/ 0 h 502"/>
                <a:gd name="T122" fmla="*/ 690 w 690"/>
                <a:gd name="T123" fmla="*/ 502 h 50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90" h="502">
                  <a:moveTo>
                    <a:pt x="0" y="424"/>
                  </a:moveTo>
                  <a:lnTo>
                    <a:pt x="5" y="424"/>
                  </a:lnTo>
                  <a:lnTo>
                    <a:pt x="7" y="437"/>
                  </a:lnTo>
                  <a:lnTo>
                    <a:pt x="19" y="450"/>
                  </a:lnTo>
                  <a:lnTo>
                    <a:pt x="21" y="464"/>
                  </a:lnTo>
                  <a:lnTo>
                    <a:pt x="32" y="468"/>
                  </a:lnTo>
                  <a:lnTo>
                    <a:pt x="32" y="474"/>
                  </a:lnTo>
                  <a:lnTo>
                    <a:pt x="44" y="482"/>
                  </a:lnTo>
                  <a:lnTo>
                    <a:pt x="57" y="476"/>
                  </a:lnTo>
                  <a:lnTo>
                    <a:pt x="60" y="482"/>
                  </a:lnTo>
                  <a:lnTo>
                    <a:pt x="72" y="489"/>
                  </a:lnTo>
                  <a:lnTo>
                    <a:pt x="83" y="473"/>
                  </a:lnTo>
                  <a:lnTo>
                    <a:pt x="141" y="457"/>
                  </a:lnTo>
                  <a:lnTo>
                    <a:pt x="172" y="465"/>
                  </a:lnTo>
                  <a:lnTo>
                    <a:pt x="183" y="458"/>
                  </a:lnTo>
                  <a:lnTo>
                    <a:pt x="191" y="474"/>
                  </a:lnTo>
                  <a:lnTo>
                    <a:pt x="199" y="476"/>
                  </a:lnTo>
                  <a:lnTo>
                    <a:pt x="207" y="500"/>
                  </a:lnTo>
                  <a:lnTo>
                    <a:pt x="221" y="502"/>
                  </a:lnTo>
                  <a:lnTo>
                    <a:pt x="227" y="500"/>
                  </a:lnTo>
                  <a:lnTo>
                    <a:pt x="220" y="480"/>
                  </a:lnTo>
                  <a:lnTo>
                    <a:pt x="223" y="460"/>
                  </a:lnTo>
                  <a:lnTo>
                    <a:pt x="217" y="445"/>
                  </a:lnTo>
                  <a:lnTo>
                    <a:pt x="221" y="424"/>
                  </a:lnTo>
                  <a:lnTo>
                    <a:pt x="215" y="424"/>
                  </a:lnTo>
                  <a:lnTo>
                    <a:pt x="216" y="409"/>
                  </a:lnTo>
                  <a:lnTo>
                    <a:pt x="209" y="390"/>
                  </a:lnTo>
                  <a:lnTo>
                    <a:pt x="209" y="378"/>
                  </a:lnTo>
                  <a:lnTo>
                    <a:pt x="217" y="365"/>
                  </a:lnTo>
                  <a:lnTo>
                    <a:pt x="247" y="361"/>
                  </a:lnTo>
                  <a:lnTo>
                    <a:pt x="326" y="364"/>
                  </a:lnTo>
                  <a:lnTo>
                    <a:pt x="398" y="372"/>
                  </a:lnTo>
                  <a:lnTo>
                    <a:pt x="426" y="357"/>
                  </a:lnTo>
                  <a:lnTo>
                    <a:pt x="453" y="353"/>
                  </a:lnTo>
                  <a:lnTo>
                    <a:pt x="509" y="364"/>
                  </a:lnTo>
                  <a:lnTo>
                    <a:pt x="517" y="372"/>
                  </a:lnTo>
                  <a:lnTo>
                    <a:pt x="525" y="368"/>
                  </a:lnTo>
                  <a:lnTo>
                    <a:pt x="552" y="365"/>
                  </a:lnTo>
                  <a:lnTo>
                    <a:pt x="557" y="360"/>
                  </a:lnTo>
                  <a:lnTo>
                    <a:pt x="564" y="360"/>
                  </a:lnTo>
                  <a:lnTo>
                    <a:pt x="573" y="342"/>
                  </a:lnTo>
                  <a:lnTo>
                    <a:pt x="585" y="341"/>
                  </a:lnTo>
                  <a:lnTo>
                    <a:pt x="601" y="320"/>
                  </a:lnTo>
                  <a:lnTo>
                    <a:pt x="625" y="325"/>
                  </a:lnTo>
                  <a:lnTo>
                    <a:pt x="638" y="320"/>
                  </a:lnTo>
                  <a:lnTo>
                    <a:pt x="650" y="325"/>
                  </a:lnTo>
                  <a:lnTo>
                    <a:pt x="657" y="322"/>
                  </a:lnTo>
                  <a:lnTo>
                    <a:pt x="677" y="302"/>
                  </a:lnTo>
                  <a:lnTo>
                    <a:pt x="690" y="278"/>
                  </a:lnTo>
                  <a:lnTo>
                    <a:pt x="663" y="250"/>
                  </a:lnTo>
                  <a:lnTo>
                    <a:pt x="665" y="238"/>
                  </a:lnTo>
                  <a:lnTo>
                    <a:pt x="677" y="237"/>
                  </a:lnTo>
                  <a:lnTo>
                    <a:pt x="679" y="234"/>
                  </a:lnTo>
                  <a:lnTo>
                    <a:pt x="667" y="212"/>
                  </a:lnTo>
                  <a:lnTo>
                    <a:pt x="652" y="207"/>
                  </a:lnTo>
                  <a:lnTo>
                    <a:pt x="644" y="216"/>
                  </a:lnTo>
                  <a:lnTo>
                    <a:pt x="629" y="219"/>
                  </a:lnTo>
                  <a:lnTo>
                    <a:pt x="602" y="207"/>
                  </a:lnTo>
                  <a:lnTo>
                    <a:pt x="585" y="187"/>
                  </a:lnTo>
                  <a:lnTo>
                    <a:pt x="562" y="136"/>
                  </a:lnTo>
                  <a:lnTo>
                    <a:pt x="534" y="115"/>
                  </a:lnTo>
                  <a:lnTo>
                    <a:pt x="516" y="91"/>
                  </a:lnTo>
                  <a:lnTo>
                    <a:pt x="512" y="60"/>
                  </a:lnTo>
                  <a:lnTo>
                    <a:pt x="496" y="43"/>
                  </a:lnTo>
                  <a:lnTo>
                    <a:pt x="508" y="0"/>
                  </a:lnTo>
                  <a:lnTo>
                    <a:pt x="453" y="3"/>
                  </a:lnTo>
                  <a:lnTo>
                    <a:pt x="421" y="12"/>
                  </a:lnTo>
                  <a:lnTo>
                    <a:pt x="318" y="79"/>
                  </a:lnTo>
                  <a:lnTo>
                    <a:pt x="296" y="104"/>
                  </a:lnTo>
                  <a:lnTo>
                    <a:pt x="263" y="125"/>
                  </a:lnTo>
                  <a:lnTo>
                    <a:pt x="201" y="144"/>
                  </a:lnTo>
                  <a:lnTo>
                    <a:pt x="161" y="151"/>
                  </a:lnTo>
                  <a:lnTo>
                    <a:pt x="136" y="164"/>
                  </a:lnTo>
                  <a:lnTo>
                    <a:pt x="119" y="191"/>
                  </a:lnTo>
                  <a:lnTo>
                    <a:pt x="96" y="245"/>
                  </a:lnTo>
                  <a:lnTo>
                    <a:pt x="84" y="262"/>
                  </a:lnTo>
                  <a:lnTo>
                    <a:pt x="39" y="297"/>
                  </a:lnTo>
                  <a:lnTo>
                    <a:pt x="23" y="317"/>
                  </a:lnTo>
                  <a:lnTo>
                    <a:pt x="19" y="334"/>
                  </a:lnTo>
                  <a:lnTo>
                    <a:pt x="4" y="364"/>
                  </a:lnTo>
                  <a:lnTo>
                    <a:pt x="0" y="42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92" name="Freeform 81"/>
            <p:cNvSpPr>
              <a:spLocks/>
            </p:cNvSpPr>
            <p:nvPr/>
          </p:nvSpPr>
          <p:spPr bwMode="auto">
            <a:xfrm>
              <a:off x="3361" y="3019"/>
              <a:ext cx="536" cy="442"/>
            </a:xfrm>
            <a:custGeom>
              <a:avLst/>
              <a:gdLst>
                <a:gd name="T0" fmla="*/ 189 w 1058"/>
                <a:gd name="T1" fmla="*/ 255 h 898"/>
                <a:gd name="T2" fmla="*/ 188 w 1058"/>
                <a:gd name="T3" fmla="*/ 277 h 898"/>
                <a:gd name="T4" fmla="*/ 180 w 1058"/>
                <a:gd name="T5" fmla="*/ 360 h 898"/>
                <a:gd name="T6" fmla="*/ 181 w 1058"/>
                <a:gd name="T7" fmla="*/ 433 h 898"/>
                <a:gd name="T8" fmla="*/ 0 w 1058"/>
                <a:gd name="T9" fmla="*/ 439 h 898"/>
                <a:gd name="T10" fmla="*/ 16 w 1058"/>
                <a:gd name="T11" fmla="*/ 788 h 898"/>
                <a:gd name="T12" fmla="*/ 68 w 1058"/>
                <a:gd name="T13" fmla="*/ 832 h 898"/>
                <a:gd name="T14" fmla="*/ 89 w 1058"/>
                <a:gd name="T15" fmla="*/ 850 h 898"/>
                <a:gd name="T16" fmla="*/ 183 w 1058"/>
                <a:gd name="T17" fmla="*/ 838 h 898"/>
                <a:gd name="T18" fmla="*/ 221 w 1058"/>
                <a:gd name="T19" fmla="*/ 844 h 898"/>
                <a:gd name="T20" fmla="*/ 264 w 1058"/>
                <a:gd name="T21" fmla="*/ 873 h 898"/>
                <a:gd name="T22" fmla="*/ 285 w 1058"/>
                <a:gd name="T23" fmla="*/ 884 h 898"/>
                <a:gd name="T24" fmla="*/ 338 w 1058"/>
                <a:gd name="T25" fmla="*/ 888 h 898"/>
                <a:gd name="T26" fmla="*/ 402 w 1058"/>
                <a:gd name="T27" fmla="*/ 898 h 898"/>
                <a:gd name="T28" fmla="*/ 424 w 1058"/>
                <a:gd name="T29" fmla="*/ 893 h 898"/>
                <a:gd name="T30" fmla="*/ 488 w 1058"/>
                <a:gd name="T31" fmla="*/ 821 h 898"/>
                <a:gd name="T32" fmla="*/ 553 w 1058"/>
                <a:gd name="T33" fmla="*/ 776 h 898"/>
                <a:gd name="T34" fmla="*/ 589 w 1058"/>
                <a:gd name="T35" fmla="*/ 750 h 898"/>
                <a:gd name="T36" fmla="*/ 614 w 1058"/>
                <a:gd name="T37" fmla="*/ 706 h 898"/>
                <a:gd name="T38" fmla="*/ 661 w 1058"/>
                <a:gd name="T39" fmla="*/ 686 h 898"/>
                <a:gd name="T40" fmla="*/ 707 w 1058"/>
                <a:gd name="T41" fmla="*/ 684 h 898"/>
                <a:gd name="T42" fmla="*/ 727 w 1058"/>
                <a:gd name="T43" fmla="*/ 674 h 898"/>
                <a:gd name="T44" fmla="*/ 984 w 1058"/>
                <a:gd name="T45" fmla="*/ 537 h 898"/>
                <a:gd name="T46" fmla="*/ 995 w 1058"/>
                <a:gd name="T47" fmla="*/ 532 h 898"/>
                <a:gd name="T48" fmla="*/ 975 w 1058"/>
                <a:gd name="T49" fmla="*/ 520 h 898"/>
                <a:gd name="T50" fmla="*/ 965 w 1058"/>
                <a:gd name="T51" fmla="*/ 504 h 898"/>
                <a:gd name="T52" fmla="*/ 987 w 1058"/>
                <a:gd name="T53" fmla="*/ 461 h 898"/>
                <a:gd name="T54" fmla="*/ 1034 w 1058"/>
                <a:gd name="T55" fmla="*/ 396 h 898"/>
                <a:gd name="T56" fmla="*/ 1024 w 1058"/>
                <a:gd name="T57" fmla="*/ 381 h 898"/>
                <a:gd name="T58" fmla="*/ 1022 w 1058"/>
                <a:gd name="T59" fmla="*/ 347 h 898"/>
                <a:gd name="T60" fmla="*/ 1031 w 1058"/>
                <a:gd name="T61" fmla="*/ 280 h 898"/>
                <a:gd name="T62" fmla="*/ 1056 w 1058"/>
                <a:gd name="T63" fmla="*/ 237 h 898"/>
                <a:gd name="T64" fmla="*/ 1056 w 1058"/>
                <a:gd name="T65" fmla="*/ 221 h 898"/>
                <a:gd name="T66" fmla="*/ 1046 w 1058"/>
                <a:gd name="T67" fmla="*/ 186 h 898"/>
                <a:gd name="T68" fmla="*/ 1028 w 1058"/>
                <a:gd name="T69" fmla="*/ 151 h 898"/>
                <a:gd name="T70" fmla="*/ 1002 w 1058"/>
                <a:gd name="T71" fmla="*/ 138 h 898"/>
                <a:gd name="T72" fmla="*/ 1000 w 1058"/>
                <a:gd name="T73" fmla="*/ 114 h 898"/>
                <a:gd name="T74" fmla="*/ 954 w 1058"/>
                <a:gd name="T75" fmla="*/ 96 h 898"/>
                <a:gd name="T76" fmla="*/ 891 w 1058"/>
                <a:gd name="T77" fmla="*/ 72 h 898"/>
                <a:gd name="T78" fmla="*/ 834 w 1058"/>
                <a:gd name="T79" fmla="*/ 35 h 898"/>
                <a:gd name="T80" fmla="*/ 802 w 1058"/>
                <a:gd name="T81" fmla="*/ 42 h 898"/>
                <a:gd name="T82" fmla="*/ 785 w 1058"/>
                <a:gd name="T83" fmla="*/ 11 h 898"/>
                <a:gd name="T84" fmla="*/ 655 w 1058"/>
                <a:gd name="T85" fmla="*/ 30 h 898"/>
                <a:gd name="T86" fmla="*/ 637 w 1058"/>
                <a:gd name="T87" fmla="*/ 60 h 898"/>
                <a:gd name="T88" fmla="*/ 614 w 1058"/>
                <a:gd name="T89" fmla="*/ 108 h 898"/>
                <a:gd name="T90" fmla="*/ 627 w 1058"/>
                <a:gd name="T91" fmla="*/ 164 h 898"/>
                <a:gd name="T92" fmla="*/ 593 w 1058"/>
                <a:gd name="T93" fmla="*/ 299 h 898"/>
                <a:gd name="T94" fmla="*/ 618 w 1058"/>
                <a:gd name="T95" fmla="*/ 364 h 898"/>
                <a:gd name="T96" fmla="*/ 667 w 1058"/>
                <a:gd name="T97" fmla="*/ 375 h 898"/>
                <a:gd name="T98" fmla="*/ 691 w 1058"/>
                <a:gd name="T99" fmla="*/ 369 h 898"/>
                <a:gd name="T100" fmla="*/ 698 w 1058"/>
                <a:gd name="T101" fmla="*/ 452 h 898"/>
                <a:gd name="T102" fmla="*/ 681 w 1058"/>
                <a:gd name="T103" fmla="*/ 464 h 898"/>
                <a:gd name="T104" fmla="*/ 649 w 1058"/>
                <a:gd name="T105" fmla="*/ 456 h 898"/>
                <a:gd name="T106" fmla="*/ 573 w 1058"/>
                <a:gd name="T107" fmla="*/ 415 h 898"/>
                <a:gd name="T108" fmla="*/ 549 w 1058"/>
                <a:gd name="T109" fmla="*/ 373 h 898"/>
                <a:gd name="T110" fmla="*/ 490 w 1058"/>
                <a:gd name="T111" fmla="*/ 355 h 898"/>
                <a:gd name="T112" fmla="*/ 434 w 1058"/>
                <a:gd name="T113" fmla="*/ 327 h 898"/>
                <a:gd name="T114" fmla="*/ 381 w 1058"/>
                <a:gd name="T115" fmla="*/ 337 h 898"/>
                <a:gd name="T116" fmla="*/ 286 w 1058"/>
                <a:gd name="T117" fmla="*/ 265 h 898"/>
                <a:gd name="T118" fmla="*/ 218 w 1058"/>
                <a:gd name="T119" fmla="*/ 279 h 898"/>
                <a:gd name="T120" fmla="*/ 208 w 1058"/>
                <a:gd name="T121" fmla="*/ 240 h 898"/>
                <a:gd name="T122" fmla="*/ 183 w 1058"/>
                <a:gd name="T123" fmla="*/ 243 h 89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58"/>
                <a:gd name="T187" fmla="*/ 0 h 898"/>
                <a:gd name="T188" fmla="*/ 1058 w 1058"/>
                <a:gd name="T189" fmla="*/ 898 h 89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58" h="898">
                  <a:moveTo>
                    <a:pt x="183" y="243"/>
                  </a:moveTo>
                  <a:lnTo>
                    <a:pt x="189" y="255"/>
                  </a:lnTo>
                  <a:lnTo>
                    <a:pt x="185" y="263"/>
                  </a:lnTo>
                  <a:lnTo>
                    <a:pt x="188" y="277"/>
                  </a:lnTo>
                  <a:lnTo>
                    <a:pt x="179" y="336"/>
                  </a:lnTo>
                  <a:lnTo>
                    <a:pt x="180" y="360"/>
                  </a:lnTo>
                  <a:lnTo>
                    <a:pt x="173" y="421"/>
                  </a:lnTo>
                  <a:lnTo>
                    <a:pt x="181" y="433"/>
                  </a:lnTo>
                  <a:lnTo>
                    <a:pt x="196" y="439"/>
                  </a:lnTo>
                  <a:lnTo>
                    <a:pt x="0" y="439"/>
                  </a:lnTo>
                  <a:lnTo>
                    <a:pt x="0" y="765"/>
                  </a:lnTo>
                  <a:lnTo>
                    <a:pt x="16" y="788"/>
                  </a:lnTo>
                  <a:lnTo>
                    <a:pt x="36" y="801"/>
                  </a:lnTo>
                  <a:lnTo>
                    <a:pt x="68" y="832"/>
                  </a:lnTo>
                  <a:lnTo>
                    <a:pt x="81" y="841"/>
                  </a:lnTo>
                  <a:lnTo>
                    <a:pt x="89" y="850"/>
                  </a:lnTo>
                  <a:lnTo>
                    <a:pt x="103" y="858"/>
                  </a:lnTo>
                  <a:lnTo>
                    <a:pt x="183" y="838"/>
                  </a:lnTo>
                  <a:lnTo>
                    <a:pt x="188" y="844"/>
                  </a:lnTo>
                  <a:lnTo>
                    <a:pt x="221" y="844"/>
                  </a:lnTo>
                  <a:lnTo>
                    <a:pt x="244" y="849"/>
                  </a:lnTo>
                  <a:lnTo>
                    <a:pt x="264" y="873"/>
                  </a:lnTo>
                  <a:lnTo>
                    <a:pt x="274" y="877"/>
                  </a:lnTo>
                  <a:lnTo>
                    <a:pt x="285" y="884"/>
                  </a:lnTo>
                  <a:lnTo>
                    <a:pt x="314" y="881"/>
                  </a:lnTo>
                  <a:lnTo>
                    <a:pt x="338" y="888"/>
                  </a:lnTo>
                  <a:lnTo>
                    <a:pt x="384" y="884"/>
                  </a:lnTo>
                  <a:lnTo>
                    <a:pt x="402" y="898"/>
                  </a:lnTo>
                  <a:lnTo>
                    <a:pt x="413" y="891"/>
                  </a:lnTo>
                  <a:lnTo>
                    <a:pt x="424" y="893"/>
                  </a:lnTo>
                  <a:lnTo>
                    <a:pt x="458" y="858"/>
                  </a:lnTo>
                  <a:lnTo>
                    <a:pt x="488" y="821"/>
                  </a:lnTo>
                  <a:lnTo>
                    <a:pt x="508" y="804"/>
                  </a:lnTo>
                  <a:lnTo>
                    <a:pt x="553" y="776"/>
                  </a:lnTo>
                  <a:lnTo>
                    <a:pt x="577" y="776"/>
                  </a:lnTo>
                  <a:lnTo>
                    <a:pt x="589" y="750"/>
                  </a:lnTo>
                  <a:lnTo>
                    <a:pt x="593" y="710"/>
                  </a:lnTo>
                  <a:lnTo>
                    <a:pt x="614" y="706"/>
                  </a:lnTo>
                  <a:lnTo>
                    <a:pt x="635" y="689"/>
                  </a:lnTo>
                  <a:lnTo>
                    <a:pt x="661" y="686"/>
                  </a:lnTo>
                  <a:lnTo>
                    <a:pt x="681" y="677"/>
                  </a:lnTo>
                  <a:lnTo>
                    <a:pt x="707" y="684"/>
                  </a:lnTo>
                  <a:lnTo>
                    <a:pt x="735" y="678"/>
                  </a:lnTo>
                  <a:lnTo>
                    <a:pt x="727" y="674"/>
                  </a:lnTo>
                  <a:lnTo>
                    <a:pt x="713" y="629"/>
                  </a:lnTo>
                  <a:lnTo>
                    <a:pt x="984" y="537"/>
                  </a:lnTo>
                  <a:lnTo>
                    <a:pt x="999" y="537"/>
                  </a:lnTo>
                  <a:lnTo>
                    <a:pt x="995" y="532"/>
                  </a:lnTo>
                  <a:lnTo>
                    <a:pt x="980" y="532"/>
                  </a:lnTo>
                  <a:lnTo>
                    <a:pt x="975" y="520"/>
                  </a:lnTo>
                  <a:lnTo>
                    <a:pt x="967" y="519"/>
                  </a:lnTo>
                  <a:lnTo>
                    <a:pt x="965" y="504"/>
                  </a:lnTo>
                  <a:lnTo>
                    <a:pt x="978" y="485"/>
                  </a:lnTo>
                  <a:lnTo>
                    <a:pt x="987" y="461"/>
                  </a:lnTo>
                  <a:lnTo>
                    <a:pt x="995" y="415"/>
                  </a:lnTo>
                  <a:lnTo>
                    <a:pt x="1034" y="396"/>
                  </a:lnTo>
                  <a:lnTo>
                    <a:pt x="1032" y="384"/>
                  </a:lnTo>
                  <a:lnTo>
                    <a:pt x="1024" y="381"/>
                  </a:lnTo>
                  <a:lnTo>
                    <a:pt x="1018" y="369"/>
                  </a:lnTo>
                  <a:lnTo>
                    <a:pt x="1022" y="347"/>
                  </a:lnTo>
                  <a:lnTo>
                    <a:pt x="1020" y="309"/>
                  </a:lnTo>
                  <a:lnTo>
                    <a:pt x="1031" y="280"/>
                  </a:lnTo>
                  <a:lnTo>
                    <a:pt x="1032" y="251"/>
                  </a:lnTo>
                  <a:lnTo>
                    <a:pt x="1056" y="237"/>
                  </a:lnTo>
                  <a:lnTo>
                    <a:pt x="1058" y="231"/>
                  </a:lnTo>
                  <a:lnTo>
                    <a:pt x="1056" y="221"/>
                  </a:lnTo>
                  <a:lnTo>
                    <a:pt x="1051" y="216"/>
                  </a:lnTo>
                  <a:lnTo>
                    <a:pt x="1046" y="186"/>
                  </a:lnTo>
                  <a:lnTo>
                    <a:pt x="1036" y="176"/>
                  </a:lnTo>
                  <a:lnTo>
                    <a:pt x="1028" y="151"/>
                  </a:lnTo>
                  <a:lnTo>
                    <a:pt x="1018" y="138"/>
                  </a:lnTo>
                  <a:lnTo>
                    <a:pt x="1002" y="138"/>
                  </a:lnTo>
                  <a:lnTo>
                    <a:pt x="998" y="123"/>
                  </a:lnTo>
                  <a:lnTo>
                    <a:pt x="1000" y="114"/>
                  </a:lnTo>
                  <a:lnTo>
                    <a:pt x="990" y="103"/>
                  </a:lnTo>
                  <a:lnTo>
                    <a:pt x="954" y="96"/>
                  </a:lnTo>
                  <a:lnTo>
                    <a:pt x="909" y="75"/>
                  </a:lnTo>
                  <a:lnTo>
                    <a:pt x="891" y="72"/>
                  </a:lnTo>
                  <a:lnTo>
                    <a:pt x="857" y="39"/>
                  </a:lnTo>
                  <a:lnTo>
                    <a:pt x="834" y="35"/>
                  </a:lnTo>
                  <a:lnTo>
                    <a:pt x="819" y="56"/>
                  </a:lnTo>
                  <a:lnTo>
                    <a:pt x="802" y="42"/>
                  </a:lnTo>
                  <a:lnTo>
                    <a:pt x="785" y="35"/>
                  </a:lnTo>
                  <a:lnTo>
                    <a:pt x="785" y="11"/>
                  </a:lnTo>
                  <a:lnTo>
                    <a:pt x="779" y="0"/>
                  </a:lnTo>
                  <a:lnTo>
                    <a:pt x="655" y="30"/>
                  </a:lnTo>
                  <a:lnTo>
                    <a:pt x="642" y="39"/>
                  </a:lnTo>
                  <a:lnTo>
                    <a:pt x="637" y="60"/>
                  </a:lnTo>
                  <a:lnTo>
                    <a:pt x="614" y="94"/>
                  </a:lnTo>
                  <a:lnTo>
                    <a:pt x="614" y="108"/>
                  </a:lnTo>
                  <a:lnTo>
                    <a:pt x="625" y="142"/>
                  </a:lnTo>
                  <a:lnTo>
                    <a:pt x="627" y="164"/>
                  </a:lnTo>
                  <a:lnTo>
                    <a:pt x="625" y="205"/>
                  </a:lnTo>
                  <a:lnTo>
                    <a:pt x="593" y="299"/>
                  </a:lnTo>
                  <a:lnTo>
                    <a:pt x="591" y="327"/>
                  </a:lnTo>
                  <a:lnTo>
                    <a:pt x="618" y="364"/>
                  </a:lnTo>
                  <a:lnTo>
                    <a:pt x="629" y="369"/>
                  </a:lnTo>
                  <a:lnTo>
                    <a:pt x="667" y="375"/>
                  </a:lnTo>
                  <a:lnTo>
                    <a:pt x="682" y="367"/>
                  </a:lnTo>
                  <a:lnTo>
                    <a:pt x="691" y="369"/>
                  </a:lnTo>
                  <a:lnTo>
                    <a:pt x="695" y="381"/>
                  </a:lnTo>
                  <a:lnTo>
                    <a:pt x="698" y="452"/>
                  </a:lnTo>
                  <a:lnTo>
                    <a:pt x="695" y="468"/>
                  </a:lnTo>
                  <a:lnTo>
                    <a:pt x="681" y="464"/>
                  </a:lnTo>
                  <a:lnTo>
                    <a:pt x="671" y="452"/>
                  </a:lnTo>
                  <a:lnTo>
                    <a:pt x="649" y="456"/>
                  </a:lnTo>
                  <a:lnTo>
                    <a:pt x="618" y="448"/>
                  </a:lnTo>
                  <a:lnTo>
                    <a:pt x="573" y="415"/>
                  </a:lnTo>
                  <a:lnTo>
                    <a:pt x="561" y="385"/>
                  </a:lnTo>
                  <a:lnTo>
                    <a:pt x="549" y="373"/>
                  </a:lnTo>
                  <a:lnTo>
                    <a:pt x="532" y="373"/>
                  </a:lnTo>
                  <a:lnTo>
                    <a:pt x="490" y="355"/>
                  </a:lnTo>
                  <a:lnTo>
                    <a:pt x="458" y="325"/>
                  </a:lnTo>
                  <a:lnTo>
                    <a:pt x="434" y="327"/>
                  </a:lnTo>
                  <a:lnTo>
                    <a:pt x="401" y="340"/>
                  </a:lnTo>
                  <a:lnTo>
                    <a:pt x="381" y="337"/>
                  </a:lnTo>
                  <a:lnTo>
                    <a:pt x="309" y="304"/>
                  </a:lnTo>
                  <a:lnTo>
                    <a:pt x="286" y="265"/>
                  </a:lnTo>
                  <a:lnTo>
                    <a:pt x="226" y="285"/>
                  </a:lnTo>
                  <a:lnTo>
                    <a:pt x="218" y="279"/>
                  </a:lnTo>
                  <a:lnTo>
                    <a:pt x="220" y="256"/>
                  </a:lnTo>
                  <a:lnTo>
                    <a:pt x="208" y="240"/>
                  </a:lnTo>
                  <a:lnTo>
                    <a:pt x="198" y="239"/>
                  </a:lnTo>
                  <a:lnTo>
                    <a:pt x="183" y="24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93" name="Freeform 82"/>
            <p:cNvSpPr>
              <a:spLocks/>
            </p:cNvSpPr>
            <p:nvPr/>
          </p:nvSpPr>
          <p:spPr bwMode="auto">
            <a:xfrm>
              <a:off x="3722" y="2461"/>
              <a:ext cx="245" cy="251"/>
            </a:xfrm>
            <a:custGeom>
              <a:avLst/>
              <a:gdLst>
                <a:gd name="T0" fmla="*/ 391 w 483"/>
                <a:gd name="T1" fmla="*/ 360 h 509"/>
                <a:gd name="T2" fmla="*/ 430 w 483"/>
                <a:gd name="T3" fmla="*/ 305 h 509"/>
                <a:gd name="T4" fmla="*/ 465 w 483"/>
                <a:gd name="T5" fmla="*/ 263 h 509"/>
                <a:gd name="T6" fmla="*/ 477 w 483"/>
                <a:gd name="T7" fmla="*/ 243 h 509"/>
                <a:gd name="T8" fmla="*/ 483 w 483"/>
                <a:gd name="T9" fmla="*/ 186 h 509"/>
                <a:gd name="T10" fmla="*/ 477 w 483"/>
                <a:gd name="T11" fmla="*/ 126 h 509"/>
                <a:gd name="T12" fmla="*/ 463 w 483"/>
                <a:gd name="T13" fmla="*/ 114 h 509"/>
                <a:gd name="T14" fmla="*/ 445 w 483"/>
                <a:gd name="T15" fmla="*/ 104 h 509"/>
                <a:gd name="T16" fmla="*/ 437 w 483"/>
                <a:gd name="T17" fmla="*/ 95 h 509"/>
                <a:gd name="T18" fmla="*/ 423 w 483"/>
                <a:gd name="T19" fmla="*/ 39 h 509"/>
                <a:gd name="T20" fmla="*/ 417 w 483"/>
                <a:gd name="T21" fmla="*/ 32 h 509"/>
                <a:gd name="T22" fmla="*/ 417 w 483"/>
                <a:gd name="T23" fmla="*/ 19 h 509"/>
                <a:gd name="T24" fmla="*/ 391 w 483"/>
                <a:gd name="T25" fmla="*/ 12 h 509"/>
                <a:gd name="T26" fmla="*/ 383 w 483"/>
                <a:gd name="T27" fmla="*/ 6 h 509"/>
                <a:gd name="T28" fmla="*/ 383 w 483"/>
                <a:gd name="T29" fmla="*/ 0 h 509"/>
                <a:gd name="T30" fmla="*/ 383 w 483"/>
                <a:gd name="T31" fmla="*/ 6 h 509"/>
                <a:gd name="T32" fmla="*/ 341 w 483"/>
                <a:gd name="T33" fmla="*/ 34 h 509"/>
                <a:gd name="T34" fmla="*/ 282 w 483"/>
                <a:gd name="T35" fmla="*/ 34 h 509"/>
                <a:gd name="T36" fmla="*/ 260 w 483"/>
                <a:gd name="T37" fmla="*/ 43 h 509"/>
                <a:gd name="T38" fmla="*/ 209 w 483"/>
                <a:gd name="T39" fmla="*/ 51 h 509"/>
                <a:gd name="T40" fmla="*/ 200 w 483"/>
                <a:gd name="T41" fmla="*/ 36 h 509"/>
                <a:gd name="T42" fmla="*/ 162 w 483"/>
                <a:gd name="T43" fmla="*/ 43 h 509"/>
                <a:gd name="T44" fmla="*/ 144 w 483"/>
                <a:gd name="T45" fmla="*/ 36 h 509"/>
                <a:gd name="T46" fmla="*/ 121 w 483"/>
                <a:gd name="T47" fmla="*/ 39 h 509"/>
                <a:gd name="T48" fmla="*/ 109 w 483"/>
                <a:gd name="T49" fmla="*/ 48 h 509"/>
                <a:gd name="T50" fmla="*/ 100 w 483"/>
                <a:gd name="T51" fmla="*/ 99 h 509"/>
                <a:gd name="T52" fmla="*/ 100 w 483"/>
                <a:gd name="T53" fmla="*/ 136 h 509"/>
                <a:gd name="T54" fmla="*/ 113 w 483"/>
                <a:gd name="T55" fmla="*/ 158 h 509"/>
                <a:gd name="T56" fmla="*/ 141 w 483"/>
                <a:gd name="T57" fmla="*/ 178 h 509"/>
                <a:gd name="T58" fmla="*/ 148 w 483"/>
                <a:gd name="T59" fmla="*/ 174 h 509"/>
                <a:gd name="T60" fmla="*/ 153 w 483"/>
                <a:gd name="T61" fmla="*/ 179 h 509"/>
                <a:gd name="T62" fmla="*/ 156 w 483"/>
                <a:gd name="T63" fmla="*/ 210 h 509"/>
                <a:gd name="T64" fmla="*/ 144 w 483"/>
                <a:gd name="T65" fmla="*/ 228 h 509"/>
                <a:gd name="T66" fmla="*/ 118 w 483"/>
                <a:gd name="T67" fmla="*/ 243 h 509"/>
                <a:gd name="T68" fmla="*/ 86 w 483"/>
                <a:gd name="T69" fmla="*/ 284 h 509"/>
                <a:gd name="T70" fmla="*/ 74 w 483"/>
                <a:gd name="T71" fmla="*/ 281 h 509"/>
                <a:gd name="T72" fmla="*/ 73 w 483"/>
                <a:gd name="T73" fmla="*/ 268 h 509"/>
                <a:gd name="T74" fmla="*/ 33 w 483"/>
                <a:gd name="T75" fmla="*/ 315 h 509"/>
                <a:gd name="T76" fmla="*/ 18 w 483"/>
                <a:gd name="T77" fmla="*/ 343 h 509"/>
                <a:gd name="T78" fmla="*/ 6 w 483"/>
                <a:gd name="T79" fmla="*/ 393 h 509"/>
                <a:gd name="T80" fmla="*/ 0 w 483"/>
                <a:gd name="T81" fmla="*/ 499 h 509"/>
                <a:gd name="T82" fmla="*/ 17 w 483"/>
                <a:gd name="T83" fmla="*/ 509 h 509"/>
                <a:gd name="T84" fmla="*/ 32 w 483"/>
                <a:gd name="T85" fmla="*/ 505 h 509"/>
                <a:gd name="T86" fmla="*/ 48 w 483"/>
                <a:gd name="T87" fmla="*/ 481 h 509"/>
                <a:gd name="T88" fmla="*/ 69 w 483"/>
                <a:gd name="T89" fmla="*/ 473 h 509"/>
                <a:gd name="T90" fmla="*/ 105 w 483"/>
                <a:gd name="T91" fmla="*/ 479 h 509"/>
                <a:gd name="T92" fmla="*/ 117 w 483"/>
                <a:gd name="T93" fmla="*/ 471 h 509"/>
                <a:gd name="T94" fmla="*/ 193 w 483"/>
                <a:gd name="T95" fmla="*/ 471 h 509"/>
                <a:gd name="T96" fmla="*/ 184 w 483"/>
                <a:gd name="T97" fmla="*/ 460 h 509"/>
                <a:gd name="T98" fmla="*/ 204 w 483"/>
                <a:gd name="T99" fmla="*/ 415 h 509"/>
                <a:gd name="T100" fmla="*/ 204 w 483"/>
                <a:gd name="T101" fmla="*/ 395 h 509"/>
                <a:gd name="T102" fmla="*/ 237 w 483"/>
                <a:gd name="T103" fmla="*/ 385 h 509"/>
                <a:gd name="T104" fmla="*/ 245 w 483"/>
                <a:gd name="T105" fmla="*/ 372 h 509"/>
                <a:gd name="T106" fmla="*/ 254 w 483"/>
                <a:gd name="T107" fmla="*/ 377 h 509"/>
                <a:gd name="T108" fmla="*/ 262 w 483"/>
                <a:gd name="T109" fmla="*/ 375 h 509"/>
                <a:gd name="T110" fmla="*/ 265 w 483"/>
                <a:gd name="T111" fmla="*/ 363 h 509"/>
                <a:gd name="T112" fmla="*/ 305 w 483"/>
                <a:gd name="T113" fmla="*/ 377 h 509"/>
                <a:gd name="T114" fmla="*/ 326 w 483"/>
                <a:gd name="T115" fmla="*/ 348 h 509"/>
                <a:gd name="T116" fmla="*/ 358 w 483"/>
                <a:gd name="T117" fmla="*/ 364 h 509"/>
                <a:gd name="T118" fmla="*/ 373 w 483"/>
                <a:gd name="T119" fmla="*/ 360 h 509"/>
                <a:gd name="T120" fmla="*/ 386 w 483"/>
                <a:gd name="T121" fmla="*/ 363 h 509"/>
                <a:gd name="T122" fmla="*/ 391 w 483"/>
                <a:gd name="T123" fmla="*/ 360 h 5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83"/>
                <a:gd name="T187" fmla="*/ 0 h 509"/>
                <a:gd name="T188" fmla="*/ 483 w 483"/>
                <a:gd name="T189" fmla="*/ 509 h 50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83" h="509">
                  <a:moveTo>
                    <a:pt x="391" y="360"/>
                  </a:moveTo>
                  <a:lnTo>
                    <a:pt x="430" y="305"/>
                  </a:lnTo>
                  <a:lnTo>
                    <a:pt x="465" y="263"/>
                  </a:lnTo>
                  <a:lnTo>
                    <a:pt x="477" y="243"/>
                  </a:lnTo>
                  <a:lnTo>
                    <a:pt x="483" y="186"/>
                  </a:lnTo>
                  <a:lnTo>
                    <a:pt x="477" y="126"/>
                  </a:lnTo>
                  <a:lnTo>
                    <a:pt x="463" y="114"/>
                  </a:lnTo>
                  <a:lnTo>
                    <a:pt x="445" y="104"/>
                  </a:lnTo>
                  <a:lnTo>
                    <a:pt x="437" y="95"/>
                  </a:lnTo>
                  <a:lnTo>
                    <a:pt x="423" y="39"/>
                  </a:lnTo>
                  <a:lnTo>
                    <a:pt x="417" y="32"/>
                  </a:lnTo>
                  <a:lnTo>
                    <a:pt x="417" y="19"/>
                  </a:lnTo>
                  <a:lnTo>
                    <a:pt x="391" y="12"/>
                  </a:lnTo>
                  <a:lnTo>
                    <a:pt x="383" y="6"/>
                  </a:lnTo>
                  <a:lnTo>
                    <a:pt x="383" y="0"/>
                  </a:lnTo>
                  <a:lnTo>
                    <a:pt x="383" y="6"/>
                  </a:lnTo>
                  <a:lnTo>
                    <a:pt x="341" y="34"/>
                  </a:lnTo>
                  <a:lnTo>
                    <a:pt x="282" y="34"/>
                  </a:lnTo>
                  <a:lnTo>
                    <a:pt x="260" y="43"/>
                  </a:lnTo>
                  <a:lnTo>
                    <a:pt x="209" y="51"/>
                  </a:lnTo>
                  <a:lnTo>
                    <a:pt x="200" y="36"/>
                  </a:lnTo>
                  <a:lnTo>
                    <a:pt x="162" y="43"/>
                  </a:lnTo>
                  <a:lnTo>
                    <a:pt x="144" y="36"/>
                  </a:lnTo>
                  <a:lnTo>
                    <a:pt x="121" y="39"/>
                  </a:lnTo>
                  <a:lnTo>
                    <a:pt x="109" y="48"/>
                  </a:lnTo>
                  <a:lnTo>
                    <a:pt x="100" y="99"/>
                  </a:lnTo>
                  <a:lnTo>
                    <a:pt x="100" y="136"/>
                  </a:lnTo>
                  <a:lnTo>
                    <a:pt x="113" y="158"/>
                  </a:lnTo>
                  <a:lnTo>
                    <a:pt x="141" y="178"/>
                  </a:lnTo>
                  <a:lnTo>
                    <a:pt x="148" y="174"/>
                  </a:lnTo>
                  <a:lnTo>
                    <a:pt x="153" y="179"/>
                  </a:lnTo>
                  <a:lnTo>
                    <a:pt x="156" y="210"/>
                  </a:lnTo>
                  <a:lnTo>
                    <a:pt x="144" y="228"/>
                  </a:lnTo>
                  <a:lnTo>
                    <a:pt x="118" y="243"/>
                  </a:lnTo>
                  <a:lnTo>
                    <a:pt x="86" y="284"/>
                  </a:lnTo>
                  <a:lnTo>
                    <a:pt x="74" y="281"/>
                  </a:lnTo>
                  <a:lnTo>
                    <a:pt x="73" y="268"/>
                  </a:lnTo>
                  <a:lnTo>
                    <a:pt x="33" y="315"/>
                  </a:lnTo>
                  <a:lnTo>
                    <a:pt x="18" y="343"/>
                  </a:lnTo>
                  <a:lnTo>
                    <a:pt x="6" y="393"/>
                  </a:lnTo>
                  <a:lnTo>
                    <a:pt x="0" y="499"/>
                  </a:lnTo>
                  <a:lnTo>
                    <a:pt x="17" y="509"/>
                  </a:lnTo>
                  <a:lnTo>
                    <a:pt x="32" y="505"/>
                  </a:lnTo>
                  <a:lnTo>
                    <a:pt x="48" y="481"/>
                  </a:lnTo>
                  <a:lnTo>
                    <a:pt x="69" y="473"/>
                  </a:lnTo>
                  <a:lnTo>
                    <a:pt x="105" y="479"/>
                  </a:lnTo>
                  <a:lnTo>
                    <a:pt x="117" y="471"/>
                  </a:lnTo>
                  <a:lnTo>
                    <a:pt x="193" y="471"/>
                  </a:lnTo>
                  <a:lnTo>
                    <a:pt x="184" y="460"/>
                  </a:lnTo>
                  <a:lnTo>
                    <a:pt x="204" y="415"/>
                  </a:lnTo>
                  <a:lnTo>
                    <a:pt x="204" y="395"/>
                  </a:lnTo>
                  <a:lnTo>
                    <a:pt x="237" y="385"/>
                  </a:lnTo>
                  <a:lnTo>
                    <a:pt x="245" y="372"/>
                  </a:lnTo>
                  <a:lnTo>
                    <a:pt x="254" y="377"/>
                  </a:lnTo>
                  <a:lnTo>
                    <a:pt x="262" y="375"/>
                  </a:lnTo>
                  <a:lnTo>
                    <a:pt x="265" y="363"/>
                  </a:lnTo>
                  <a:lnTo>
                    <a:pt x="305" y="377"/>
                  </a:lnTo>
                  <a:lnTo>
                    <a:pt x="326" y="348"/>
                  </a:lnTo>
                  <a:lnTo>
                    <a:pt x="358" y="364"/>
                  </a:lnTo>
                  <a:lnTo>
                    <a:pt x="373" y="360"/>
                  </a:lnTo>
                  <a:lnTo>
                    <a:pt x="386" y="363"/>
                  </a:lnTo>
                  <a:lnTo>
                    <a:pt x="391" y="36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94" name="Freeform 83"/>
            <p:cNvSpPr>
              <a:spLocks/>
            </p:cNvSpPr>
            <p:nvPr/>
          </p:nvSpPr>
          <p:spPr bwMode="auto">
            <a:xfrm>
              <a:off x="3695" y="2752"/>
              <a:ext cx="78" cy="95"/>
            </a:xfrm>
            <a:custGeom>
              <a:avLst/>
              <a:gdLst>
                <a:gd name="T0" fmla="*/ 0 w 155"/>
                <a:gd name="T1" fmla="*/ 36 h 192"/>
                <a:gd name="T2" fmla="*/ 3 w 155"/>
                <a:gd name="T3" fmla="*/ 23 h 192"/>
                <a:gd name="T4" fmla="*/ 12 w 155"/>
                <a:gd name="T5" fmla="*/ 16 h 192"/>
                <a:gd name="T6" fmla="*/ 23 w 155"/>
                <a:gd name="T7" fmla="*/ 17 h 192"/>
                <a:gd name="T8" fmla="*/ 33 w 155"/>
                <a:gd name="T9" fmla="*/ 41 h 192"/>
                <a:gd name="T10" fmla="*/ 37 w 155"/>
                <a:gd name="T11" fmla="*/ 44 h 192"/>
                <a:gd name="T12" fmla="*/ 69 w 155"/>
                <a:gd name="T13" fmla="*/ 36 h 192"/>
                <a:gd name="T14" fmla="*/ 76 w 155"/>
                <a:gd name="T15" fmla="*/ 29 h 192"/>
                <a:gd name="T16" fmla="*/ 76 w 155"/>
                <a:gd name="T17" fmla="*/ 15 h 192"/>
                <a:gd name="T18" fmla="*/ 81 w 155"/>
                <a:gd name="T19" fmla="*/ 7 h 192"/>
                <a:gd name="T20" fmla="*/ 97 w 155"/>
                <a:gd name="T21" fmla="*/ 7 h 192"/>
                <a:gd name="T22" fmla="*/ 128 w 155"/>
                <a:gd name="T23" fmla="*/ 0 h 192"/>
                <a:gd name="T24" fmla="*/ 140 w 155"/>
                <a:gd name="T25" fmla="*/ 7 h 192"/>
                <a:gd name="T26" fmla="*/ 132 w 155"/>
                <a:gd name="T27" fmla="*/ 16 h 192"/>
                <a:gd name="T28" fmla="*/ 128 w 155"/>
                <a:gd name="T29" fmla="*/ 36 h 192"/>
                <a:gd name="T30" fmla="*/ 135 w 155"/>
                <a:gd name="T31" fmla="*/ 49 h 192"/>
                <a:gd name="T32" fmla="*/ 152 w 155"/>
                <a:gd name="T33" fmla="*/ 56 h 192"/>
                <a:gd name="T34" fmla="*/ 155 w 155"/>
                <a:gd name="T35" fmla="*/ 81 h 192"/>
                <a:gd name="T36" fmla="*/ 132 w 155"/>
                <a:gd name="T37" fmla="*/ 110 h 192"/>
                <a:gd name="T38" fmla="*/ 121 w 155"/>
                <a:gd name="T39" fmla="*/ 134 h 192"/>
                <a:gd name="T40" fmla="*/ 95 w 155"/>
                <a:gd name="T41" fmla="*/ 177 h 192"/>
                <a:gd name="T42" fmla="*/ 48 w 155"/>
                <a:gd name="T43" fmla="*/ 192 h 192"/>
                <a:gd name="T44" fmla="*/ 31 w 155"/>
                <a:gd name="T45" fmla="*/ 168 h 192"/>
                <a:gd name="T46" fmla="*/ 25 w 155"/>
                <a:gd name="T47" fmla="*/ 114 h 192"/>
                <a:gd name="T48" fmla="*/ 17 w 155"/>
                <a:gd name="T49" fmla="*/ 96 h 192"/>
                <a:gd name="T50" fmla="*/ 15 w 155"/>
                <a:gd name="T51" fmla="*/ 56 h 192"/>
                <a:gd name="T52" fmla="*/ 0 w 155"/>
                <a:gd name="T53" fmla="*/ 36 h 19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5"/>
                <a:gd name="T82" fmla="*/ 0 h 192"/>
                <a:gd name="T83" fmla="*/ 155 w 155"/>
                <a:gd name="T84" fmla="*/ 192 h 19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5" h="192">
                  <a:moveTo>
                    <a:pt x="0" y="36"/>
                  </a:moveTo>
                  <a:lnTo>
                    <a:pt x="3" y="23"/>
                  </a:lnTo>
                  <a:lnTo>
                    <a:pt x="12" y="16"/>
                  </a:lnTo>
                  <a:lnTo>
                    <a:pt x="23" y="17"/>
                  </a:lnTo>
                  <a:lnTo>
                    <a:pt x="33" y="41"/>
                  </a:lnTo>
                  <a:lnTo>
                    <a:pt x="37" y="44"/>
                  </a:lnTo>
                  <a:lnTo>
                    <a:pt x="69" y="36"/>
                  </a:lnTo>
                  <a:lnTo>
                    <a:pt x="76" y="29"/>
                  </a:lnTo>
                  <a:lnTo>
                    <a:pt x="76" y="15"/>
                  </a:lnTo>
                  <a:lnTo>
                    <a:pt x="81" y="7"/>
                  </a:lnTo>
                  <a:lnTo>
                    <a:pt x="97" y="7"/>
                  </a:lnTo>
                  <a:lnTo>
                    <a:pt x="128" y="0"/>
                  </a:lnTo>
                  <a:lnTo>
                    <a:pt x="140" y="7"/>
                  </a:lnTo>
                  <a:lnTo>
                    <a:pt x="132" y="16"/>
                  </a:lnTo>
                  <a:lnTo>
                    <a:pt x="128" y="36"/>
                  </a:lnTo>
                  <a:lnTo>
                    <a:pt x="135" y="49"/>
                  </a:lnTo>
                  <a:lnTo>
                    <a:pt x="152" y="56"/>
                  </a:lnTo>
                  <a:lnTo>
                    <a:pt x="155" y="81"/>
                  </a:lnTo>
                  <a:lnTo>
                    <a:pt x="132" y="110"/>
                  </a:lnTo>
                  <a:lnTo>
                    <a:pt x="121" y="134"/>
                  </a:lnTo>
                  <a:lnTo>
                    <a:pt x="95" y="177"/>
                  </a:lnTo>
                  <a:lnTo>
                    <a:pt x="48" y="192"/>
                  </a:lnTo>
                  <a:lnTo>
                    <a:pt x="31" y="168"/>
                  </a:lnTo>
                  <a:lnTo>
                    <a:pt x="25" y="114"/>
                  </a:lnTo>
                  <a:lnTo>
                    <a:pt x="17" y="96"/>
                  </a:lnTo>
                  <a:lnTo>
                    <a:pt x="15" y="56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95" name="Freeform 84"/>
            <p:cNvSpPr>
              <a:spLocks/>
            </p:cNvSpPr>
            <p:nvPr/>
          </p:nvSpPr>
          <p:spPr bwMode="auto">
            <a:xfrm>
              <a:off x="3719" y="2693"/>
              <a:ext cx="492" cy="485"/>
            </a:xfrm>
            <a:custGeom>
              <a:avLst/>
              <a:gdLst>
                <a:gd name="T0" fmla="*/ 549 w 971"/>
                <a:gd name="T1" fmla="*/ 964 h 985"/>
                <a:gd name="T2" fmla="*/ 589 w 971"/>
                <a:gd name="T3" fmla="*/ 984 h 985"/>
                <a:gd name="T4" fmla="*/ 642 w 971"/>
                <a:gd name="T5" fmla="*/ 971 h 985"/>
                <a:gd name="T6" fmla="*/ 771 w 971"/>
                <a:gd name="T7" fmla="*/ 941 h 985"/>
                <a:gd name="T8" fmla="*/ 919 w 971"/>
                <a:gd name="T9" fmla="*/ 917 h 985"/>
                <a:gd name="T10" fmla="*/ 967 w 971"/>
                <a:gd name="T11" fmla="*/ 867 h 985"/>
                <a:gd name="T12" fmla="*/ 917 w 971"/>
                <a:gd name="T13" fmla="*/ 830 h 985"/>
                <a:gd name="T14" fmla="*/ 901 w 971"/>
                <a:gd name="T15" fmla="*/ 782 h 985"/>
                <a:gd name="T16" fmla="*/ 890 w 971"/>
                <a:gd name="T17" fmla="*/ 719 h 985"/>
                <a:gd name="T18" fmla="*/ 874 w 971"/>
                <a:gd name="T19" fmla="*/ 663 h 985"/>
                <a:gd name="T20" fmla="*/ 881 w 971"/>
                <a:gd name="T21" fmla="*/ 616 h 985"/>
                <a:gd name="T22" fmla="*/ 899 w 971"/>
                <a:gd name="T23" fmla="*/ 564 h 985"/>
                <a:gd name="T24" fmla="*/ 841 w 971"/>
                <a:gd name="T25" fmla="*/ 499 h 985"/>
                <a:gd name="T26" fmla="*/ 883 w 971"/>
                <a:gd name="T27" fmla="*/ 337 h 985"/>
                <a:gd name="T28" fmla="*/ 738 w 971"/>
                <a:gd name="T29" fmla="*/ 186 h 985"/>
                <a:gd name="T30" fmla="*/ 397 w 971"/>
                <a:gd name="T31" fmla="*/ 17 h 985"/>
                <a:gd name="T32" fmla="*/ 390 w 971"/>
                <a:gd name="T33" fmla="*/ 32 h 985"/>
                <a:gd name="T34" fmla="*/ 366 w 971"/>
                <a:gd name="T35" fmla="*/ 74 h 985"/>
                <a:gd name="T36" fmla="*/ 356 w 971"/>
                <a:gd name="T37" fmla="*/ 86 h 985"/>
                <a:gd name="T38" fmla="*/ 374 w 971"/>
                <a:gd name="T39" fmla="*/ 106 h 985"/>
                <a:gd name="T40" fmla="*/ 358 w 971"/>
                <a:gd name="T41" fmla="*/ 132 h 985"/>
                <a:gd name="T42" fmla="*/ 306 w 971"/>
                <a:gd name="T43" fmla="*/ 157 h 985"/>
                <a:gd name="T44" fmla="*/ 292 w 971"/>
                <a:gd name="T45" fmla="*/ 144 h 985"/>
                <a:gd name="T46" fmla="*/ 240 w 971"/>
                <a:gd name="T47" fmla="*/ 120 h 985"/>
                <a:gd name="T48" fmla="*/ 224 w 971"/>
                <a:gd name="T49" fmla="*/ 145 h 985"/>
                <a:gd name="T50" fmla="*/ 197 w 971"/>
                <a:gd name="T51" fmla="*/ 150 h 985"/>
                <a:gd name="T52" fmla="*/ 192 w 971"/>
                <a:gd name="T53" fmla="*/ 64 h 985"/>
                <a:gd name="T54" fmla="*/ 124 w 971"/>
                <a:gd name="T55" fmla="*/ 0 h 985"/>
                <a:gd name="T56" fmla="*/ 104 w 971"/>
                <a:gd name="T57" fmla="*/ 49 h 985"/>
                <a:gd name="T58" fmla="*/ 92 w 971"/>
                <a:gd name="T59" fmla="*/ 128 h 985"/>
                <a:gd name="T60" fmla="*/ 87 w 971"/>
                <a:gd name="T61" fmla="*/ 170 h 985"/>
                <a:gd name="T62" fmla="*/ 84 w 971"/>
                <a:gd name="T63" fmla="*/ 231 h 985"/>
                <a:gd name="T64" fmla="*/ 0 w 971"/>
                <a:gd name="T65" fmla="*/ 313 h 985"/>
                <a:gd name="T66" fmla="*/ 13 w 971"/>
                <a:gd name="T67" fmla="*/ 410 h 985"/>
                <a:gd name="T68" fmla="*/ 13 w 971"/>
                <a:gd name="T69" fmla="*/ 497 h 985"/>
                <a:gd name="T70" fmla="*/ 79 w 971"/>
                <a:gd name="T71" fmla="*/ 588 h 985"/>
                <a:gd name="T72" fmla="*/ 151 w 971"/>
                <a:gd name="T73" fmla="*/ 699 h 985"/>
                <a:gd name="T74" fmla="*/ 248 w 971"/>
                <a:gd name="T75" fmla="*/ 756 h 985"/>
                <a:gd name="T76" fmla="*/ 312 w 971"/>
                <a:gd name="T77" fmla="*/ 783 h 985"/>
                <a:gd name="T78" fmla="*/ 365 w 971"/>
                <a:gd name="T79" fmla="*/ 788 h 985"/>
                <a:gd name="T80" fmla="*/ 404 w 971"/>
                <a:gd name="T81" fmla="*/ 795 h 985"/>
                <a:gd name="T82" fmla="*/ 437 w 971"/>
                <a:gd name="T83" fmla="*/ 885 h 985"/>
                <a:gd name="T84" fmla="*/ 458 w 971"/>
                <a:gd name="T85" fmla="*/ 951 h 98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71"/>
                <a:gd name="T130" fmla="*/ 0 h 985"/>
                <a:gd name="T131" fmla="*/ 971 w 971"/>
                <a:gd name="T132" fmla="*/ 985 h 98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71" h="985">
                  <a:moveTo>
                    <a:pt x="466" y="972"/>
                  </a:moveTo>
                  <a:lnTo>
                    <a:pt x="532" y="972"/>
                  </a:lnTo>
                  <a:lnTo>
                    <a:pt x="549" y="964"/>
                  </a:lnTo>
                  <a:lnTo>
                    <a:pt x="562" y="964"/>
                  </a:lnTo>
                  <a:lnTo>
                    <a:pt x="572" y="968"/>
                  </a:lnTo>
                  <a:lnTo>
                    <a:pt x="589" y="984"/>
                  </a:lnTo>
                  <a:lnTo>
                    <a:pt x="597" y="985"/>
                  </a:lnTo>
                  <a:lnTo>
                    <a:pt x="625" y="981"/>
                  </a:lnTo>
                  <a:lnTo>
                    <a:pt x="642" y="971"/>
                  </a:lnTo>
                  <a:lnTo>
                    <a:pt x="706" y="972"/>
                  </a:lnTo>
                  <a:lnTo>
                    <a:pt x="735" y="948"/>
                  </a:lnTo>
                  <a:lnTo>
                    <a:pt x="771" y="941"/>
                  </a:lnTo>
                  <a:lnTo>
                    <a:pt x="794" y="953"/>
                  </a:lnTo>
                  <a:lnTo>
                    <a:pt x="825" y="951"/>
                  </a:lnTo>
                  <a:lnTo>
                    <a:pt x="919" y="917"/>
                  </a:lnTo>
                  <a:lnTo>
                    <a:pt x="969" y="881"/>
                  </a:lnTo>
                  <a:lnTo>
                    <a:pt x="971" y="868"/>
                  </a:lnTo>
                  <a:lnTo>
                    <a:pt x="967" y="867"/>
                  </a:lnTo>
                  <a:lnTo>
                    <a:pt x="943" y="857"/>
                  </a:lnTo>
                  <a:lnTo>
                    <a:pt x="934" y="842"/>
                  </a:lnTo>
                  <a:lnTo>
                    <a:pt x="917" y="830"/>
                  </a:lnTo>
                  <a:lnTo>
                    <a:pt x="914" y="802"/>
                  </a:lnTo>
                  <a:lnTo>
                    <a:pt x="911" y="790"/>
                  </a:lnTo>
                  <a:lnTo>
                    <a:pt x="901" y="782"/>
                  </a:lnTo>
                  <a:lnTo>
                    <a:pt x="905" y="762"/>
                  </a:lnTo>
                  <a:lnTo>
                    <a:pt x="883" y="727"/>
                  </a:lnTo>
                  <a:lnTo>
                    <a:pt x="890" y="719"/>
                  </a:lnTo>
                  <a:lnTo>
                    <a:pt x="882" y="712"/>
                  </a:lnTo>
                  <a:lnTo>
                    <a:pt x="871" y="675"/>
                  </a:lnTo>
                  <a:lnTo>
                    <a:pt x="874" y="663"/>
                  </a:lnTo>
                  <a:lnTo>
                    <a:pt x="883" y="662"/>
                  </a:lnTo>
                  <a:lnTo>
                    <a:pt x="886" y="628"/>
                  </a:lnTo>
                  <a:lnTo>
                    <a:pt x="881" y="616"/>
                  </a:lnTo>
                  <a:lnTo>
                    <a:pt x="886" y="586"/>
                  </a:lnTo>
                  <a:lnTo>
                    <a:pt x="899" y="571"/>
                  </a:lnTo>
                  <a:lnTo>
                    <a:pt x="899" y="564"/>
                  </a:lnTo>
                  <a:lnTo>
                    <a:pt x="890" y="543"/>
                  </a:lnTo>
                  <a:lnTo>
                    <a:pt x="866" y="518"/>
                  </a:lnTo>
                  <a:lnTo>
                    <a:pt x="841" y="499"/>
                  </a:lnTo>
                  <a:lnTo>
                    <a:pt x="837" y="489"/>
                  </a:lnTo>
                  <a:lnTo>
                    <a:pt x="837" y="471"/>
                  </a:lnTo>
                  <a:lnTo>
                    <a:pt x="883" y="337"/>
                  </a:lnTo>
                  <a:lnTo>
                    <a:pt x="757" y="258"/>
                  </a:lnTo>
                  <a:lnTo>
                    <a:pt x="749" y="241"/>
                  </a:lnTo>
                  <a:lnTo>
                    <a:pt x="738" y="186"/>
                  </a:lnTo>
                  <a:lnTo>
                    <a:pt x="420" y="0"/>
                  </a:lnTo>
                  <a:lnTo>
                    <a:pt x="401" y="6"/>
                  </a:lnTo>
                  <a:lnTo>
                    <a:pt x="397" y="17"/>
                  </a:lnTo>
                  <a:lnTo>
                    <a:pt x="401" y="28"/>
                  </a:lnTo>
                  <a:lnTo>
                    <a:pt x="401" y="33"/>
                  </a:lnTo>
                  <a:lnTo>
                    <a:pt x="390" y="32"/>
                  </a:lnTo>
                  <a:lnTo>
                    <a:pt x="388" y="45"/>
                  </a:lnTo>
                  <a:lnTo>
                    <a:pt x="378" y="49"/>
                  </a:lnTo>
                  <a:lnTo>
                    <a:pt x="366" y="74"/>
                  </a:lnTo>
                  <a:lnTo>
                    <a:pt x="356" y="74"/>
                  </a:lnTo>
                  <a:lnTo>
                    <a:pt x="350" y="80"/>
                  </a:lnTo>
                  <a:lnTo>
                    <a:pt x="356" y="86"/>
                  </a:lnTo>
                  <a:lnTo>
                    <a:pt x="336" y="101"/>
                  </a:lnTo>
                  <a:lnTo>
                    <a:pt x="349" y="109"/>
                  </a:lnTo>
                  <a:lnTo>
                    <a:pt x="374" y="106"/>
                  </a:lnTo>
                  <a:lnTo>
                    <a:pt x="378" y="113"/>
                  </a:lnTo>
                  <a:lnTo>
                    <a:pt x="376" y="118"/>
                  </a:lnTo>
                  <a:lnTo>
                    <a:pt x="358" y="132"/>
                  </a:lnTo>
                  <a:lnTo>
                    <a:pt x="345" y="137"/>
                  </a:lnTo>
                  <a:lnTo>
                    <a:pt x="310" y="140"/>
                  </a:lnTo>
                  <a:lnTo>
                    <a:pt x="306" y="157"/>
                  </a:lnTo>
                  <a:lnTo>
                    <a:pt x="306" y="169"/>
                  </a:lnTo>
                  <a:lnTo>
                    <a:pt x="294" y="177"/>
                  </a:lnTo>
                  <a:lnTo>
                    <a:pt x="292" y="144"/>
                  </a:lnTo>
                  <a:lnTo>
                    <a:pt x="284" y="144"/>
                  </a:lnTo>
                  <a:lnTo>
                    <a:pt x="274" y="150"/>
                  </a:lnTo>
                  <a:lnTo>
                    <a:pt x="240" y="120"/>
                  </a:lnTo>
                  <a:lnTo>
                    <a:pt x="231" y="130"/>
                  </a:lnTo>
                  <a:lnTo>
                    <a:pt x="233" y="144"/>
                  </a:lnTo>
                  <a:lnTo>
                    <a:pt x="224" y="145"/>
                  </a:lnTo>
                  <a:lnTo>
                    <a:pt x="219" y="157"/>
                  </a:lnTo>
                  <a:lnTo>
                    <a:pt x="204" y="165"/>
                  </a:lnTo>
                  <a:lnTo>
                    <a:pt x="197" y="150"/>
                  </a:lnTo>
                  <a:lnTo>
                    <a:pt x="197" y="137"/>
                  </a:lnTo>
                  <a:lnTo>
                    <a:pt x="189" y="98"/>
                  </a:lnTo>
                  <a:lnTo>
                    <a:pt x="192" y="64"/>
                  </a:lnTo>
                  <a:lnTo>
                    <a:pt x="199" y="41"/>
                  </a:lnTo>
                  <a:lnTo>
                    <a:pt x="200" y="0"/>
                  </a:lnTo>
                  <a:lnTo>
                    <a:pt x="124" y="0"/>
                  </a:lnTo>
                  <a:lnTo>
                    <a:pt x="112" y="8"/>
                  </a:lnTo>
                  <a:lnTo>
                    <a:pt x="76" y="2"/>
                  </a:lnTo>
                  <a:lnTo>
                    <a:pt x="104" y="49"/>
                  </a:lnTo>
                  <a:lnTo>
                    <a:pt x="116" y="88"/>
                  </a:lnTo>
                  <a:lnTo>
                    <a:pt x="111" y="104"/>
                  </a:lnTo>
                  <a:lnTo>
                    <a:pt x="92" y="128"/>
                  </a:lnTo>
                  <a:lnTo>
                    <a:pt x="84" y="137"/>
                  </a:lnTo>
                  <a:lnTo>
                    <a:pt x="80" y="157"/>
                  </a:lnTo>
                  <a:lnTo>
                    <a:pt x="87" y="170"/>
                  </a:lnTo>
                  <a:lnTo>
                    <a:pt x="104" y="177"/>
                  </a:lnTo>
                  <a:lnTo>
                    <a:pt x="107" y="202"/>
                  </a:lnTo>
                  <a:lnTo>
                    <a:pt x="84" y="231"/>
                  </a:lnTo>
                  <a:lnTo>
                    <a:pt x="73" y="255"/>
                  </a:lnTo>
                  <a:lnTo>
                    <a:pt x="47" y="298"/>
                  </a:lnTo>
                  <a:lnTo>
                    <a:pt x="0" y="313"/>
                  </a:lnTo>
                  <a:lnTo>
                    <a:pt x="0" y="370"/>
                  </a:lnTo>
                  <a:lnTo>
                    <a:pt x="13" y="387"/>
                  </a:lnTo>
                  <a:lnTo>
                    <a:pt x="13" y="410"/>
                  </a:lnTo>
                  <a:lnTo>
                    <a:pt x="23" y="454"/>
                  </a:lnTo>
                  <a:lnTo>
                    <a:pt x="7" y="474"/>
                  </a:lnTo>
                  <a:lnTo>
                    <a:pt x="13" y="497"/>
                  </a:lnTo>
                  <a:lnTo>
                    <a:pt x="48" y="518"/>
                  </a:lnTo>
                  <a:lnTo>
                    <a:pt x="79" y="550"/>
                  </a:lnTo>
                  <a:lnTo>
                    <a:pt x="79" y="588"/>
                  </a:lnTo>
                  <a:lnTo>
                    <a:pt x="93" y="626"/>
                  </a:lnTo>
                  <a:lnTo>
                    <a:pt x="128" y="695"/>
                  </a:lnTo>
                  <a:lnTo>
                    <a:pt x="151" y="699"/>
                  </a:lnTo>
                  <a:lnTo>
                    <a:pt x="185" y="732"/>
                  </a:lnTo>
                  <a:lnTo>
                    <a:pt x="203" y="735"/>
                  </a:lnTo>
                  <a:lnTo>
                    <a:pt x="248" y="756"/>
                  </a:lnTo>
                  <a:lnTo>
                    <a:pt x="284" y="763"/>
                  </a:lnTo>
                  <a:lnTo>
                    <a:pt x="294" y="774"/>
                  </a:lnTo>
                  <a:lnTo>
                    <a:pt x="312" y="783"/>
                  </a:lnTo>
                  <a:lnTo>
                    <a:pt x="328" y="783"/>
                  </a:lnTo>
                  <a:lnTo>
                    <a:pt x="340" y="795"/>
                  </a:lnTo>
                  <a:lnTo>
                    <a:pt x="365" y="788"/>
                  </a:lnTo>
                  <a:lnTo>
                    <a:pt x="380" y="798"/>
                  </a:lnTo>
                  <a:lnTo>
                    <a:pt x="384" y="790"/>
                  </a:lnTo>
                  <a:lnTo>
                    <a:pt x="404" y="795"/>
                  </a:lnTo>
                  <a:lnTo>
                    <a:pt x="421" y="814"/>
                  </a:lnTo>
                  <a:lnTo>
                    <a:pt x="428" y="827"/>
                  </a:lnTo>
                  <a:lnTo>
                    <a:pt x="437" y="885"/>
                  </a:lnTo>
                  <a:lnTo>
                    <a:pt x="444" y="899"/>
                  </a:lnTo>
                  <a:lnTo>
                    <a:pt x="442" y="933"/>
                  </a:lnTo>
                  <a:lnTo>
                    <a:pt x="458" y="951"/>
                  </a:lnTo>
                  <a:lnTo>
                    <a:pt x="466" y="97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96" name="Freeform 85"/>
            <p:cNvSpPr>
              <a:spLocks/>
            </p:cNvSpPr>
            <p:nvPr/>
          </p:nvSpPr>
          <p:spPr bwMode="auto">
            <a:xfrm>
              <a:off x="4164" y="2909"/>
              <a:ext cx="12" cy="32"/>
            </a:xfrm>
            <a:custGeom>
              <a:avLst/>
              <a:gdLst>
                <a:gd name="T0" fmla="*/ 4 w 25"/>
                <a:gd name="T1" fmla="*/ 2 h 64"/>
                <a:gd name="T2" fmla="*/ 8 w 25"/>
                <a:gd name="T3" fmla="*/ 7 h 64"/>
                <a:gd name="T4" fmla="*/ 8 w 25"/>
                <a:gd name="T5" fmla="*/ 0 h 64"/>
                <a:gd name="T6" fmla="*/ 11 w 25"/>
                <a:gd name="T7" fmla="*/ 35 h 64"/>
                <a:gd name="T8" fmla="*/ 20 w 25"/>
                <a:gd name="T9" fmla="*/ 43 h 64"/>
                <a:gd name="T10" fmla="*/ 25 w 25"/>
                <a:gd name="T11" fmla="*/ 64 h 64"/>
                <a:gd name="T12" fmla="*/ 3 w 25"/>
                <a:gd name="T13" fmla="*/ 48 h 64"/>
                <a:gd name="T14" fmla="*/ 0 w 25"/>
                <a:gd name="T15" fmla="*/ 15 h 64"/>
                <a:gd name="T16" fmla="*/ 4 w 25"/>
                <a:gd name="T17" fmla="*/ 2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64"/>
                <a:gd name="T29" fmla="*/ 25 w 25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64">
                  <a:moveTo>
                    <a:pt x="4" y="2"/>
                  </a:moveTo>
                  <a:lnTo>
                    <a:pt x="8" y="7"/>
                  </a:lnTo>
                  <a:lnTo>
                    <a:pt x="8" y="0"/>
                  </a:lnTo>
                  <a:lnTo>
                    <a:pt x="11" y="35"/>
                  </a:lnTo>
                  <a:lnTo>
                    <a:pt x="20" y="43"/>
                  </a:lnTo>
                  <a:lnTo>
                    <a:pt x="25" y="64"/>
                  </a:lnTo>
                  <a:lnTo>
                    <a:pt x="3" y="48"/>
                  </a:lnTo>
                  <a:lnTo>
                    <a:pt x="0" y="15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97" name="Freeform 86"/>
            <p:cNvSpPr>
              <a:spLocks/>
            </p:cNvSpPr>
            <p:nvPr/>
          </p:nvSpPr>
          <p:spPr bwMode="auto">
            <a:xfrm>
              <a:off x="4185" y="2870"/>
              <a:ext cx="9" cy="25"/>
            </a:xfrm>
            <a:custGeom>
              <a:avLst/>
              <a:gdLst>
                <a:gd name="T0" fmla="*/ 15 w 18"/>
                <a:gd name="T1" fmla="*/ 20 h 49"/>
                <a:gd name="T2" fmla="*/ 18 w 18"/>
                <a:gd name="T3" fmla="*/ 0 h 49"/>
                <a:gd name="T4" fmla="*/ 15 w 18"/>
                <a:gd name="T5" fmla="*/ 30 h 49"/>
                <a:gd name="T6" fmla="*/ 8 w 18"/>
                <a:gd name="T7" fmla="*/ 49 h 49"/>
                <a:gd name="T8" fmla="*/ 0 w 18"/>
                <a:gd name="T9" fmla="*/ 42 h 49"/>
                <a:gd name="T10" fmla="*/ 2 w 18"/>
                <a:gd name="T11" fmla="*/ 0 h 49"/>
                <a:gd name="T12" fmla="*/ 7 w 18"/>
                <a:gd name="T13" fmla="*/ 4 h 49"/>
                <a:gd name="T14" fmla="*/ 12 w 18"/>
                <a:gd name="T15" fmla="*/ 0 h 49"/>
                <a:gd name="T16" fmla="*/ 15 w 18"/>
                <a:gd name="T17" fmla="*/ 2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49"/>
                <a:gd name="T29" fmla="*/ 18 w 18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49">
                  <a:moveTo>
                    <a:pt x="15" y="20"/>
                  </a:moveTo>
                  <a:lnTo>
                    <a:pt x="18" y="0"/>
                  </a:lnTo>
                  <a:lnTo>
                    <a:pt x="15" y="30"/>
                  </a:lnTo>
                  <a:lnTo>
                    <a:pt x="8" y="49"/>
                  </a:lnTo>
                  <a:lnTo>
                    <a:pt x="0" y="42"/>
                  </a:lnTo>
                  <a:lnTo>
                    <a:pt x="2" y="0"/>
                  </a:lnTo>
                  <a:lnTo>
                    <a:pt x="7" y="4"/>
                  </a:lnTo>
                  <a:lnTo>
                    <a:pt x="12" y="0"/>
                  </a:lnTo>
                  <a:lnTo>
                    <a:pt x="15" y="2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98" name="Freeform 87"/>
            <p:cNvSpPr>
              <a:spLocks/>
            </p:cNvSpPr>
            <p:nvPr/>
          </p:nvSpPr>
          <p:spPr bwMode="auto">
            <a:xfrm>
              <a:off x="3690" y="2694"/>
              <a:ext cx="87" cy="80"/>
            </a:xfrm>
            <a:custGeom>
              <a:avLst/>
              <a:gdLst>
                <a:gd name="T0" fmla="*/ 64 w 173"/>
                <a:gd name="T1" fmla="*/ 26 h 163"/>
                <a:gd name="T2" fmla="*/ 81 w 173"/>
                <a:gd name="T3" fmla="*/ 36 h 163"/>
                <a:gd name="T4" fmla="*/ 96 w 173"/>
                <a:gd name="T5" fmla="*/ 32 h 163"/>
                <a:gd name="T6" fmla="*/ 112 w 173"/>
                <a:gd name="T7" fmla="*/ 8 h 163"/>
                <a:gd name="T8" fmla="*/ 133 w 173"/>
                <a:gd name="T9" fmla="*/ 0 h 163"/>
                <a:gd name="T10" fmla="*/ 161 w 173"/>
                <a:gd name="T11" fmla="*/ 47 h 163"/>
                <a:gd name="T12" fmla="*/ 173 w 173"/>
                <a:gd name="T13" fmla="*/ 86 h 163"/>
                <a:gd name="T14" fmla="*/ 168 w 173"/>
                <a:gd name="T15" fmla="*/ 102 h 163"/>
                <a:gd name="T16" fmla="*/ 149 w 173"/>
                <a:gd name="T17" fmla="*/ 126 h 163"/>
                <a:gd name="T18" fmla="*/ 137 w 173"/>
                <a:gd name="T19" fmla="*/ 119 h 163"/>
                <a:gd name="T20" fmla="*/ 106 w 173"/>
                <a:gd name="T21" fmla="*/ 126 h 163"/>
                <a:gd name="T22" fmla="*/ 90 w 173"/>
                <a:gd name="T23" fmla="*/ 126 h 163"/>
                <a:gd name="T24" fmla="*/ 85 w 173"/>
                <a:gd name="T25" fmla="*/ 134 h 163"/>
                <a:gd name="T26" fmla="*/ 85 w 173"/>
                <a:gd name="T27" fmla="*/ 148 h 163"/>
                <a:gd name="T28" fmla="*/ 78 w 173"/>
                <a:gd name="T29" fmla="*/ 155 h 163"/>
                <a:gd name="T30" fmla="*/ 46 w 173"/>
                <a:gd name="T31" fmla="*/ 163 h 163"/>
                <a:gd name="T32" fmla="*/ 42 w 173"/>
                <a:gd name="T33" fmla="*/ 160 h 163"/>
                <a:gd name="T34" fmla="*/ 32 w 173"/>
                <a:gd name="T35" fmla="*/ 136 h 163"/>
                <a:gd name="T36" fmla="*/ 21 w 173"/>
                <a:gd name="T37" fmla="*/ 135 h 163"/>
                <a:gd name="T38" fmla="*/ 12 w 173"/>
                <a:gd name="T39" fmla="*/ 142 h 163"/>
                <a:gd name="T40" fmla="*/ 9 w 173"/>
                <a:gd name="T41" fmla="*/ 155 h 163"/>
                <a:gd name="T42" fmla="*/ 0 w 173"/>
                <a:gd name="T43" fmla="*/ 143 h 163"/>
                <a:gd name="T44" fmla="*/ 0 w 173"/>
                <a:gd name="T45" fmla="*/ 126 h 163"/>
                <a:gd name="T46" fmla="*/ 16 w 173"/>
                <a:gd name="T47" fmla="*/ 102 h 163"/>
                <a:gd name="T48" fmla="*/ 34 w 173"/>
                <a:gd name="T49" fmla="*/ 60 h 163"/>
                <a:gd name="T50" fmla="*/ 48 w 173"/>
                <a:gd name="T51" fmla="*/ 40 h 163"/>
                <a:gd name="T52" fmla="*/ 64 w 173"/>
                <a:gd name="T53" fmla="*/ 26 h 16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3"/>
                <a:gd name="T82" fmla="*/ 0 h 163"/>
                <a:gd name="T83" fmla="*/ 173 w 173"/>
                <a:gd name="T84" fmla="*/ 163 h 16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3" h="163">
                  <a:moveTo>
                    <a:pt x="64" y="26"/>
                  </a:moveTo>
                  <a:lnTo>
                    <a:pt x="81" y="36"/>
                  </a:lnTo>
                  <a:lnTo>
                    <a:pt x="96" y="32"/>
                  </a:lnTo>
                  <a:lnTo>
                    <a:pt x="112" y="8"/>
                  </a:lnTo>
                  <a:lnTo>
                    <a:pt x="133" y="0"/>
                  </a:lnTo>
                  <a:lnTo>
                    <a:pt x="161" y="47"/>
                  </a:lnTo>
                  <a:lnTo>
                    <a:pt x="173" y="86"/>
                  </a:lnTo>
                  <a:lnTo>
                    <a:pt x="168" y="102"/>
                  </a:lnTo>
                  <a:lnTo>
                    <a:pt x="149" y="126"/>
                  </a:lnTo>
                  <a:lnTo>
                    <a:pt x="137" y="119"/>
                  </a:lnTo>
                  <a:lnTo>
                    <a:pt x="106" y="126"/>
                  </a:lnTo>
                  <a:lnTo>
                    <a:pt x="90" y="126"/>
                  </a:lnTo>
                  <a:lnTo>
                    <a:pt x="85" y="134"/>
                  </a:lnTo>
                  <a:lnTo>
                    <a:pt x="85" y="148"/>
                  </a:lnTo>
                  <a:lnTo>
                    <a:pt x="78" y="155"/>
                  </a:lnTo>
                  <a:lnTo>
                    <a:pt x="46" y="163"/>
                  </a:lnTo>
                  <a:lnTo>
                    <a:pt x="42" y="160"/>
                  </a:lnTo>
                  <a:lnTo>
                    <a:pt x="32" y="136"/>
                  </a:lnTo>
                  <a:lnTo>
                    <a:pt x="21" y="135"/>
                  </a:lnTo>
                  <a:lnTo>
                    <a:pt x="12" y="142"/>
                  </a:lnTo>
                  <a:lnTo>
                    <a:pt x="9" y="155"/>
                  </a:lnTo>
                  <a:lnTo>
                    <a:pt x="0" y="143"/>
                  </a:lnTo>
                  <a:lnTo>
                    <a:pt x="0" y="126"/>
                  </a:lnTo>
                  <a:lnTo>
                    <a:pt x="16" y="102"/>
                  </a:lnTo>
                  <a:lnTo>
                    <a:pt x="34" y="60"/>
                  </a:lnTo>
                  <a:lnTo>
                    <a:pt x="48" y="40"/>
                  </a:lnTo>
                  <a:lnTo>
                    <a:pt x="64" y="2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99" name="Freeform 88"/>
            <p:cNvSpPr>
              <a:spLocks/>
            </p:cNvSpPr>
            <p:nvPr/>
          </p:nvSpPr>
          <p:spPr bwMode="auto">
            <a:xfrm>
              <a:off x="3012" y="2150"/>
              <a:ext cx="607" cy="371"/>
            </a:xfrm>
            <a:custGeom>
              <a:avLst/>
              <a:gdLst>
                <a:gd name="T0" fmla="*/ 683 w 1197"/>
                <a:gd name="T1" fmla="*/ 15 h 753"/>
                <a:gd name="T2" fmla="*/ 664 w 1197"/>
                <a:gd name="T3" fmla="*/ 44 h 753"/>
                <a:gd name="T4" fmla="*/ 655 w 1197"/>
                <a:gd name="T5" fmla="*/ 72 h 753"/>
                <a:gd name="T6" fmla="*/ 630 w 1197"/>
                <a:gd name="T7" fmla="*/ 95 h 753"/>
                <a:gd name="T8" fmla="*/ 591 w 1197"/>
                <a:gd name="T9" fmla="*/ 144 h 753"/>
                <a:gd name="T10" fmla="*/ 548 w 1197"/>
                <a:gd name="T11" fmla="*/ 173 h 753"/>
                <a:gd name="T12" fmla="*/ 516 w 1197"/>
                <a:gd name="T13" fmla="*/ 175 h 753"/>
                <a:gd name="T14" fmla="*/ 431 w 1197"/>
                <a:gd name="T15" fmla="*/ 185 h 753"/>
                <a:gd name="T16" fmla="*/ 410 w 1197"/>
                <a:gd name="T17" fmla="*/ 205 h 753"/>
                <a:gd name="T18" fmla="*/ 413 w 1197"/>
                <a:gd name="T19" fmla="*/ 237 h 753"/>
                <a:gd name="T20" fmla="*/ 391 w 1197"/>
                <a:gd name="T21" fmla="*/ 258 h 753"/>
                <a:gd name="T22" fmla="*/ 342 w 1197"/>
                <a:gd name="T23" fmla="*/ 274 h 753"/>
                <a:gd name="T24" fmla="*/ 305 w 1197"/>
                <a:gd name="T25" fmla="*/ 278 h 753"/>
                <a:gd name="T26" fmla="*/ 247 w 1197"/>
                <a:gd name="T27" fmla="*/ 308 h 753"/>
                <a:gd name="T28" fmla="*/ 222 w 1197"/>
                <a:gd name="T29" fmla="*/ 320 h 753"/>
                <a:gd name="T30" fmla="*/ 199 w 1197"/>
                <a:gd name="T31" fmla="*/ 294 h 753"/>
                <a:gd name="T32" fmla="*/ 179 w 1197"/>
                <a:gd name="T33" fmla="*/ 297 h 753"/>
                <a:gd name="T34" fmla="*/ 154 w 1197"/>
                <a:gd name="T35" fmla="*/ 312 h 753"/>
                <a:gd name="T36" fmla="*/ 111 w 1197"/>
                <a:gd name="T37" fmla="*/ 324 h 753"/>
                <a:gd name="T38" fmla="*/ 81 w 1197"/>
                <a:gd name="T39" fmla="*/ 332 h 753"/>
                <a:gd name="T40" fmla="*/ 34 w 1197"/>
                <a:gd name="T41" fmla="*/ 426 h 753"/>
                <a:gd name="T42" fmla="*/ 0 w 1197"/>
                <a:gd name="T43" fmla="*/ 490 h 753"/>
                <a:gd name="T44" fmla="*/ 6 w 1197"/>
                <a:gd name="T45" fmla="*/ 570 h 753"/>
                <a:gd name="T46" fmla="*/ 95 w 1197"/>
                <a:gd name="T47" fmla="*/ 719 h 753"/>
                <a:gd name="T48" fmla="*/ 146 w 1197"/>
                <a:gd name="T49" fmla="*/ 751 h 753"/>
                <a:gd name="T50" fmla="*/ 190 w 1197"/>
                <a:gd name="T51" fmla="*/ 703 h 753"/>
                <a:gd name="T52" fmla="*/ 262 w 1197"/>
                <a:gd name="T53" fmla="*/ 673 h 753"/>
                <a:gd name="T54" fmla="*/ 345 w 1197"/>
                <a:gd name="T55" fmla="*/ 693 h 753"/>
                <a:gd name="T56" fmla="*/ 381 w 1197"/>
                <a:gd name="T57" fmla="*/ 673 h 753"/>
                <a:gd name="T58" fmla="*/ 397 w 1197"/>
                <a:gd name="T59" fmla="*/ 655 h 753"/>
                <a:gd name="T60" fmla="*/ 417 w 1197"/>
                <a:gd name="T61" fmla="*/ 591 h 753"/>
                <a:gd name="T62" fmla="*/ 461 w 1197"/>
                <a:gd name="T63" fmla="*/ 537 h 753"/>
                <a:gd name="T64" fmla="*/ 520 w 1197"/>
                <a:gd name="T65" fmla="*/ 555 h 753"/>
                <a:gd name="T66" fmla="*/ 559 w 1197"/>
                <a:gd name="T67" fmla="*/ 601 h 753"/>
                <a:gd name="T68" fmla="*/ 586 w 1197"/>
                <a:gd name="T69" fmla="*/ 591 h 753"/>
                <a:gd name="T70" fmla="*/ 647 w 1197"/>
                <a:gd name="T71" fmla="*/ 617 h 753"/>
                <a:gd name="T72" fmla="*/ 743 w 1197"/>
                <a:gd name="T73" fmla="*/ 611 h 753"/>
                <a:gd name="T74" fmla="*/ 768 w 1197"/>
                <a:gd name="T75" fmla="*/ 569 h 753"/>
                <a:gd name="T76" fmla="*/ 816 w 1197"/>
                <a:gd name="T77" fmla="*/ 583 h 753"/>
                <a:gd name="T78" fmla="*/ 907 w 1197"/>
                <a:gd name="T79" fmla="*/ 555 h 753"/>
                <a:gd name="T80" fmla="*/ 936 w 1197"/>
                <a:gd name="T81" fmla="*/ 545 h 753"/>
                <a:gd name="T82" fmla="*/ 948 w 1197"/>
                <a:gd name="T83" fmla="*/ 561 h 753"/>
                <a:gd name="T84" fmla="*/ 981 w 1197"/>
                <a:gd name="T85" fmla="*/ 555 h 753"/>
                <a:gd name="T86" fmla="*/ 1020 w 1197"/>
                <a:gd name="T87" fmla="*/ 541 h 753"/>
                <a:gd name="T88" fmla="*/ 1107 w 1197"/>
                <a:gd name="T89" fmla="*/ 554 h 753"/>
                <a:gd name="T90" fmla="*/ 1137 w 1197"/>
                <a:gd name="T91" fmla="*/ 554 h 753"/>
                <a:gd name="T92" fmla="*/ 1197 w 1197"/>
                <a:gd name="T93" fmla="*/ 537 h 753"/>
                <a:gd name="T94" fmla="*/ 1185 w 1197"/>
                <a:gd name="T95" fmla="*/ 506 h 753"/>
                <a:gd name="T96" fmla="*/ 1127 w 1197"/>
                <a:gd name="T97" fmla="*/ 458 h 753"/>
                <a:gd name="T98" fmla="*/ 1107 w 1197"/>
                <a:gd name="T99" fmla="*/ 436 h 753"/>
                <a:gd name="T100" fmla="*/ 1080 w 1197"/>
                <a:gd name="T101" fmla="*/ 384 h 753"/>
                <a:gd name="T102" fmla="*/ 1048 w 1197"/>
                <a:gd name="T103" fmla="*/ 357 h 753"/>
                <a:gd name="T104" fmla="*/ 977 w 1197"/>
                <a:gd name="T105" fmla="*/ 300 h 753"/>
                <a:gd name="T106" fmla="*/ 976 w 1197"/>
                <a:gd name="T107" fmla="*/ 276 h 753"/>
                <a:gd name="T108" fmla="*/ 909 w 1197"/>
                <a:gd name="T109" fmla="*/ 252 h 753"/>
                <a:gd name="T110" fmla="*/ 880 w 1197"/>
                <a:gd name="T111" fmla="*/ 220 h 753"/>
                <a:gd name="T112" fmla="*/ 824 w 1197"/>
                <a:gd name="T113" fmla="*/ 196 h 753"/>
                <a:gd name="T114" fmla="*/ 834 w 1197"/>
                <a:gd name="T115" fmla="*/ 117 h 753"/>
                <a:gd name="T116" fmla="*/ 754 w 1197"/>
                <a:gd name="T117" fmla="*/ 0 h 75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97"/>
                <a:gd name="T178" fmla="*/ 0 h 753"/>
                <a:gd name="T179" fmla="*/ 1197 w 1197"/>
                <a:gd name="T180" fmla="*/ 753 h 75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97" h="753">
                  <a:moveTo>
                    <a:pt x="754" y="0"/>
                  </a:moveTo>
                  <a:lnTo>
                    <a:pt x="683" y="15"/>
                  </a:lnTo>
                  <a:lnTo>
                    <a:pt x="675" y="24"/>
                  </a:lnTo>
                  <a:lnTo>
                    <a:pt x="664" y="44"/>
                  </a:lnTo>
                  <a:lnTo>
                    <a:pt x="664" y="69"/>
                  </a:lnTo>
                  <a:lnTo>
                    <a:pt x="655" y="72"/>
                  </a:lnTo>
                  <a:lnTo>
                    <a:pt x="644" y="88"/>
                  </a:lnTo>
                  <a:lnTo>
                    <a:pt x="630" y="95"/>
                  </a:lnTo>
                  <a:lnTo>
                    <a:pt x="603" y="120"/>
                  </a:lnTo>
                  <a:lnTo>
                    <a:pt x="591" y="144"/>
                  </a:lnTo>
                  <a:lnTo>
                    <a:pt x="560" y="156"/>
                  </a:lnTo>
                  <a:lnTo>
                    <a:pt x="548" y="173"/>
                  </a:lnTo>
                  <a:lnTo>
                    <a:pt x="535" y="179"/>
                  </a:lnTo>
                  <a:lnTo>
                    <a:pt x="516" y="175"/>
                  </a:lnTo>
                  <a:lnTo>
                    <a:pt x="482" y="185"/>
                  </a:lnTo>
                  <a:lnTo>
                    <a:pt x="431" y="185"/>
                  </a:lnTo>
                  <a:lnTo>
                    <a:pt x="415" y="193"/>
                  </a:lnTo>
                  <a:lnTo>
                    <a:pt x="410" y="205"/>
                  </a:lnTo>
                  <a:lnTo>
                    <a:pt x="425" y="224"/>
                  </a:lnTo>
                  <a:lnTo>
                    <a:pt x="413" y="237"/>
                  </a:lnTo>
                  <a:lnTo>
                    <a:pt x="407" y="252"/>
                  </a:lnTo>
                  <a:lnTo>
                    <a:pt x="391" y="258"/>
                  </a:lnTo>
                  <a:lnTo>
                    <a:pt x="383" y="274"/>
                  </a:lnTo>
                  <a:lnTo>
                    <a:pt x="342" y="274"/>
                  </a:lnTo>
                  <a:lnTo>
                    <a:pt x="329" y="280"/>
                  </a:lnTo>
                  <a:lnTo>
                    <a:pt x="305" y="278"/>
                  </a:lnTo>
                  <a:lnTo>
                    <a:pt x="270" y="293"/>
                  </a:lnTo>
                  <a:lnTo>
                    <a:pt x="247" y="308"/>
                  </a:lnTo>
                  <a:lnTo>
                    <a:pt x="233" y="310"/>
                  </a:lnTo>
                  <a:lnTo>
                    <a:pt x="222" y="320"/>
                  </a:lnTo>
                  <a:lnTo>
                    <a:pt x="205" y="305"/>
                  </a:lnTo>
                  <a:lnTo>
                    <a:pt x="199" y="294"/>
                  </a:lnTo>
                  <a:lnTo>
                    <a:pt x="190" y="293"/>
                  </a:lnTo>
                  <a:lnTo>
                    <a:pt x="179" y="297"/>
                  </a:lnTo>
                  <a:lnTo>
                    <a:pt x="179" y="309"/>
                  </a:lnTo>
                  <a:lnTo>
                    <a:pt x="154" y="312"/>
                  </a:lnTo>
                  <a:lnTo>
                    <a:pt x="138" y="326"/>
                  </a:lnTo>
                  <a:lnTo>
                    <a:pt x="111" y="324"/>
                  </a:lnTo>
                  <a:lnTo>
                    <a:pt x="87" y="326"/>
                  </a:lnTo>
                  <a:lnTo>
                    <a:pt x="81" y="332"/>
                  </a:lnTo>
                  <a:lnTo>
                    <a:pt x="65" y="373"/>
                  </a:lnTo>
                  <a:lnTo>
                    <a:pt x="34" y="426"/>
                  </a:lnTo>
                  <a:lnTo>
                    <a:pt x="1" y="469"/>
                  </a:lnTo>
                  <a:lnTo>
                    <a:pt x="0" y="490"/>
                  </a:lnTo>
                  <a:lnTo>
                    <a:pt x="6" y="514"/>
                  </a:lnTo>
                  <a:lnTo>
                    <a:pt x="6" y="570"/>
                  </a:lnTo>
                  <a:lnTo>
                    <a:pt x="78" y="697"/>
                  </a:lnTo>
                  <a:lnTo>
                    <a:pt x="95" y="719"/>
                  </a:lnTo>
                  <a:lnTo>
                    <a:pt x="135" y="753"/>
                  </a:lnTo>
                  <a:lnTo>
                    <a:pt x="146" y="751"/>
                  </a:lnTo>
                  <a:lnTo>
                    <a:pt x="161" y="729"/>
                  </a:lnTo>
                  <a:lnTo>
                    <a:pt x="190" y="703"/>
                  </a:lnTo>
                  <a:lnTo>
                    <a:pt x="227" y="677"/>
                  </a:lnTo>
                  <a:lnTo>
                    <a:pt x="262" y="673"/>
                  </a:lnTo>
                  <a:lnTo>
                    <a:pt x="318" y="699"/>
                  </a:lnTo>
                  <a:lnTo>
                    <a:pt x="345" y="693"/>
                  </a:lnTo>
                  <a:lnTo>
                    <a:pt x="370" y="682"/>
                  </a:lnTo>
                  <a:lnTo>
                    <a:pt x="381" y="673"/>
                  </a:lnTo>
                  <a:lnTo>
                    <a:pt x="401" y="667"/>
                  </a:lnTo>
                  <a:lnTo>
                    <a:pt x="397" y="655"/>
                  </a:lnTo>
                  <a:lnTo>
                    <a:pt x="405" y="599"/>
                  </a:lnTo>
                  <a:lnTo>
                    <a:pt x="417" y="591"/>
                  </a:lnTo>
                  <a:lnTo>
                    <a:pt x="426" y="565"/>
                  </a:lnTo>
                  <a:lnTo>
                    <a:pt x="461" y="537"/>
                  </a:lnTo>
                  <a:lnTo>
                    <a:pt x="508" y="540"/>
                  </a:lnTo>
                  <a:lnTo>
                    <a:pt x="520" y="555"/>
                  </a:lnTo>
                  <a:lnTo>
                    <a:pt x="527" y="570"/>
                  </a:lnTo>
                  <a:lnTo>
                    <a:pt x="559" y="601"/>
                  </a:lnTo>
                  <a:lnTo>
                    <a:pt x="572" y="603"/>
                  </a:lnTo>
                  <a:lnTo>
                    <a:pt x="586" y="591"/>
                  </a:lnTo>
                  <a:lnTo>
                    <a:pt x="608" y="606"/>
                  </a:lnTo>
                  <a:lnTo>
                    <a:pt x="647" y="617"/>
                  </a:lnTo>
                  <a:lnTo>
                    <a:pt x="731" y="617"/>
                  </a:lnTo>
                  <a:lnTo>
                    <a:pt x="743" y="611"/>
                  </a:lnTo>
                  <a:lnTo>
                    <a:pt x="747" y="583"/>
                  </a:lnTo>
                  <a:lnTo>
                    <a:pt x="768" y="569"/>
                  </a:lnTo>
                  <a:lnTo>
                    <a:pt x="799" y="573"/>
                  </a:lnTo>
                  <a:lnTo>
                    <a:pt x="816" y="583"/>
                  </a:lnTo>
                  <a:lnTo>
                    <a:pt x="863" y="562"/>
                  </a:lnTo>
                  <a:lnTo>
                    <a:pt x="907" y="555"/>
                  </a:lnTo>
                  <a:lnTo>
                    <a:pt x="925" y="545"/>
                  </a:lnTo>
                  <a:lnTo>
                    <a:pt x="936" y="545"/>
                  </a:lnTo>
                  <a:lnTo>
                    <a:pt x="936" y="555"/>
                  </a:lnTo>
                  <a:lnTo>
                    <a:pt x="948" y="561"/>
                  </a:lnTo>
                  <a:lnTo>
                    <a:pt x="961" y="555"/>
                  </a:lnTo>
                  <a:lnTo>
                    <a:pt x="981" y="555"/>
                  </a:lnTo>
                  <a:lnTo>
                    <a:pt x="987" y="536"/>
                  </a:lnTo>
                  <a:lnTo>
                    <a:pt x="1020" y="541"/>
                  </a:lnTo>
                  <a:lnTo>
                    <a:pt x="1083" y="529"/>
                  </a:lnTo>
                  <a:lnTo>
                    <a:pt x="1107" y="554"/>
                  </a:lnTo>
                  <a:lnTo>
                    <a:pt x="1116" y="541"/>
                  </a:lnTo>
                  <a:lnTo>
                    <a:pt x="1137" y="554"/>
                  </a:lnTo>
                  <a:lnTo>
                    <a:pt x="1149" y="537"/>
                  </a:lnTo>
                  <a:lnTo>
                    <a:pt x="1197" y="537"/>
                  </a:lnTo>
                  <a:lnTo>
                    <a:pt x="1188" y="525"/>
                  </a:lnTo>
                  <a:lnTo>
                    <a:pt x="1185" y="506"/>
                  </a:lnTo>
                  <a:lnTo>
                    <a:pt x="1176" y="490"/>
                  </a:lnTo>
                  <a:lnTo>
                    <a:pt x="1127" y="458"/>
                  </a:lnTo>
                  <a:lnTo>
                    <a:pt x="1111" y="453"/>
                  </a:lnTo>
                  <a:lnTo>
                    <a:pt x="1107" y="436"/>
                  </a:lnTo>
                  <a:lnTo>
                    <a:pt x="1093" y="420"/>
                  </a:lnTo>
                  <a:lnTo>
                    <a:pt x="1080" y="384"/>
                  </a:lnTo>
                  <a:lnTo>
                    <a:pt x="1063" y="376"/>
                  </a:lnTo>
                  <a:lnTo>
                    <a:pt x="1048" y="357"/>
                  </a:lnTo>
                  <a:lnTo>
                    <a:pt x="987" y="317"/>
                  </a:lnTo>
                  <a:lnTo>
                    <a:pt x="977" y="300"/>
                  </a:lnTo>
                  <a:lnTo>
                    <a:pt x="979" y="282"/>
                  </a:lnTo>
                  <a:lnTo>
                    <a:pt x="976" y="276"/>
                  </a:lnTo>
                  <a:lnTo>
                    <a:pt x="947" y="253"/>
                  </a:lnTo>
                  <a:lnTo>
                    <a:pt x="909" y="252"/>
                  </a:lnTo>
                  <a:lnTo>
                    <a:pt x="892" y="244"/>
                  </a:lnTo>
                  <a:lnTo>
                    <a:pt x="880" y="220"/>
                  </a:lnTo>
                  <a:lnTo>
                    <a:pt x="842" y="212"/>
                  </a:lnTo>
                  <a:lnTo>
                    <a:pt x="824" y="196"/>
                  </a:lnTo>
                  <a:lnTo>
                    <a:pt x="820" y="173"/>
                  </a:lnTo>
                  <a:lnTo>
                    <a:pt x="834" y="117"/>
                  </a:lnTo>
                  <a:lnTo>
                    <a:pt x="824" y="92"/>
                  </a:lnTo>
                  <a:lnTo>
                    <a:pt x="75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00" name="Freeform 89"/>
            <p:cNvSpPr>
              <a:spLocks/>
            </p:cNvSpPr>
            <p:nvPr/>
          </p:nvSpPr>
          <p:spPr bwMode="auto">
            <a:xfrm>
              <a:off x="2365" y="1591"/>
              <a:ext cx="727" cy="527"/>
            </a:xfrm>
            <a:custGeom>
              <a:avLst/>
              <a:gdLst>
                <a:gd name="T0" fmla="*/ 1347 w 1432"/>
                <a:gd name="T1" fmla="*/ 179 h 1070"/>
                <a:gd name="T2" fmla="*/ 1376 w 1432"/>
                <a:gd name="T3" fmla="*/ 245 h 1070"/>
                <a:gd name="T4" fmla="*/ 1432 w 1432"/>
                <a:gd name="T5" fmla="*/ 283 h 1070"/>
                <a:gd name="T6" fmla="*/ 1381 w 1432"/>
                <a:gd name="T7" fmla="*/ 444 h 1070"/>
                <a:gd name="T8" fmla="*/ 1215 w 1432"/>
                <a:gd name="T9" fmla="*/ 766 h 1070"/>
                <a:gd name="T10" fmla="*/ 1205 w 1432"/>
                <a:gd name="T11" fmla="*/ 787 h 1070"/>
                <a:gd name="T12" fmla="*/ 1193 w 1432"/>
                <a:gd name="T13" fmla="*/ 806 h 1070"/>
                <a:gd name="T14" fmla="*/ 1185 w 1432"/>
                <a:gd name="T15" fmla="*/ 825 h 1070"/>
                <a:gd name="T16" fmla="*/ 1213 w 1432"/>
                <a:gd name="T17" fmla="*/ 841 h 1070"/>
                <a:gd name="T18" fmla="*/ 1163 w 1432"/>
                <a:gd name="T19" fmla="*/ 843 h 1070"/>
                <a:gd name="T20" fmla="*/ 1159 w 1432"/>
                <a:gd name="T21" fmla="*/ 874 h 1070"/>
                <a:gd name="T22" fmla="*/ 1152 w 1432"/>
                <a:gd name="T23" fmla="*/ 906 h 1070"/>
                <a:gd name="T24" fmla="*/ 1092 w 1432"/>
                <a:gd name="T25" fmla="*/ 939 h 1070"/>
                <a:gd name="T26" fmla="*/ 1029 w 1432"/>
                <a:gd name="T27" fmla="*/ 919 h 1070"/>
                <a:gd name="T28" fmla="*/ 980 w 1432"/>
                <a:gd name="T29" fmla="*/ 929 h 1070"/>
                <a:gd name="T30" fmla="*/ 839 w 1432"/>
                <a:gd name="T31" fmla="*/ 973 h 1070"/>
                <a:gd name="T32" fmla="*/ 760 w 1432"/>
                <a:gd name="T33" fmla="*/ 965 h 1070"/>
                <a:gd name="T34" fmla="*/ 660 w 1432"/>
                <a:gd name="T35" fmla="*/ 929 h 1070"/>
                <a:gd name="T36" fmla="*/ 622 w 1432"/>
                <a:gd name="T37" fmla="*/ 958 h 1070"/>
                <a:gd name="T38" fmla="*/ 590 w 1432"/>
                <a:gd name="T39" fmla="*/ 947 h 1070"/>
                <a:gd name="T40" fmla="*/ 493 w 1432"/>
                <a:gd name="T41" fmla="*/ 881 h 1070"/>
                <a:gd name="T42" fmla="*/ 445 w 1432"/>
                <a:gd name="T43" fmla="*/ 886 h 1070"/>
                <a:gd name="T44" fmla="*/ 386 w 1432"/>
                <a:gd name="T45" fmla="*/ 894 h 1070"/>
                <a:gd name="T46" fmla="*/ 347 w 1432"/>
                <a:gd name="T47" fmla="*/ 949 h 1070"/>
                <a:gd name="T48" fmla="*/ 314 w 1432"/>
                <a:gd name="T49" fmla="*/ 989 h 1070"/>
                <a:gd name="T50" fmla="*/ 302 w 1432"/>
                <a:gd name="T51" fmla="*/ 1070 h 1070"/>
                <a:gd name="T52" fmla="*/ 223 w 1432"/>
                <a:gd name="T53" fmla="*/ 1015 h 1070"/>
                <a:gd name="T54" fmla="*/ 195 w 1432"/>
                <a:gd name="T55" fmla="*/ 1028 h 1070"/>
                <a:gd name="T56" fmla="*/ 194 w 1432"/>
                <a:gd name="T57" fmla="*/ 1048 h 1070"/>
                <a:gd name="T58" fmla="*/ 169 w 1432"/>
                <a:gd name="T59" fmla="*/ 1008 h 1070"/>
                <a:gd name="T60" fmla="*/ 183 w 1432"/>
                <a:gd name="T61" fmla="*/ 1004 h 1070"/>
                <a:gd name="T62" fmla="*/ 156 w 1432"/>
                <a:gd name="T63" fmla="*/ 977 h 1070"/>
                <a:gd name="T64" fmla="*/ 133 w 1432"/>
                <a:gd name="T65" fmla="*/ 989 h 1070"/>
                <a:gd name="T66" fmla="*/ 89 w 1432"/>
                <a:gd name="T67" fmla="*/ 957 h 1070"/>
                <a:gd name="T68" fmla="*/ 38 w 1432"/>
                <a:gd name="T69" fmla="*/ 885 h 1070"/>
                <a:gd name="T70" fmla="*/ 16 w 1432"/>
                <a:gd name="T71" fmla="*/ 830 h 1070"/>
                <a:gd name="T72" fmla="*/ 12 w 1432"/>
                <a:gd name="T73" fmla="*/ 770 h 1070"/>
                <a:gd name="T74" fmla="*/ 114 w 1432"/>
                <a:gd name="T75" fmla="*/ 738 h 1070"/>
                <a:gd name="T76" fmla="*/ 265 w 1432"/>
                <a:gd name="T77" fmla="*/ 739 h 1070"/>
                <a:gd name="T78" fmla="*/ 306 w 1432"/>
                <a:gd name="T79" fmla="*/ 738 h 1070"/>
                <a:gd name="T80" fmla="*/ 337 w 1432"/>
                <a:gd name="T81" fmla="*/ 709 h 1070"/>
                <a:gd name="T82" fmla="*/ 362 w 1432"/>
                <a:gd name="T83" fmla="*/ 678 h 1070"/>
                <a:gd name="T84" fmla="*/ 386 w 1432"/>
                <a:gd name="T85" fmla="*/ 393 h 1070"/>
                <a:gd name="T86" fmla="*/ 728 w 1432"/>
                <a:gd name="T87" fmla="*/ 217 h 1070"/>
                <a:gd name="T88" fmla="*/ 1081 w 1432"/>
                <a:gd name="T89" fmla="*/ 0 h 1070"/>
                <a:gd name="T90" fmla="*/ 1259 w 1432"/>
                <a:gd name="T91" fmla="*/ 8 h 1070"/>
                <a:gd name="T92" fmla="*/ 1308 w 1432"/>
                <a:gd name="T93" fmla="*/ 35 h 1070"/>
                <a:gd name="T94" fmla="*/ 1351 w 1432"/>
                <a:gd name="T95" fmla="*/ 47 h 10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32"/>
                <a:gd name="T145" fmla="*/ 0 h 1070"/>
                <a:gd name="T146" fmla="*/ 1432 w 1432"/>
                <a:gd name="T147" fmla="*/ 1070 h 107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32" h="1070">
                  <a:moveTo>
                    <a:pt x="1351" y="47"/>
                  </a:moveTo>
                  <a:lnTo>
                    <a:pt x="1347" y="179"/>
                  </a:lnTo>
                  <a:lnTo>
                    <a:pt x="1349" y="188"/>
                  </a:lnTo>
                  <a:lnTo>
                    <a:pt x="1376" y="245"/>
                  </a:lnTo>
                  <a:lnTo>
                    <a:pt x="1394" y="263"/>
                  </a:lnTo>
                  <a:lnTo>
                    <a:pt x="1432" y="283"/>
                  </a:lnTo>
                  <a:lnTo>
                    <a:pt x="1406" y="318"/>
                  </a:lnTo>
                  <a:lnTo>
                    <a:pt x="1381" y="444"/>
                  </a:lnTo>
                  <a:lnTo>
                    <a:pt x="1369" y="600"/>
                  </a:lnTo>
                  <a:lnTo>
                    <a:pt x="1215" y="766"/>
                  </a:lnTo>
                  <a:lnTo>
                    <a:pt x="1215" y="783"/>
                  </a:lnTo>
                  <a:lnTo>
                    <a:pt x="1205" y="787"/>
                  </a:lnTo>
                  <a:lnTo>
                    <a:pt x="1207" y="805"/>
                  </a:lnTo>
                  <a:lnTo>
                    <a:pt x="1193" y="806"/>
                  </a:lnTo>
                  <a:lnTo>
                    <a:pt x="1187" y="814"/>
                  </a:lnTo>
                  <a:lnTo>
                    <a:pt x="1185" y="825"/>
                  </a:lnTo>
                  <a:lnTo>
                    <a:pt x="1188" y="831"/>
                  </a:lnTo>
                  <a:lnTo>
                    <a:pt x="1213" y="841"/>
                  </a:lnTo>
                  <a:lnTo>
                    <a:pt x="1173" y="838"/>
                  </a:lnTo>
                  <a:lnTo>
                    <a:pt x="1163" y="843"/>
                  </a:lnTo>
                  <a:lnTo>
                    <a:pt x="1156" y="855"/>
                  </a:lnTo>
                  <a:lnTo>
                    <a:pt x="1159" y="874"/>
                  </a:lnTo>
                  <a:lnTo>
                    <a:pt x="1167" y="881"/>
                  </a:lnTo>
                  <a:lnTo>
                    <a:pt x="1152" y="906"/>
                  </a:lnTo>
                  <a:lnTo>
                    <a:pt x="1129" y="909"/>
                  </a:lnTo>
                  <a:lnTo>
                    <a:pt x="1092" y="939"/>
                  </a:lnTo>
                  <a:lnTo>
                    <a:pt x="1075" y="941"/>
                  </a:lnTo>
                  <a:lnTo>
                    <a:pt x="1029" y="919"/>
                  </a:lnTo>
                  <a:lnTo>
                    <a:pt x="996" y="922"/>
                  </a:lnTo>
                  <a:lnTo>
                    <a:pt x="980" y="929"/>
                  </a:lnTo>
                  <a:lnTo>
                    <a:pt x="908" y="926"/>
                  </a:lnTo>
                  <a:lnTo>
                    <a:pt x="839" y="973"/>
                  </a:lnTo>
                  <a:lnTo>
                    <a:pt x="818" y="975"/>
                  </a:lnTo>
                  <a:lnTo>
                    <a:pt x="760" y="965"/>
                  </a:lnTo>
                  <a:lnTo>
                    <a:pt x="696" y="925"/>
                  </a:lnTo>
                  <a:lnTo>
                    <a:pt x="660" y="929"/>
                  </a:lnTo>
                  <a:lnTo>
                    <a:pt x="632" y="943"/>
                  </a:lnTo>
                  <a:lnTo>
                    <a:pt x="622" y="958"/>
                  </a:lnTo>
                  <a:lnTo>
                    <a:pt x="607" y="958"/>
                  </a:lnTo>
                  <a:lnTo>
                    <a:pt x="590" y="947"/>
                  </a:lnTo>
                  <a:lnTo>
                    <a:pt x="554" y="911"/>
                  </a:lnTo>
                  <a:lnTo>
                    <a:pt x="493" y="881"/>
                  </a:lnTo>
                  <a:lnTo>
                    <a:pt x="471" y="879"/>
                  </a:lnTo>
                  <a:lnTo>
                    <a:pt x="445" y="886"/>
                  </a:lnTo>
                  <a:lnTo>
                    <a:pt x="418" y="886"/>
                  </a:lnTo>
                  <a:lnTo>
                    <a:pt x="386" y="894"/>
                  </a:lnTo>
                  <a:lnTo>
                    <a:pt x="358" y="913"/>
                  </a:lnTo>
                  <a:lnTo>
                    <a:pt x="347" y="949"/>
                  </a:lnTo>
                  <a:lnTo>
                    <a:pt x="337" y="973"/>
                  </a:lnTo>
                  <a:lnTo>
                    <a:pt x="314" y="989"/>
                  </a:lnTo>
                  <a:lnTo>
                    <a:pt x="302" y="1003"/>
                  </a:lnTo>
                  <a:lnTo>
                    <a:pt x="302" y="1070"/>
                  </a:lnTo>
                  <a:lnTo>
                    <a:pt x="235" y="1008"/>
                  </a:lnTo>
                  <a:lnTo>
                    <a:pt x="223" y="1015"/>
                  </a:lnTo>
                  <a:lnTo>
                    <a:pt x="194" y="1020"/>
                  </a:lnTo>
                  <a:lnTo>
                    <a:pt x="195" y="1028"/>
                  </a:lnTo>
                  <a:lnTo>
                    <a:pt x="205" y="1043"/>
                  </a:lnTo>
                  <a:lnTo>
                    <a:pt x="194" y="1048"/>
                  </a:lnTo>
                  <a:lnTo>
                    <a:pt x="167" y="1020"/>
                  </a:lnTo>
                  <a:lnTo>
                    <a:pt x="169" y="1008"/>
                  </a:lnTo>
                  <a:lnTo>
                    <a:pt x="181" y="1007"/>
                  </a:lnTo>
                  <a:lnTo>
                    <a:pt x="183" y="1004"/>
                  </a:lnTo>
                  <a:lnTo>
                    <a:pt x="171" y="982"/>
                  </a:lnTo>
                  <a:lnTo>
                    <a:pt x="156" y="977"/>
                  </a:lnTo>
                  <a:lnTo>
                    <a:pt x="148" y="986"/>
                  </a:lnTo>
                  <a:lnTo>
                    <a:pt x="133" y="989"/>
                  </a:lnTo>
                  <a:lnTo>
                    <a:pt x="106" y="977"/>
                  </a:lnTo>
                  <a:lnTo>
                    <a:pt x="89" y="957"/>
                  </a:lnTo>
                  <a:lnTo>
                    <a:pt x="66" y="906"/>
                  </a:lnTo>
                  <a:lnTo>
                    <a:pt x="38" y="885"/>
                  </a:lnTo>
                  <a:lnTo>
                    <a:pt x="20" y="861"/>
                  </a:lnTo>
                  <a:lnTo>
                    <a:pt x="16" y="830"/>
                  </a:lnTo>
                  <a:lnTo>
                    <a:pt x="0" y="813"/>
                  </a:lnTo>
                  <a:lnTo>
                    <a:pt x="12" y="770"/>
                  </a:lnTo>
                  <a:lnTo>
                    <a:pt x="70" y="770"/>
                  </a:lnTo>
                  <a:lnTo>
                    <a:pt x="114" y="738"/>
                  </a:lnTo>
                  <a:lnTo>
                    <a:pt x="257" y="737"/>
                  </a:lnTo>
                  <a:lnTo>
                    <a:pt x="265" y="739"/>
                  </a:lnTo>
                  <a:lnTo>
                    <a:pt x="265" y="734"/>
                  </a:lnTo>
                  <a:lnTo>
                    <a:pt x="306" y="738"/>
                  </a:lnTo>
                  <a:lnTo>
                    <a:pt x="310" y="723"/>
                  </a:lnTo>
                  <a:lnTo>
                    <a:pt x="337" y="709"/>
                  </a:lnTo>
                  <a:lnTo>
                    <a:pt x="346" y="686"/>
                  </a:lnTo>
                  <a:lnTo>
                    <a:pt x="362" y="678"/>
                  </a:lnTo>
                  <a:lnTo>
                    <a:pt x="371" y="678"/>
                  </a:lnTo>
                  <a:lnTo>
                    <a:pt x="386" y="393"/>
                  </a:lnTo>
                  <a:lnTo>
                    <a:pt x="523" y="361"/>
                  </a:lnTo>
                  <a:lnTo>
                    <a:pt x="728" y="217"/>
                  </a:lnTo>
                  <a:lnTo>
                    <a:pt x="1069" y="5"/>
                  </a:lnTo>
                  <a:lnTo>
                    <a:pt x="1081" y="0"/>
                  </a:lnTo>
                  <a:lnTo>
                    <a:pt x="1197" y="3"/>
                  </a:lnTo>
                  <a:lnTo>
                    <a:pt x="1259" y="8"/>
                  </a:lnTo>
                  <a:lnTo>
                    <a:pt x="1272" y="12"/>
                  </a:lnTo>
                  <a:lnTo>
                    <a:pt x="1308" y="35"/>
                  </a:lnTo>
                  <a:lnTo>
                    <a:pt x="1324" y="55"/>
                  </a:lnTo>
                  <a:lnTo>
                    <a:pt x="1351" y="4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01" name="Freeform 90"/>
            <p:cNvSpPr>
              <a:spLocks/>
            </p:cNvSpPr>
            <p:nvPr/>
          </p:nvSpPr>
          <p:spPr bwMode="auto">
            <a:xfrm>
              <a:off x="2967" y="1600"/>
              <a:ext cx="485" cy="713"/>
            </a:xfrm>
            <a:custGeom>
              <a:avLst/>
              <a:gdLst>
                <a:gd name="T0" fmla="*/ 162 w 956"/>
                <a:gd name="T1" fmla="*/ 160 h 1448"/>
                <a:gd name="T2" fmla="*/ 191 w 956"/>
                <a:gd name="T3" fmla="*/ 226 h 1448"/>
                <a:gd name="T4" fmla="*/ 247 w 956"/>
                <a:gd name="T5" fmla="*/ 264 h 1448"/>
                <a:gd name="T6" fmla="*/ 196 w 956"/>
                <a:gd name="T7" fmla="*/ 425 h 1448"/>
                <a:gd name="T8" fmla="*/ 30 w 956"/>
                <a:gd name="T9" fmla="*/ 747 h 1448"/>
                <a:gd name="T10" fmla="*/ 20 w 956"/>
                <a:gd name="T11" fmla="*/ 768 h 1448"/>
                <a:gd name="T12" fmla="*/ 8 w 956"/>
                <a:gd name="T13" fmla="*/ 787 h 1448"/>
                <a:gd name="T14" fmla="*/ 0 w 956"/>
                <a:gd name="T15" fmla="*/ 806 h 1448"/>
                <a:gd name="T16" fmla="*/ 28 w 956"/>
                <a:gd name="T17" fmla="*/ 822 h 1448"/>
                <a:gd name="T18" fmla="*/ 58 w 956"/>
                <a:gd name="T19" fmla="*/ 850 h 1448"/>
                <a:gd name="T20" fmla="*/ 91 w 956"/>
                <a:gd name="T21" fmla="*/ 891 h 1448"/>
                <a:gd name="T22" fmla="*/ 132 w 956"/>
                <a:gd name="T23" fmla="*/ 895 h 1448"/>
                <a:gd name="T24" fmla="*/ 158 w 956"/>
                <a:gd name="T25" fmla="*/ 916 h 1448"/>
                <a:gd name="T26" fmla="*/ 132 w 956"/>
                <a:gd name="T27" fmla="*/ 948 h 1448"/>
                <a:gd name="T28" fmla="*/ 106 w 956"/>
                <a:gd name="T29" fmla="*/ 955 h 1448"/>
                <a:gd name="T30" fmla="*/ 122 w 956"/>
                <a:gd name="T31" fmla="*/ 1009 h 1448"/>
                <a:gd name="T32" fmla="*/ 124 w 956"/>
                <a:gd name="T33" fmla="*/ 1119 h 1448"/>
                <a:gd name="T34" fmla="*/ 164 w 956"/>
                <a:gd name="T35" fmla="*/ 1185 h 1448"/>
                <a:gd name="T36" fmla="*/ 160 w 956"/>
                <a:gd name="T37" fmla="*/ 1219 h 1448"/>
                <a:gd name="T38" fmla="*/ 72 w 956"/>
                <a:gd name="T39" fmla="*/ 1215 h 1448"/>
                <a:gd name="T40" fmla="*/ 56 w 956"/>
                <a:gd name="T41" fmla="*/ 1252 h 1448"/>
                <a:gd name="T42" fmla="*/ 76 w 956"/>
                <a:gd name="T43" fmla="*/ 1296 h 1448"/>
                <a:gd name="T44" fmla="*/ 123 w 956"/>
                <a:gd name="T45" fmla="*/ 1315 h 1448"/>
                <a:gd name="T46" fmla="*/ 156 w 956"/>
                <a:gd name="T47" fmla="*/ 1380 h 1448"/>
                <a:gd name="T48" fmla="*/ 171 w 956"/>
                <a:gd name="T49" fmla="*/ 1448 h 1448"/>
                <a:gd name="T50" fmla="*/ 201 w 956"/>
                <a:gd name="T51" fmla="*/ 1440 h 1448"/>
                <a:gd name="T52" fmla="*/ 244 w 956"/>
                <a:gd name="T53" fmla="*/ 1428 h 1448"/>
                <a:gd name="T54" fmla="*/ 269 w 956"/>
                <a:gd name="T55" fmla="*/ 1413 h 1448"/>
                <a:gd name="T56" fmla="*/ 289 w 956"/>
                <a:gd name="T57" fmla="*/ 1410 h 1448"/>
                <a:gd name="T58" fmla="*/ 312 w 956"/>
                <a:gd name="T59" fmla="*/ 1436 h 1448"/>
                <a:gd name="T60" fmla="*/ 337 w 956"/>
                <a:gd name="T61" fmla="*/ 1424 h 1448"/>
                <a:gd name="T62" fmla="*/ 395 w 956"/>
                <a:gd name="T63" fmla="*/ 1394 h 1448"/>
                <a:gd name="T64" fmla="*/ 432 w 956"/>
                <a:gd name="T65" fmla="*/ 1390 h 1448"/>
                <a:gd name="T66" fmla="*/ 481 w 956"/>
                <a:gd name="T67" fmla="*/ 1374 h 1448"/>
                <a:gd name="T68" fmla="*/ 503 w 956"/>
                <a:gd name="T69" fmla="*/ 1353 h 1448"/>
                <a:gd name="T70" fmla="*/ 500 w 956"/>
                <a:gd name="T71" fmla="*/ 1321 h 1448"/>
                <a:gd name="T72" fmla="*/ 521 w 956"/>
                <a:gd name="T73" fmla="*/ 1301 h 1448"/>
                <a:gd name="T74" fmla="*/ 606 w 956"/>
                <a:gd name="T75" fmla="*/ 1291 h 1448"/>
                <a:gd name="T76" fmla="*/ 638 w 956"/>
                <a:gd name="T77" fmla="*/ 1289 h 1448"/>
                <a:gd name="T78" fmla="*/ 681 w 956"/>
                <a:gd name="T79" fmla="*/ 1260 h 1448"/>
                <a:gd name="T80" fmla="*/ 720 w 956"/>
                <a:gd name="T81" fmla="*/ 1211 h 1448"/>
                <a:gd name="T82" fmla="*/ 745 w 956"/>
                <a:gd name="T83" fmla="*/ 1188 h 1448"/>
                <a:gd name="T84" fmla="*/ 754 w 956"/>
                <a:gd name="T85" fmla="*/ 1160 h 1448"/>
                <a:gd name="T86" fmla="*/ 773 w 956"/>
                <a:gd name="T87" fmla="*/ 1131 h 1448"/>
                <a:gd name="T88" fmla="*/ 858 w 956"/>
                <a:gd name="T89" fmla="*/ 1111 h 1448"/>
                <a:gd name="T90" fmla="*/ 852 w 956"/>
                <a:gd name="T91" fmla="*/ 1081 h 1448"/>
                <a:gd name="T92" fmla="*/ 813 w 956"/>
                <a:gd name="T93" fmla="*/ 1009 h 1448"/>
                <a:gd name="T94" fmla="*/ 808 w 956"/>
                <a:gd name="T95" fmla="*/ 956 h 1448"/>
                <a:gd name="T96" fmla="*/ 766 w 956"/>
                <a:gd name="T97" fmla="*/ 940 h 1448"/>
                <a:gd name="T98" fmla="*/ 785 w 956"/>
                <a:gd name="T99" fmla="*/ 859 h 1448"/>
                <a:gd name="T100" fmla="*/ 802 w 956"/>
                <a:gd name="T101" fmla="*/ 802 h 1448"/>
                <a:gd name="T102" fmla="*/ 848 w 956"/>
                <a:gd name="T103" fmla="*/ 743 h 1448"/>
                <a:gd name="T104" fmla="*/ 861 w 956"/>
                <a:gd name="T105" fmla="*/ 695 h 1448"/>
                <a:gd name="T106" fmla="*/ 956 w 956"/>
                <a:gd name="T107" fmla="*/ 686 h 1448"/>
                <a:gd name="T108" fmla="*/ 937 w 956"/>
                <a:gd name="T109" fmla="*/ 346 h 1448"/>
                <a:gd name="T110" fmla="*/ 166 w 956"/>
                <a:gd name="T111" fmla="*/ 28 h 14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56"/>
                <a:gd name="T169" fmla="*/ 0 h 1448"/>
                <a:gd name="T170" fmla="*/ 956 w 956"/>
                <a:gd name="T171" fmla="*/ 1448 h 14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56" h="1448">
                  <a:moveTo>
                    <a:pt x="166" y="28"/>
                  </a:moveTo>
                  <a:lnTo>
                    <a:pt x="162" y="160"/>
                  </a:lnTo>
                  <a:lnTo>
                    <a:pt x="164" y="169"/>
                  </a:lnTo>
                  <a:lnTo>
                    <a:pt x="191" y="226"/>
                  </a:lnTo>
                  <a:lnTo>
                    <a:pt x="209" y="244"/>
                  </a:lnTo>
                  <a:lnTo>
                    <a:pt x="247" y="264"/>
                  </a:lnTo>
                  <a:lnTo>
                    <a:pt x="221" y="299"/>
                  </a:lnTo>
                  <a:lnTo>
                    <a:pt x="196" y="425"/>
                  </a:lnTo>
                  <a:lnTo>
                    <a:pt x="184" y="581"/>
                  </a:lnTo>
                  <a:lnTo>
                    <a:pt x="30" y="747"/>
                  </a:lnTo>
                  <a:lnTo>
                    <a:pt x="30" y="764"/>
                  </a:lnTo>
                  <a:lnTo>
                    <a:pt x="20" y="768"/>
                  </a:lnTo>
                  <a:lnTo>
                    <a:pt x="22" y="786"/>
                  </a:lnTo>
                  <a:lnTo>
                    <a:pt x="8" y="787"/>
                  </a:lnTo>
                  <a:lnTo>
                    <a:pt x="2" y="795"/>
                  </a:lnTo>
                  <a:lnTo>
                    <a:pt x="0" y="806"/>
                  </a:lnTo>
                  <a:lnTo>
                    <a:pt x="3" y="812"/>
                  </a:lnTo>
                  <a:lnTo>
                    <a:pt x="28" y="822"/>
                  </a:lnTo>
                  <a:lnTo>
                    <a:pt x="48" y="836"/>
                  </a:lnTo>
                  <a:lnTo>
                    <a:pt x="58" y="850"/>
                  </a:lnTo>
                  <a:lnTo>
                    <a:pt x="64" y="884"/>
                  </a:lnTo>
                  <a:lnTo>
                    <a:pt x="91" y="891"/>
                  </a:lnTo>
                  <a:lnTo>
                    <a:pt x="110" y="887"/>
                  </a:lnTo>
                  <a:lnTo>
                    <a:pt x="132" y="895"/>
                  </a:lnTo>
                  <a:lnTo>
                    <a:pt x="146" y="892"/>
                  </a:lnTo>
                  <a:lnTo>
                    <a:pt x="158" y="916"/>
                  </a:lnTo>
                  <a:lnTo>
                    <a:pt x="150" y="938"/>
                  </a:lnTo>
                  <a:lnTo>
                    <a:pt x="132" y="948"/>
                  </a:lnTo>
                  <a:lnTo>
                    <a:pt x="108" y="956"/>
                  </a:lnTo>
                  <a:lnTo>
                    <a:pt x="106" y="955"/>
                  </a:lnTo>
                  <a:lnTo>
                    <a:pt x="112" y="963"/>
                  </a:lnTo>
                  <a:lnTo>
                    <a:pt x="122" y="1009"/>
                  </a:lnTo>
                  <a:lnTo>
                    <a:pt x="135" y="1035"/>
                  </a:lnTo>
                  <a:lnTo>
                    <a:pt x="124" y="1119"/>
                  </a:lnTo>
                  <a:lnTo>
                    <a:pt x="139" y="1152"/>
                  </a:lnTo>
                  <a:lnTo>
                    <a:pt x="164" y="1185"/>
                  </a:lnTo>
                  <a:lnTo>
                    <a:pt x="170" y="1211"/>
                  </a:lnTo>
                  <a:lnTo>
                    <a:pt x="160" y="1219"/>
                  </a:lnTo>
                  <a:lnTo>
                    <a:pt x="102" y="1209"/>
                  </a:lnTo>
                  <a:lnTo>
                    <a:pt x="72" y="1215"/>
                  </a:lnTo>
                  <a:lnTo>
                    <a:pt x="58" y="1227"/>
                  </a:lnTo>
                  <a:lnTo>
                    <a:pt x="56" y="1252"/>
                  </a:lnTo>
                  <a:lnTo>
                    <a:pt x="59" y="1272"/>
                  </a:lnTo>
                  <a:lnTo>
                    <a:pt x="76" y="1296"/>
                  </a:lnTo>
                  <a:lnTo>
                    <a:pt x="90" y="1304"/>
                  </a:lnTo>
                  <a:lnTo>
                    <a:pt x="123" y="1315"/>
                  </a:lnTo>
                  <a:lnTo>
                    <a:pt x="139" y="1334"/>
                  </a:lnTo>
                  <a:lnTo>
                    <a:pt x="156" y="1380"/>
                  </a:lnTo>
                  <a:lnTo>
                    <a:pt x="164" y="1438"/>
                  </a:lnTo>
                  <a:lnTo>
                    <a:pt x="171" y="1448"/>
                  </a:lnTo>
                  <a:lnTo>
                    <a:pt x="177" y="1442"/>
                  </a:lnTo>
                  <a:lnTo>
                    <a:pt x="201" y="1440"/>
                  </a:lnTo>
                  <a:lnTo>
                    <a:pt x="228" y="1442"/>
                  </a:lnTo>
                  <a:lnTo>
                    <a:pt x="244" y="1428"/>
                  </a:lnTo>
                  <a:lnTo>
                    <a:pt x="269" y="1425"/>
                  </a:lnTo>
                  <a:lnTo>
                    <a:pt x="269" y="1413"/>
                  </a:lnTo>
                  <a:lnTo>
                    <a:pt x="280" y="1409"/>
                  </a:lnTo>
                  <a:lnTo>
                    <a:pt x="289" y="1410"/>
                  </a:lnTo>
                  <a:lnTo>
                    <a:pt x="295" y="1421"/>
                  </a:lnTo>
                  <a:lnTo>
                    <a:pt x="312" y="1436"/>
                  </a:lnTo>
                  <a:lnTo>
                    <a:pt x="323" y="1426"/>
                  </a:lnTo>
                  <a:lnTo>
                    <a:pt x="337" y="1424"/>
                  </a:lnTo>
                  <a:lnTo>
                    <a:pt x="360" y="1409"/>
                  </a:lnTo>
                  <a:lnTo>
                    <a:pt x="395" y="1394"/>
                  </a:lnTo>
                  <a:lnTo>
                    <a:pt x="419" y="1396"/>
                  </a:lnTo>
                  <a:lnTo>
                    <a:pt x="432" y="1390"/>
                  </a:lnTo>
                  <a:lnTo>
                    <a:pt x="473" y="1390"/>
                  </a:lnTo>
                  <a:lnTo>
                    <a:pt x="481" y="1374"/>
                  </a:lnTo>
                  <a:lnTo>
                    <a:pt x="497" y="1368"/>
                  </a:lnTo>
                  <a:lnTo>
                    <a:pt x="503" y="1353"/>
                  </a:lnTo>
                  <a:lnTo>
                    <a:pt x="515" y="1340"/>
                  </a:lnTo>
                  <a:lnTo>
                    <a:pt x="500" y="1321"/>
                  </a:lnTo>
                  <a:lnTo>
                    <a:pt x="505" y="1309"/>
                  </a:lnTo>
                  <a:lnTo>
                    <a:pt x="521" y="1301"/>
                  </a:lnTo>
                  <a:lnTo>
                    <a:pt x="572" y="1301"/>
                  </a:lnTo>
                  <a:lnTo>
                    <a:pt x="606" y="1291"/>
                  </a:lnTo>
                  <a:lnTo>
                    <a:pt x="625" y="1295"/>
                  </a:lnTo>
                  <a:lnTo>
                    <a:pt x="638" y="1289"/>
                  </a:lnTo>
                  <a:lnTo>
                    <a:pt x="650" y="1272"/>
                  </a:lnTo>
                  <a:lnTo>
                    <a:pt x="681" y="1260"/>
                  </a:lnTo>
                  <a:lnTo>
                    <a:pt x="693" y="1236"/>
                  </a:lnTo>
                  <a:lnTo>
                    <a:pt x="720" y="1211"/>
                  </a:lnTo>
                  <a:lnTo>
                    <a:pt x="734" y="1204"/>
                  </a:lnTo>
                  <a:lnTo>
                    <a:pt x="745" y="1188"/>
                  </a:lnTo>
                  <a:lnTo>
                    <a:pt x="754" y="1185"/>
                  </a:lnTo>
                  <a:lnTo>
                    <a:pt x="754" y="1160"/>
                  </a:lnTo>
                  <a:lnTo>
                    <a:pt x="765" y="1140"/>
                  </a:lnTo>
                  <a:lnTo>
                    <a:pt x="773" y="1131"/>
                  </a:lnTo>
                  <a:lnTo>
                    <a:pt x="844" y="1116"/>
                  </a:lnTo>
                  <a:lnTo>
                    <a:pt x="858" y="1111"/>
                  </a:lnTo>
                  <a:lnTo>
                    <a:pt x="856" y="1097"/>
                  </a:lnTo>
                  <a:lnTo>
                    <a:pt x="852" y="1081"/>
                  </a:lnTo>
                  <a:lnTo>
                    <a:pt x="836" y="1065"/>
                  </a:lnTo>
                  <a:lnTo>
                    <a:pt x="813" y="1009"/>
                  </a:lnTo>
                  <a:lnTo>
                    <a:pt x="806" y="984"/>
                  </a:lnTo>
                  <a:lnTo>
                    <a:pt x="808" y="956"/>
                  </a:lnTo>
                  <a:lnTo>
                    <a:pt x="766" y="966"/>
                  </a:lnTo>
                  <a:lnTo>
                    <a:pt x="766" y="940"/>
                  </a:lnTo>
                  <a:lnTo>
                    <a:pt x="782" y="899"/>
                  </a:lnTo>
                  <a:lnTo>
                    <a:pt x="785" y="859"/>
                  </a:lnTo>
                  <a:lnTo>
                    <a:pt x="805" y="843"/>
                  </a:lnTo>
                  <a:lnTo>
                    <a:pt x="802" y="802"/>
                  </a:lnTo>
                  <a:lnTo>
                    <a:pt x="830" y="772"/>
                  </a:lnTo>
                  <a:lnTo>
                    <a:pt x="848" y="743"/>
                  </a:lnTo>
                  <a:lnTo>
                    <a:pt x="856" y="727"/>
                  </a:lnTo>
                  <a:lnTo>
                    <a:pt x="861" y="695"/>
                  </a:lnTo>
                  <a:lnTo>
                    <a:pt x="897" y="687"/>
                  </a:lnTo>
                  <a:lnTo>
                    <a:pt x="956" y="686"/>
                  </a:lnTo>
                  <a:lnTo>
                    <a:pt x="950" y="347"/>
                  </a:lnTo>
                  <a:lnTo>
                    <a:pt x="937" y="346"/>
                  </a:lnTo>
                  <a:lnTo>
                    <a:pt x="256" y="0"/>
                  </a:lnTo>
                  <a:lnTo>
                    <a:pt x="166" y="2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02" name="Freeform 91"/>
            <p:cNvSpPr>
              <a:spLocks/>
            </p:cNvSpPr>
            <p:nvPr/>
          </p:nvSpPr>
          <p:spPr bwMode="auto">
            <a:xfrm>
              <a:off x="3025" y="3677"/>
              <a:ext cx="10" cy="19"/>
            </a:xfrm>
            <a:custGeom>
              <a:avLst/>
              <a:gdLst>
                <a:gd name="T0" fmla="*/ 21 w 21"/>
                <a:gd name="T1" fmla="*/ 33 h 39"/>
                <a:gd name="T2" fmla="*/ 21 w 21"/>
                <a:gd name="T3" fmla="*/ 11 h 39"/>
                <a:gd name="T4" fmla="*/ 0 w 21"/>
                <a:gd name="T5" fmla="*/ 0 h 39"/>
                <a:gd name="T6" fmla="*/ 0 w 21"/>
                <a:gd name="T7" fmla="*/ 17 h 39"/>
                <a:gd name="T8" fmla="*/ 1 w 21"/>
                <a:gd name="T9" fmla="*/ 39 h 39"/>
                <a:gd name="T10" fmla="*/ 21 w 21"/>
                <a:gd name="T11" fmla="*/ 33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9"/>
                <a:gd name="T20" fmla="*/ 21 w 21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9">
                  <a:moveTo>
                    <a:pt x="21" y="33"/>
                  </a:moveTo>
                  <a:lnTo>
                    <a:pt x="21" y="11"/>
                  </a:lnTo>
                  <a:lnTo>
                    <a:pt x="0" y="0"/>
                  </a:lnTo>
                  <a:lnTo>
                    <a:pt x="0" y="17"/>
                  </a:lnTo>
                  <a:lnTo>
                    <a:pt x="1" y="39"/>
                  </a:lnTo>
                  <a:lnTo>
                    <a:pt x="21" y="3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03" name="Freeform 92"/>
            <p:cNvSpPr>
              <a:spLocks/>
            </p:cNvSpPr>
            <p:nvPr/>
          </p:nvSpPr>
          <p:spPr bwMode="auto">
            <a:xfrm>
              <a:off x="2952" y="2004"/>
              <a:ext cx="95" cy="82"/>
            </a:xfrm>
            <a:custGeom>
              <a:avLst/>
              <a:gdLst>
                <a:gd name="T0" fmla="*/ 11 w 187"/>
                <a:gd name="T1" fmla="*/ 43 h 165"/>
                <a:gd name="T2" fmla="*/ 3 w 187"/>
                <a:gd name="T3" fmla="*/ 36 h 165"/>
                <a:gd name="T4" fmla="*/ 0 w 187"/>
                <a:gd name="T5" fmla="*/ 17 h 165"/>
                <a:gd name="T6" fmla="*/ 7 w 187"/>
                <a:gd name="T7" fmla="*/ 5 h 165"/>
                <a:gd name="T8" fmla="*/ 17 w 187"/>
                <a:gd name="T9" fmla="*/ 0 h 165"/>
                <a:gd name="T10" fmla="*/ 57 w 187"/>
                <a:gd name="T11" fmla="*/ 3 h 165"/>
                <a:gd name="T12" fmla="*/ 77 w 187"/>
                <a:gd name="T13" fmla="*/ 17 h 165"/>
                <a:gd name="T14" fmla="*/ 87 w 187"/>
                <a:gd name="T15" fmla="*/ 31 h 165"/>
                <a:gd name="T16" fmla="*/ 93 w 187"/>
                <a:gd name="T17" fmla="*/ 65 h 165"/>
                <a:gd name="T18" fmla="*/ 120 w 187"/>
                <a:gd name="T19" fmla="*/ 72 h 165"/>
                <a:gd name="T20" fmla="*/ 139 w 187"/>
                <a:gd name="T21" fmla="*/ 68 h 165"/>
                <a:gd name="T22" fmla="*/ 161 w 187"/>
                <a:gd name="T23" fmla="*/ 76 h 165"/>
                <a:gd name="T24" fmla="*/ 175 w 187"/>
                <a:gd name="T25" fmla="*/ 73 h 165"/>
                <a:gd name="T26" fmla="*/ 187 w 187"/>
                <a:gd name="T27" fmla="*/ 97 h 165"/>
                <a:gd name="T28" fmla="*/ 179 w 187"/>
                <a:gd name="T29" fmla="*/ 119 h 165"/>
                <a:gd name="T30" fmla="*/ 161 w 187"/>
                <a:gd name="T31" fmla="*/ 129 h 165"/>
                <a:gd name="T32" fmla="*/ 137 w 187"/>
                <a:gd name="T33" fmla="*/ 137 h 165"/>
                <a:gd name="T34" fmla="*/ 112 w 187"/>
                <a:gd name="T35" fmla="*/ 143 h 165"/>
                <a:gd name="T36" fmla="*/ 97 w 187"/>
                <a:gd name="T37" fmla="*/ 162 h 165"/>
                <a:gd name="T38" fmla="*/ 89 w 187"/>
                <a:gd name="T39" fmla="*/ 165 h 165"/>
                <a:gd name="T40" fmla="*/ 91 w 187"/>
                <a:gd name="T41" fmla="*/ 161 h 165"/>
                <a:gd name="T42" fmla="*/ 73 w 187"/>
                <a:gd name="T43" fmla="*/ 151 h 165"/>
                <a:gd name="T44" fmla="*/ 60 w 187"/>
                <a:gd name="T45" fmla="*/ 115 h 165"/>
                <a:gd name="T46" fmla="*/ 52 w 187"/>
                <a:gd name="T47" fmla="*/ 103 h 165"/>
                <a:gd name="T48" fmla="*/ 33 w 187"/>
                <a:gd name="T49" fmla="*/ 91 h 165"/>
                <a:gd name="T50" fmla="*/ 23 w 187"/>
                <a:gd name="T51" fmla="*/ 75 h 165"/>
                <a:gd name="T52" fmla="*/ 11 w 187"/>
                <a:gd name="T53" fmla="*/ 43 h 16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87"/>
                <a:gd name="T82" fmla="*/ 0 h 165"/>
                <a:gd name="T83" fmla="*/ 187 w 187"/>
                <a:gd name="T84" fmla="*/ 165 h 16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87" h="165">
                  <a:moveTo>
                    <a:pt x="11" y="43"/>
                  </a:moveTo>
                  <a:lnTo>
                    <a:pt x="3" y="36"/>
                  </a:lnTo>
                  <a:lnTo>
                    <a:pt x="0" y="17"/>
                  </a:lnTo>
                  <a:lnTo>
                    <a:pt x="7" y="5"/>
                  </a:lnTo>
                  <a:lnTo>
                    <a:pt x="17" y="0"/>
                  </a:lnTo>
                  <a:lnTo>
                    <a:pt x="57" y="3"/>
                  </a:lnTo>
                  <a:lnTo>
                    <a:pt x="77" y="17"/>
                  </a:lnTo>
                  <a:lnTo>
                    <a:pt x="87" y="31"/>
                  </a:lnTo>
                  <a:lnTo>
                    <a:pt x="93" y="65"/>
                  </a:lnTo>
                  <a:lnTo>
                    <a:pt x="120" y="72"/>
                  </a:lnTo>
                  <a:lnTo>
                    <a:pt x="139" y="68"/>
                  </a:lnTo>
                  <a:lnTo>
                    <a:pt x="161" y="76"/>
                  </a:lnTo>
                  <a:lnTo>
                    <a:pt x="175" y="73"/>
                  </a:lnTo>
                  <a:lnTo>
                    <a:pt x="187" y="97"/>
                  </a:lnTo>
                  <a:lnTo>
                    <a:pt x="179" y="119"/>
                  </a:lnTo>
                  <a:lnTo>
                    <a:pt x="161" y="129"/>
                  </a:lnTo>
                  <a:lnTo>
                    <a:pt x="137" y="137"/>
                  </a:lnTo>
                  <a:lnTo>
                    <a:pt x="112" y="143"/>
                  </a:lnTo>
                  <a:lnTo>
                    <a:pt x="97" y="162"/>
                  </a:lnTo>
                  <a:lnTo>
                    <a:pt x="89" y="165"/>
                  </a:lnTo>
                  <a:lnTo>
                    <a:pt x="91" y="161"/>
                  </a:lnTo>
                  <a:lnTo>
                    <a:pt x="73" y="151"/>
                  </a:lnTo>
                  <a:lnTo>
                    <a:pt x="60" y="115"/>
                  </a:lnTo>
                  <a:lnTo>
                    <a:pt x="52" y="103"/>
                  </a:lnTo>
                  <a:lnTo>
                    <a:pt x="33" y="91"/>
                  </a:lnTo>
                  <a:lnTo>
                    <a:pt x="23" y="75"/>
                  </a:lnTo>
                  <a:lnTo>
                    <a:pt x="11" y="4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04" name="Freeform 93"/>
            <p:cNvSpPr>
              <a:spLocks/>
            </p:cNvSpPr>
            <p:nvPr/>
          </p:nvSpPr>
          <p:spPr bwMode="auto">
            <a:xfrm>
              <a:off x="3694" y="2800"/>
              <a:ext cx="89" cy="245"/>
            </a:xfrm>
            <a:custGeom>
              <a:avLst/>
              <a:gdLst>
                <a:gd name="T0" fmla="*/ 122 w 177"/>
                <a:gd name="T1" fmla="*/ 443 h 499"/>
                <a:gd name="T2" fmla="*/ 128 w 177"/>
                <a:gd name="T3" fmla="*/ 454 h 499"/>
                <a:gd name="T4" fmla="*/ 128 w 177"/>
                <a:gd name="T5" fmla="*/ 478 h 499"/>
                <a:gd name="T6" fmla="*/ 145 w 177"/>
                <a:gd name="T7" fmla="*/ 485 h 499"/>
                <a:gd name="T8" fmla="*/ 162 w 177"/>
                <a:gd name="T9" fmla="*/ 499 h 499"/>
                <a:gd name="T10" fmla="*/ 177 w 177"/>
                <a:gd name="T11" fmla="*/ 478 h 499"/>
                <a:gd name="T12" fmla="*/ 142 w 177"/>
                <a:gd name="T13" fmla="*/ 409 h 499"/>
                <a:gd name="T14" fmla="*/ 128 w 177"/>
                <a:gd name="T15" fmla="*/ 371 h 499"/>
                <a:gd name="T16" fmla="*/ 128 w 177"/>
                <a:gd name="T17" fmla="*/ 333 h 499"/>
                <a:gd name="T18" fmla="*/ 97 w 177"/>
                <a:gd name="T19" fmla="*/ 301 h 499"/>
                <a:gd name="T20" fmla="*/ 62 w 177"/>
                <a:gd name="T21" fmla="*/ 280 h 499"/>
                <a:gd name="T22" fmla="*/ 56 w 177"/>
                <a:gd name="T23" fmla="*/ 257 h 499"/>
                <a:gd name="T24" fmla="*/ 72 w 177"/>
                <a:gd name="T25" fmla="*/ 237 h 499"/>
                <a:gd name="T26" fmla="*/ 62 w 177"/>
                <a:gd name="T27" fmla="*/ 193 h 499"/>
                <a:gd name="T28" fmla="*/ 62 w 177"/>
                <a:gd name="T29" fmla="*/ 170 h 499"/>
                <a:gd name="T30" fmla="*/ 49 w 177"/>
                <a:gd name="T31" fmla="*/ 153 h 499"/>
                <a:gd name="T32" fmla="*/ 49 w 177"/>
                <a:gd name="T33" fmla="*/ 96 h 499"/>
                <a:gd name="T34" fmla="*/ 32 w 177"/>
                <a:gd name="T35" fmla="*/ 72 h 499"/>
                <a:gd name="T36" fmla="*/ 26 w 177"/>
                <a:gd name="T37" fmla="*/ 18 h 499"/>
                <a:gd name="T38" fmla="*/ 18 w 177"/>
                <a:gd name="T39" fmla="*/ 0 h 499"/>
                <a:gd name="T40" fmla="*/ 2 w 177"/>
                <a:gd name="T41" fmla="*/ 54 h 499"/>
                <a:gd name="T42" fmla="*/ 1 w 177"/>
                <a:gd name="T43" fmla="*/ 85 h 499"/>
                <a:gd name="T44" fmla="*/ 8 w 177"/>
                <a:gd name="T45" fmla="*/ 78 h 499"/>
                <a:gd name="T46" fmla="*/ 10 w 177"/>
                <a:gd name="T47" fmla="*/ 97 h 499"/>
                <a:gd name="T48" fmla="*/ 1 w 177"/>
                <a:gd name="T49" fmla="*/ 134 h 499"/>
                <a:gd name="T50" fmla="*/ 0 w 177"/>
                <a:gd name="T51" fmla="*/ 161 h 499"/>
                <a:gd name="T52" fmla="*/ 21 w 177"/>
                <a:gd name="T53" fmla="*/ 214 h 499"/>
                <a:gd name="T54" fmla="*/ 14 w 177"/>
                <a:gd name="T55" fmla="*/ 257 h 499"/>
                <a:gd name="T56" fmla="*/ 21 w 177"/>
                <a:gd name="T57" fmla="*/ 284 h 499"/>
                <a:gd name="T58" fmla="*/ 40 w 177"/>
                <a:gd name="T59" fmla="*/ 322 h 499"/>
                <a:gd name="T60" fmla="*/ 50 w 177"/>
                <a:gd name="T61" fmla="*/ 338 h 499"/>
                <a:gd name="T62" fmla="*/ 73 w 177"/>
                <a:gd name="T63" fmla="*/ 358 h 499"/>
                <a:gd name="T64" fmla="*/ 96 w 177"/>
                <a:gd name="T65" fmla="*/ 365 h 499"/>
                <a:gd name="T66" fmla="*/ 110 w 177"/>
                <a:gd name="T67" fmla="*/ 386 h 499"/>
                <a:gd name="T68" fmla="*/ 122 w 177"/>
                <a:gd name="T69" fmla="*/ 443 h 4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7"/>
                <a:gd name="T106" fmla="*/ 0 h 499"/>
                <a:gd name="T107" fmla="*/ 177 w 177"/>
                <a:gd name="T108" fmla="*/ 499 h 4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7" h="499">
                  <a:moveTo>
                    <a:pt x="122" y="443"/>
                  </a:moveTo>
                  <a:lnTo>
                    <a:pt x="128" y="454"/>
                  </a:lnTo>
                  <a:lnTo>
                    <a:pt x="128" y="478"/>
                  </a:lnTo>
                  <a:lnTo>
                    <a:pt x="145" y="485"/>
                  </a:lnTo>
                  <a:lnTo>
                    <a:pt x="162" y="499"/>
                  </a:lnTo>
                  <a:lnTo>
                    <a:pt x="177" y="478"/>
                  </a:lnTo>
                  <a:lnTo>
                    <a:pt x="142" y="409"/>
                  </a:lnTo>
                  <a:lnTo>
                    <a:pt x="128" y="371"/>
                  </a:lnTo>
                  <a:lnTo>
                    <a:pt x="128" y="333"/>
                  </a:lnTo>
                  <a:lnTo>
                    <a:pt x="97" y="301"/>
                  </a:lnTo>
                  <a:lnTo>
                    <a:pt x="62" y="280"/>
                  </a:lnTo>
                  <a:lnTo>
                    <a:pt x="56" y="257"/>
                  </a:lnTo>
                  <a:lnTo>
                    <a:pt x="72" y="237"/>
                  </a:lnTo>
                  <a:lnTo>
                    <a:pt x="62" y="193"/>
                  </a:lnTo>
                  <a:lnTo>
                    <a:pt x="62" y="170"/>
                  </a:lnTo>
                  <a:lnTo>
                    <a:pt x="49" y="153"/>
                  </a:lnTo>
                  <a:lnTo>
                    <a:pt x="49" y="96"/>
                  </a:lnTo>
                  <a:lnTo>
                    <a:pt x="32" y="72"/>
                  </a:lnTo>
                  <a:lnTo>
                    <a:pt x="26" y="18"/>
                  </a:lnTo>
                  <a:lnTo>
                    <a:pt x="18" y="0"/>
                  </a:lnTo>
                  <a:lnTo>
                    <a:pt x="2" y="54"/>
                  </a:lnTo>
                  <a:lnTo>
                    <a:pt x="1" y="85"/>
                  </a:lnTo>
                  <a:lnTo>
                    <a:pt x="8" y="78"/>
                  </a:lnTo>
                  <a:lnTo>
                    <a:pt x="10" y="97"/>
                  </a:lnTo>
                  <a:lnTo>
                    <a:pt x="1" y="134"/>
                  </a:lnTo>
                  <a:lnTo>
                    <a:pt x="0" y="161"/>
                  </a:lnTo>
                  <a:lnTo>
                    <a:pt x="21" y="214"/>
                  </a:lnTo>
                  <a:lnTo>
                    <a:pt x="14" y="257"/>
                  </a:lnTo>
                  <a:lnTo>
                    <a:pt x="21" y="284"/>
                  </a:lnTo>
                  <a:lnTo>
                    <a:pt x="40" y="322"/>
                  </a:lnTo>
                  <a:lnTo>
                    <a:pt x="50" y="338"/>
                  </a:lnTo>
                  <a:lnTo>
                    <a:pt x="73" y="358"/>
                  </a:lnTo>
                  <a:lnTo>
                    <a:pt x="96" y="365"/>
                  </a:lnTo>
                  <a:lnTo>
                    <a:pt x="110" y="386"/>
                  </a:lnTo>
                  <a:lnTo>
                    <a:pt x="122" y="44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05" name="Freeform 94"/>
            <p:cNvSpPr>
              <a:spLocks/>
            </p:cNvSpPr>
            <p:nvPr/>
          </p:nvSpPr>
          <p:spPr bwMode="auto">
            <a:xfrm>
              <a:off x="3815" y="2633"/>
              <a:ext cx="142" cy="147"/>
            </a:xfrm>
            <a:custGeom>
              <a:avLst/>
              <a:gdLst>
                <a:gd name="T0" fmla="*/ 231 w 281"/>
                <a:gd name="T1" fmla="*/ 123 h 300"/>
                <a:gd name="T2" fmla="*/ 217 w 281"/>
                <a:gd name="T3" fmla="*/ 107 h 300"/>
                <a:gd name="T4" fmla="*/ 231 w 281"/>
                <a:gd name="T5" fmla="*/ 84 h 300"/>
                <a:gd name="T6" fmla="*/ 248 w 281"/>
                <a:gd name="T7" fmla="*/ 84 h 300"/>
                <a:gd name="T8" fmla="*/ 263 w 281"/>
                <a:gd name="T9" fmla="*/ 72 h 300"/>
                <a:gd name="T10" fmla="*/ 281 w 281"/>
                <a:gd name="T11" fmla="*/ 67 h 300"/>
                <a:gd name="T12" fmla="*/ 281 w 281"/>
                <a:gd name="T13" fmla="*/ 56 h 300"/>
                <a:gd name="T14" fmla="*/ 264 w 281"/>
                <a:gd name="T15" fmla="*/ 56 h 300"/>
                <a:gd name="T16" fmla="*/ 225 w 281"/>
                <a:gd name="T17" fmla="*/ 67 h 300"/>
                <a:gd name="T18" fmla="*/ 221 w 281"/>
                <a:gd name="T19" fmla="*/ 52 h 300"/>
                <a:gd name="T20" fmla="*/ 208 w 281"/>
                <a:gd name="T21" fmla="*/ 37 h 300"/>
                <a:gd name="T22" fmla="*/ 209 w 281"/>
                <a:gd name="T23" fmla="*/ 12 h 300"/>
                <a:gd name="T24" fmla="*/ 204 w 281"/>
                <a:gd name="T25" fmla="*/ 15 h 300"/>
                <a:gd name="T26" fmla="*/ 191 w 281"/>
                <a:gd name="T27" fmla="*/ 12 h 300"/>
                <a:gd name="T28" fmla="*/ 176 w 281"/>
                <a:gd name="T29" fmla="*/ 16 h 300"/>
                <a:gd name="T30" fmla="*/ 144 w 281"/>
                <a:gd name="T31" fmla="*/ 0 h 300"/>
                <a:gd name="T32" fmla="*/ 123 w 281"/>
                <a:gd name="T33" fmla="*/ 29 h 300"/>
                <a:gd name="T34" fmla="*/ 83 w 281"/>
                <a:gd name="T35" fmla="*/ 15 h 300"/>
                <a:gd name="T36" fmla="*/ 80 w 281"/>
                <a:gd name="T37" fmla="*/ 27 h 300"/>
                <a:gd name="T38" fmla="*/ 72 w 281"/>
                <a:gd name="T39" fmla="*/ 29 h 300"/>
                <a:gd name="T40" fmla="*/ 63 w 281"/>
                <a:gd name="T41" fmla="*/ 24 h 300"/>
                <a:gd name="T42" fmla="*/ 55 w 281"/>
                <a:gd name="T43" fmla="*/ 37 h 300"/>
                <a:gd name="T44" fmla="*/ 22 w 281"/>
                <a:gd name="T45" fmla="*/ 47 h 300"/>
                <a:gd name="T46" fmla="*/ 22 w 281"/>
                <a:gd name="T47" fmla="*/ 67 h 300"/>
                <a:gd name="T48" fmla="*/ 2 w 281"/>
                <a:gd name="T49" fmla="*/ 112 h 300"/>
                <a:gd name="T50" fmla="*/ 11 w 281"/>
                <a:gd name="T51" fmla="*/ 123 h 300"/>
                <a:gd name="T52" fmla="*/ 10 w 281"/>
                <a:gd name="T53" fmla="*/ 164 h 300"/>
                <a:gd name="T54" fmla="*/ 3 w 281"/>
                <a:gd name="T55" fmla="*/ 187 h 300"/>
                <a:gd name="T56" fmla="*/ 0 w 281"/>
                <a:gd name="T57" fmla="*/ 221 h 300"/>
                <a:gd name="T58" fmla="*/ 8 w 281"/>
                <a:gd name="T59" fmla="*/ 260 h 300"/>
                <a:gd name="T60" fmla="*/ 8 w 281"/>
                <a:gd name="T61" fmla="*/ 273 h 300"/>
                <a:gd name="T62" fmla="*/ 15 w 281"/>
                <a:gd name="T63" fmla="*/ 288 h 300"/>
                <a:gd name="T64" fmla="*/ 30 w 281"/>
                <a:gd name="T65" fmla="*/ 280 h 300"/>
                <a:gd name="T66" fmla="*/ 35 w 281"/>
                <a:gd name="T67" fmla="*/ 268 h 300"/>
                <a:gd name="T68" fmla="*/ 44 w 281"/>
                <a:gd name="T69" fmla="*/ 267 h 300"/>
                <a:gd name="T70" fmla="*/ 42 w 281"/>
                <a:gd name="T71" fmla="*/ 253 h 300"/>
                <a:gd name="T72" fmla="*/ 51 w 281"/>
                <a:gd name="T73" fmla="*/ 243 h 300"/>
                <a:gd name="T74" fmla="*/ 85 w 281"/>
                <a:gd name="T75" fmla="*/ 273 h 300"/>
                <a:gd name="T76" fmla="*/ 95 w 281"/>
                <a:gd name="T77" fmla="*/ 267 h 300"/>
                <a:gd name="T78" fmla="*/ 103 w 281"/>
                <a:gd name="T79" fmla="*/ 267 h 300"/>
                <a:gd name="T80" fmla="*/ 105 w 281"/>
                <a:gd name="T81" fmla="*/ 300 h 300"/>
                <a:gd name="T82" fmla="*/ 117 w 281"/>
                <a:gd name="T83" fmla="*/ 292 h 300"/>
                <a:gd name="T84" fmla="*/ 117 w 281"/>
                <a:gd name="T85" fmla="*/ 280 h 300"/>
                <a:gd name="T86" fmla="*/ 121 w 281"/>
                <a:gd name="T87" fmla="*/ 263 h 300"/>
                <a:gd name="T88" fmla="*/ 156 w 281"/>
                <a:gd name="T89" fmla="*/ 260 h 300"/>
                <a:gd name="T90" fmla="*/ 169 w 281"/>
                <a:gd name="T91" fmla="*/ 255 h 300"/>
                <a:gd name="T92" fmla="*/ 187 w 281"/>
                <a:gd name="T93" fmla="*/ 241 h 300"/>
                <a:gd name="T94" fmla="*/ 189 w 281"/>
                <a:gd name="T95" fmla="*/ 236 h 300"/>
                <a:gd name="T96" fmla="*/ 185 w 281"/>
                <a:gd name="T97" fmla="*/ 229 h 300"/>
                <a:gd name="T98" fmla="*/ 160 w 281"/>
                <a:gd name="T99" fmla="*/ 232 h 300"/>
                <a:gd name="T100" fmla="*/ 147 w 281"/>
                <a:gd name="T101" fmla="*/ 224 h 300"/>
                <a:gd name="T102" fmla="*/ 167 w 281"/>
                <a:gd name="T103" fmla="*/ 209 h 300"/>
                <a:gd name="T104" fmla="*/ 161 w 281"/>
                <a:gd name="T105" fmla="*/ 203 h 300"/>
                <a:gd name="T106" fmla="*/ 167 w 281"/>
                <a:gd name="T107" fmla="*/ 197 h 300"/>
                <a:gd name="T108" fmla="*/ 177 w 281"/>
                <a:gd name="T109" fmla="*/ 197 h 300"/>
                <a:gd name="T110" fmla="*/ 189 w 281"/>
                <a:gd name="T111" fmla="*/ 172 h 300"/>
                <a:gd name="T112" fmla="*/ 199 w 281"/>
                <a:gd name="T113" fmla="*/ 168 h 300"/>
                <a:gd name="T114" fmla="*/ 201 w 281"/>
                <a:gd name="T115" fmla="*/ 155 h 300"/>
                <a:gd name="T116" fmla="*/ 212 w 281"/>
                <a:gd name="T117" fmla="*/ 156 h 300"/>
                <a:gd name="T118" fmla="*/ 212 w 281"/>
                <a:gd name="T119" fmla="*/ 151 h 300"/>
                <a:gd name="T120" fmla="*/ 208 w 281"/>
                <a:gd name="T121" fmla="*/ 140 h 300"/>
                <a:gd name="T122" fmla="*/ 212 w 281"/>
                <a:gd name="T123" fmla="*/ 129 h 300"/>
                <a:gd name="T124" fmla="*/ 231 w 281"/>
                <a:gd name="T125" fmla="*/ 123 h 3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1"/>
                <a:gd name="T190" fmla="*/ 0 h 300"/>
                <a:gd name="T191" fmla="*/ 281 w 281"/>
                <a:gd name="T192" fmla="*/ 300 h 30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1" h="300">
                  <a:moveTo>
                    <a:pt x="231" y="123"/>
                  </a:moveTo>
                  <a:lnTo>
                    <a:pt x="217" y="107"/>
                  </a:lnTo>
                  <a:lnTo>
                    <a:pt x="231" y="84"/>
                  </a:lnTo>
                  <a:lnTo>
                    <a:pt x="248" y="84"/>
                  </a:lnTo>
                  <a:lnTo>
                    <a:pt x="263" y="72"/>
                  </a:lnTo>
                  <a:lnTo>
                    <a:pt x="281" y="67"/>
                  </a:lnTo>
                  <a:lnTo>
                    <a:pt x="281" y="56"/>
                  </a:lnTo>
                  <a:lnTo>
                    <a:pt x="264" y="56"/>
                  </a:lnTo>
                  <a:lnTo>
                    <a:pt x="225" y="67"/>
                  </a:lnTo>
                  <a:lnTo>
                    <a:pt x="221" y="52"/>
                  </a:lnTo>
                  <a:lnTo>
                    <a:pt x="208" y="37"/>
                  </a:lnTo>
                  <a:lnTo>
                    <a:pt x="209" y="12"/>
                  </a:lnTo>
                  <a:lnTo>
                    <a:pt x="204" y="15"/>
                  </a:lnTo>
                  <a:lnTo>
                    <a:pt x="191" y="12"/>
                  </a:lnTo>
                  <a:lnTo>
                    <a:pt x="176" y="16"/>
                  </a:lnTo>
                  <a:lnTo>
                    <a:pt x="144" y="0"/>
                  </a:lnTo>
                  <a:lnTo>
                    <a:pt x="123" y="29"/>
                  </a:lnTo>
                  <a:lnTo>
                    <a:pt x="83" y="15"/>
                  </a:lnTo>
                  <a:lnTo>
                    <a:pt x="80" y="27"/>
                  </a:lnTo>
                  <a:lnTo>
                    <a:pt x="72" y="29"/>
                  </a:lnTo>
                  <a:lnTo>
                    <a:pt x="63" y="24"/>
                  </a:lnTo>
                  <a:lnTo>
                    <a:pt x="55" y="37"/>
                  </a:lnTo>
                  <a:lnTo>
                    <a:pt x="22" y="47"/>
                  </a:lnTo>
                  <a:lnTo>
                    <a:pt x="22" y="67"/>
                  </a:lnTo>
                  <a:lnTo>
                    <a:pt x="2" y="112"/>
                  </a:lnTo>
                  <a:lnTo>
                    <a:pt x="11" y="123"/>
                  </a:lnTo>
                  <a:lnTo>
                    <a:pt x="10" y="164"/>
                  </a:lnTo>
                  <a:lnTo>
                    <a:pt x="3" y="187"/>
                  </a:lnTo>
                  <a:lnTo>
                    <a:pt x="0" y="221"/>
                  </a:lnTo>
                  <a:lnTo>
                    <a:pt x="8" y="260"/>
                  </a:lnTo>
                  <a:lnTo>
                    <a:pt x="8" y="273"/>
                  </a:lnTo>
                  <a:lnTo>
                    <a:pt x="15" y="288"/>
                  </a:lnTo>
                  <a:lnTo>
                    <a:pt x="30" y="280"/>
                  </a:lnTo>
                  <a:lnTo>
                    <a:pt x="35" y="268"/>
                  </a:lnTo>
                  <a:lnTo>
                    <a:pt x="44" y="267"/>
                  </a:lnTo>
                  <a:lnTo>
                    <a:pt x="42" y="253"/>
                  </a:lnTo>
                  <a:lnTo>
                    <a:pt x="51" y="243"/>
                  </a:lnTo>
                  <a:lnTo>
                    <a:pt x="85" y="273"/>
                  </a:lnTo>
                  <a:lnTo>
                    <a:pt x="95" y="267"/>
                  </a:lnTo>
                  <a:lnTo>
                    <a:pt x="103" y="267"/>
                  </a:lnTo>
                  <a:lnTo>
                    <a:pt x="105" y="300"/>
                  </a:lnTo>
                  <a:lnTo>
                    <a:pt x="117" y="292"/>
                  </a:lnTo>
                  <a:lnTo>
                    <a:pt x="117" y="280"/>
                  </a:lnTo>
                  <a:lnTo>
                    <a:pt x="121" y="263"/>
                  </a:lnTo>
                  <a:lnTo>
                    <a:pt x="156" y="260"/>
                  </a:lnTo>
                  <a:lnTo>
                    <a:pt x="169" y="255"/>
                  </a:lnTo>
                  <a:lnTo>
                    <a:pt x="187" y="241"/>
                  </a:lnTo>
                  <a:lnTo>
                    <a:pt x="189" y="236"/>
                  </a:lnTo>
                  <a:lnTo>
                    <a:pt x="185" y="229"/>
                  </a:lnTo>
                  <a:lnTo>
                    <a:pt x="160" y="232"/>
                  </a:lnTo>
                  <a:lnTo>
                    <a:pt x="147" y="224"/>
                  </a:lnTo>
                  <a:lnTo>
                    <a:pt x="167" y="209"/>
                  </a:lnTo>
                  <a:lnTo>
                    <a:pt x="161" y="203"/>
                  </a:lnTo>
                  <a:lnTo>
                    <a:pt x="167" y="197"/>
                  </a:lnTo>
                  <a:lnTo>
                    <a:pt x="177" y="197"/>
                  </a:lnTo>
                  <a:lnTo>
                    <a:pt x="189" y="172"/>
                  </a:lnTo>
                  <a:lnTo>
                    <a:pt x="199" y="168"/>
                  </a:lnTo>
                  <a:lnTo>
                    <a:pt x="201" y="155"/>
                  </a:lnTo>
                  <a:lnTo>
                    <a:pt x="212" y="156"/>
                  </a:lnTo>
                  <a:lnTo>
                    <a:pt x="212" y="151"/>
                  </a:lnTo>
                  <a:lnTo>
                    <a:pt x="208" y="140"/>
                  </a:lnTo>
                  <a:lnTo>
                    <a:pt x="212" y="129"/>
                  </a:lnTo>
                  <a:lnTo>
                    <a:pt x="231" y="12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06" name="Freeform 95"/>
            <p:cNvSpPr>
              <a:spLocks/>
            </p:cNvSpPr>
            <p:nvPr/>
          </p:nvSpPr>
          <p:spPr bwMode="auto">
            <a:xfrm>
              <a:off x="4007" y="2444"/>
              <a:ext cx="40" cy="99"/>
            </a:xfrm>
            <a:custGeom>
              <a:avLst/>
              <a:gdLst>
                <a:gd name="T0" fmla="*/ 20 w 80"/>
                <a:gd name="T1" fmla="*/ 0 h 200"/>
                <a:gd name="T2" fmla="*/ 38 w 80"/>
                <a:gd name="T3" fmla="*/ 32 h 200"/>
                <a:gd name="T4" fmla="*/ 38 w 80"/>
                <a:gd name="T5" fmla="*/ 54 h 200"/>
                <a:gd name="T6" fmla="*/ 44 w 80"/>
                <a:gd name="T7" fmla="*/ 73 h 200"/>
                <a:gd name="T8" fmla="*/ 38 w 80"/>
                <a:gd name="T9" fmla="*/ 82 h 200"/>
                <a:gd name="T10" fmla="*/ 46 w 80"/>
                <a:gd name="T11" fmla="*/ 133 h 200"/>
                <a:gd name="T12" fmla="*/ 60 w 80"/>
                <a:gd name="T13" fmla="*/ 154 h 200"/>
                <a:gd name="T14" fmla="*/ 78 w 80"/>
                <a:gd name="T15" fmla="*/ 170 h 200"/>
                <a:gd name="T16" fmla="*/ 80 w 80"/>
                <a:gd name="T17" fmla="*/ 200 h 200"/>
                <a:gd name="T18" fmla="*/ 74 w 80"/>
                <a:gd name="T19" fmla="*/ 198 h 200"/>
                <a:gd name="T20" fmla="*/ 63 w 80"/>
                <a:gd name="T21" fmla="*/ 166 h 200"/>
                <a:gd name="T22" fmla="*/ 31 w 80"/>
                <a:gd name="T23" fmla="*/ 142 h 200"/>
                <a:gd name="T24" fmla="*/ 8 w 80"/>
                <a:gd name="T25" fmla="*/ 86 h 200"/>
                <a:gd name="T26" fmla="*/ 0 w 80"/>
                <a:gd name="T27" fmla="*/ 60 h 200"/>
                <a:gd name="T28" fmla="*/ 3 w 80"/>
                <a:gd name="T29" fmla="*/ 32 h 200"/>
                <a:gd name="T30" fmla="*/ 7 w 80"/>
                <a:gd name="T31" fmla="*/ 13 h 200"/>
                <a:gd name="T32" fmla="*/ 20 w 80"/>
                <a:gd name="T33" fmla="*/ 0 h 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200"/>
                <a:gd name="T53" fmla="*/ 80 w 80"/>
                <a:gd name="T54" fmla="*/ 200 h 2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200">
                  <a:moveTo>
                    <a:pt x="20" y="0"/>
                  </a:moveTo>
                  <a:lnTo>
                    <a:pt x="38" y="32"/>
                  </a:lnTo>
                  <a:lnTo>
                    <a:pt x="38" y="54"/>
                  </a:lnTo>
                  <a:lnTo>
                    <a:pt x="44" y="73"/>
                  </a:lnTo>
                  <a:lnTo>
                    <a:pt x="38" y="82"/>
                  </a:lnTo>
                  <a:lnTo>
                    <a:pt x="46" y="133"/>
                  </a:lnTo>
                  <a:lnTo>
                    <a:pt x="60" y="154"/>
                  </a:lnTo>
                  <a:lnTo>
                    <a:pt x="78" y="170"/>
                  </a:lnTo>
                  <a:lnTo>
                    <a:pt x="80" y="200"/>
                  </a:lnTo>
                  <a:lnTo>
                    <a:pt x="74" y="198"/>
                  </a:lnTo>
                  <a:lnTo>
                    <a:pt x="63" y="166"/>
                  </a:lnTo>
                  <a:lnTo>
                    <a:pt x="31" y="142"/>
                  </a:lnTo>
                  <a:lnTo>
                    <a:pt x="8" y="86"/>
                  </a:lnTo>
                  <a:lnTo>
                    <a:pt x="0" y="60"/>
                  </a:lnTo>
                  <a:lnTo>
                    <a:pt x="3" y="32"/>
                  </a:lnTo>
                  <a:lnTo>
                    <a:pt x="7" y="13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07" name="Freeform 96"/>
            <p:cNvSpPr>
              <a:spLocks/>
            </p:cNvSpPr>
            <p:nvPr/>
          </p:nvSpPr>
          <p:spPr bwMode="auto">
            <a:xfrm>
              <a:off x="3755" y="2547"/>
              <a:ext cx="46" cy="54"/>
            </a:xfrm>
            <a:custGeom>
              <a:avLst/>
              <a:gdLst>
                <a:gd name="T0" fmla="*/ 75 w 90"/>
                <a:gd name="T1" fmla="*/ 4 h 110"/>
                <a:gd name="T2" fmla="*/ 82 w 90"/>
                <a:gd name="T3" fmla="*/ 0 h 110"/>
                <a:gd name="T4" fmla="*/ 87 w 90"/>
                <a:gd name="T5" fmla="*/ 5 h 110"/>
                <a:gd name="T6" fmla="*/ 90 w 90"/>
                <a:gd name="T7" fmla="*/ 36 h 110"/>
                <a:gd name="T8" fmla="*/ 78 w 90"/>
                <a:gd name="T9" fmla="*/ 54 h 110"/>
                <a:gd name="T10" fmla="*/ 52 w 90"/>
                <a:gd name="T11" fmla="*/ 69 h 110"/>
                <a:gd name="T12" fmla="*/ 20 w 90"/>
                <a:gd name="T13" fmla="*/ 110 h 110"/>
                <a:gd name="T14" fmla="*/ 8 w 90"/>
                <a:gd name="T15" fmla="*/ 107 h 110"/>
                <a:gd name="T16" fmla="*/ 7 w 90"/>
                <a:gd name="T17" fmla="*/ 94 h 110"/>
                <a:gd name="T18" fmla="*/ 0 w 90"/>
                <a:gd name="T19" fmla="*/ 93 h 110"/>
                <a:gd name="T20" fmla="*/ 0 w 90"/>
                <a:gd name="T21" fmla="*/ 78 h 110"/>
                <a:gd name="T22" fmla="*/ 6 w 90"/>
                <a:gd name="T23" fmla="*/ 68 h 110"/>
                <a:gd name="T24" fmla="*/ 30 w 90"/>
                <a:gd name="T25" fmla="*/ 44 h 110"/>
                <a:gd name="T26" fmla="*/ 75 w 90"/>
                <a:gd name="T27" fmla="*/ 4 h 1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0"/>
                <a:gd name="T43" fmla="*/ 0 h 110"/>
                <a:gd name="T44" fmla="*/ 90 w 90"/>
                <a:gd name="T45" fmla="*/ 110 h 1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0" h="110">
                  <a:moveTo>
                    <a:pt x="75" y="4"/>
                  </a:moveTo>
                  <a:lnTo>
                    <a:pt x="82" y="0"/>
                  </a:lnTo>
                  <a:lnTo>
                    <a:pt x="87" y="5"/>
                  </a:lnTo>
                  <a:lnTo>
                    <a:pt x="90" y="36"/>
                  </a:lnTo>
                  <a:lnTo>
                    <a:pt x="78" y="54"/>
                  </a:lnTo>
                  <a:lnTo>
                    <a:pt x="52" y="69"/>
                  </a:lnTo>
                  <a:lnTo>
                    <a:pt x="20" y="110"/>
                  </a:lnTo>
                  <a:lnTo>
                    <a:pt x="8" y="107"/>
                  </a:lnTo>
                  <a:lnTo>
                    <a:pt x="7" y="94"/>
                  </a:lnTo>
                  <a:lnTo>
                    <a:pt x="0" y="93"/>
                  </a:lnTo>
                  <a:lnTo>
                    <a:pt x="0" y="78"/>
                  </a:lnTo>
                  <a:lnTo>
                    <a:pt x="6" y="68"/>
                  </a:lnTo>
                  <a:lnTo>
                    <a:pt x="30" y="44"/>
                  </a:lnTo>
                  <a:lnTo>
                    <a:pt x="75" y="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08" name="Freeform 97"/>
            <p:cNvSpPr>
              <a:spLocks/>
            </p:cNvSpPr>
            <p:nvPr/>
          </p:nvSpPr>
          <p:spPr bwMode="auto">
            <a:xfrm>
              <a:off x="3908" y="3081"/>
              <a:ext cx="53" cy="218"/>
            </a:xfrm>
            <a:custGeom>
              <a:avLst/>
              <a:gdLst>
                <a:gd name="T0" fmla="*/ 7 w 104"/>
                <a:gd name="T1" fmla="*/ 8 h 442"/>
                <a:gd name="T2" fmla="*/ 11 w 104"/>
                <a:gd name="T3" fmla="*/ 0 h 442"/>
                <a:gd name="T4" fmla="*/ 1 w 104"/>
                <a:gd name="T5" fmla="*/ 9 h 442"/>
                <a:gd name="T6" fmla="*/ 0 w 104"/>
                <a:gd name="T7" fmla="*/ 34 h 442"/>
                <a:gd name="T8" fmla="*/ 9 w 104"/>
                <a:gd name="T9" fmla="*/ 57 h 442"/>
                <a:gd name="T10" fmla="*/ 28 w 104"/>
                <a:gd name="T11" fmla="*/ 77 h 442"/>
                <a:gd name="T12" fmla="*/ 24 w 104"/>
                <a:gd name="T13" fmla="*/ 98 h 442"/>
                <a:gd name="T14" fmla="*/ 28 w 104"/>
                <a:gd name="T15" fmla="*/ 194 h 442"/>
                <a:gd name="T16" fmla="*/ 20 w 104"/>
                <a:gd name="T17" fmla="*/ 214 h 442"/>
                <a:gd name="T18" fmla="*/ 1 w 104"/>
                <a:gd name="T19" fmla="*/ 237 h 442"/>
                <a:gd name="T20" fmla="*/ 0 w 104"/>
                <a:gd name="T21" fmla="*/ 251 h 442"/>
                <a:gd name="T22" fmla="*/ 20 w 104"/>
                <a:gd name="T23" fmla="*/ 290 h 442"/>
                <a:gd name="T24" fmla="*/ 31 w 104"/>
                <a:gd name="T25" fmla="*/ 362 h 442"/>
                <a:gd name="T26" fmla="*/ 47 w 104"/>
                <a:gd name="T27" fmla="*/ 385 h 442"/>
                <a:gd name="T28" fmla="*/ 41 w 104"/>
                <a:gd name="T29" fmla="*/ 410 h 442"/>
                <a:gd name="T30" fmla="*/ 47 w 104"/>
                <a:gd name="T31" fmla="*/ 426 h 442"/>
                <a:gd name="T32" fmla="*/ 64 w 104"/>
                <a:gd name="T33" fmla="*/ 427 h 442"/>
                <a:gd name="T34" fmla="*/ 72 w 104"/>
                <a:gd name="T35" fmla="*/ 411 h 442"/>
                <a:gd name="T36" fmla="*/ 79 w 104"/>
                <a:gd name="T37" fmla="*/ 424 h 442"/>
                <a:gd name="T38" fmla="*/ 87 w 104"/>
                <a:gd name="T39" fmla="*/ 427 h 442"/>
                <a:gd name="T40" fmla="*/ 97 w 104"/>
                <a:gd name="T41" fmla="*/ 442 h 442"/>
                <a:gd name="T42" fmla="*/ 104 w 104"/>
                <a:gd name="T43" fmla="*/ 442 h 442"/>
                <a:gd name="T44" fmla="*/ 89 w 104"/>
                <a:gd name="T45" fmla="*/ 393 h 442"/>
                <a:gd name="T46" fmla="*/ 73 w 104"/>
                <a:gd name="T47" fmla="*/ 381 h 442"/>
                <a:gd name="T48" fmla="*/ 76 w 104"/>
                <a:gd name="T49" fmla="*/ 359 h 442"/>
                <a:gd name="T50" fmla="*/ 69 w 104"/>
                <a:gd name="T51" fmla="*/ 343 h 442"/>
                <a:gd name="T52" fmla="*/ 69 w 104"/>
                <a:gd name="T53" fmla="*/ 287 h 442"/>
                <a:gd name="T54" fmla="*/ 64 w 104"/>
                <a:gd name="T55" fmla="*/ 262 h 442"/>
                <a:gd name="T56" fmla="*/ 71 w 104"/>
                <a:gd name="T57" fmla="*/ 238 h 442"/>
                <a:gd name="T58" fmla="*/ 85 w 104"/>
                <a:gd name="T59" fmla="*/ 211 h 442"/>
                <a:gd name="T60" fmla="*/ 93 w 104"/>
                <a:gd name="T61" fmla="*/ 182 h 442"/>
                <a:gd name="T62" fmla="*/ 85 w 104"/>
                <a:gd name="T63" fmla="*/ 161 h 442"/>
                <a:gd name="T64" fmla="*/ 69 w 104"/>
                <a:gd name="T65" fmla="*/ 143 h 442"/>
                <a:gd name="T66" fmla="*/ 71 w 104"/>
                <a:gd name="T67" fmla="*/ 109 h 442"/>
                <a:gd name="T68" fmla="*/ 64 w 104"/>
                <a:gd name="T69" fmla="*/ 95 h 442"/>
                <a:gd name="T70" fmla="*/ 55 w 104"/>
                <a:gd name="T71" fmla="*/ 37 h 442"/>
                <a:gd name="T72" fmla="*/ 48 w 104"/>
                <a:gd name="T73" fmla="*/ 24 h 442"/>
                <a:gd name="T74" fmla="*/ 31 w 104"/>
                <a:gd name="T75" fmla="*/ 5 h 442"/>
                <a:gd name="T76" fmla="*/ 11 w 104"/>
                <a:gd name="T77" fmla="*/ 0 h 442"/>
                <a:gd name="T78" fmla="*/ 7 w 104"/>
                <a:gd name="T79" fmla="*/ 8 h 44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4"/>
                <a:gd name="T121" fmla="*/ 0 h 442"/>
                <a:gd name="T122" fmla="*/ 104 w 104"/>
                <a:gd name="T123" fmla="*/ 442 h 44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4" h="442">
                  <a:moveTo>
                    <a:pt x="7" y="8"/>
                  </a:moveTo>
                  <a:lnTo>
                    <a:pt x="11" y="0"/>
                  </a:lnTo>
                  <a:lnTo>
                    <a:pt x="1" y="9"/>
                  </a:lnTo>
                  <a:lnTo>
                    <a:pt x="0" y="34"/>
                  </a:lnTo>
                  <a:lnTo>
                    <a:pt x="9" y="57"/>
                  </a:lnTo>
                  <a:lnTo>
                    <a:pt x="28" y="77"/>
                  </a:lnTo>
                  <a:lnTo>
                    <a:pt x="24" y="98"/>
                  </a:lnTo>
                  <a:lnTo>
                    <a:pt x="28" y="194"/>
                  </a:lnTo>
                  <a:lnTo>
                    <a:pt x="20" y="214"/>
                  </a:lnTo>
                  <a:lnTo>
                    <a:pt x="1" y="237"/>
                  </a:lnTo>
                  <a:lnTo>
                    <a:pt x="0" y="251"/>
                  </a:lnTo>
                  <a:lnTo>
                    <a:pt x="20" y="290"/>
                  </a:lnTo>
                  <a:lnTo>
                    <a:pt x="31" y="362"/>
                  </a:lnTo>
                  <a:lnTo>
                    <a:pt x="47" y="385"/>
                  </a:lnTo>
                  <a:lnTo>
                    <a:pt x="41" y="410"/>
                  </a:lnTo>
                  <a:lnTo>
                    <a:pt x="47" y="426"/>
                  </a:lnTo>
                  <a:lnTo>
                    <a:pt x="64" y="427"/>
                  </a:lnTo>
                  <a:lnTo>
                    <a:pt x="72" y="411"/>
                  </a:lnTo>
                  <a:lnTo>
                    <a:pt x="79" y="424"/>
                  </a:lnTo>
                  <a:lnTo>
                    <a:pt x="87" y="427"/>
                  </a:lnTo>
                  <a:lnTo>
                    <a:pt x="97" y="442"/>
                  </a:lnTo>
                  <a:lnTo>
                    <a:pt x="104" y="442"/>
                  </a:lnTo>
                  <a:lnTo>
                    <a:pt x="89" y="393"/>
                  </a:lnTo>
                  <a:lnTo>
                    <a:pt x="73" y="381"/>
                  </a:lnTo>
                  <a:lnTo>
                    <a:pt x="76" y="359"/>
                  </a:lnTo>
                  <a:lnTo>
                    <a:pt x="69" y="343"/>
                  </a:lnTo>
                  <a:lnTo>
                    <a:pt x="69" y="287"/>
                  </a:lnTo>
                  <a:lnTo>
                    <a:pt x="64" y="262"/>
                  </a:lnTo>
                  <a:lnTo>
                    <a:pt x="71" y="238"/>
                  </a:lnTo>
                  <a:lnTo>
                    <a:pt x="85" y="211"/>
                  </a:lnTo>
                  <a:lnTo>
                    <a:pt x="93" y="182"/>
                  </a:lnTo>
                  <a:lnTo>
                    <a:pt x="85" y="161"/>
                  </a:lnTo>
                  <a:lnTo>
                    <a:pt x="69" y="143"/>
                  </a:lnTo>
                  <a:lnTo>
                    <a:pt x="71" y="109"/>
                  </a:lnTo>
                  <a:lnTo>
                    <a:pt x="64" y="95"/>
                  </a:lnTo>
                  <a:lnTo>
                    <a:pt x="55" y="37"/>
                  </a:lnTo>
                  <a:lnTo>
                    <a:pt x="48" y="24"/>
                  </a:lnTo>
                  <a:lnTo>
                    <a:pt x="31" y="5"/>
                  </a:lnTo>
                  <a:lnTo>
                    <a:pt x="11" y="0"/>
                  </a:lnTo>
                  <a:lnTo>
                    <a:pt x="7" y="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09" name="Freeform 98"/>
            <p:cNvSpPr>
              <a:spLocks/>
            </p:cNvSpPr>
            <p:nvPr/>
          </p:nvSpPr>
          <p:spPr bwMode="auto">
            <a:xfrm>
              <a:off x="3594" y="3399"/>
              <a:ext cx="59" cy="42"/>
            </a:xfrm>
            <a:custGeom>
              <a:avLst/>
              <a:gdLst>
                <a:gd name="T0" fmla="*/ 119 w 119"/>
                <a:gd name="T1" fmla="*/ 0 h 84"/>
                <a:gd name="T2" fmla="*/ 95 w 119"/>
                <a:gd name="T3" fmla="*/ 0 h 84"/>
                <a:gd name="T4" fmla="*/ 50 w 119"/>
                <a:gd name="T5" fmla="*/ 28 h 84"/>
                <a:gd name="T6" fmla="*/ 30 w 119"/>
                <a:gd name="T7" fmla="*/ 45 h 84"/>
                <a:gd name="T8" fmla="*/ 0 w 119"/>
                <a:gd name="T9" fmla="*/ 82 h 84"/>
                <a:gd name="T10" fmla="*/ 16 w 119"/>
                <a:gd name="T11" fmla="*/ 84 h 84"/>
                <a:gd name="T12" fmla="*/ 56 w 119"/>
                <a:gd name="T13" fmla="*/ 52 h 84"/>
                <a:gd name="T14" fmla="*/ 112 w 119"/>
                <a:gd name="T15" fmla="*/ 28 h 84"/>
                <a:gd name="T16" fmla="*/ 119 w 119"/>
                <a:gd name="T17" fmla="*/ 0 h 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"/>
                <a:gd name="T28" fmla="*/ 0 h 84"/>
                <a:gd name="T29" fmla="*/ 119 w 119"/>
                <a:gd name="T30" fmla="*/ 84 h 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" h="84">
                  <a:moveTo>
                    <a:pt x="119" y="0"/>
                  </a:moveTo>
                  <a:lnTo>
                    <a:pt x="95" y="0"/>
                  </a:lnTo>
                  <a:lnTo>
                    <a:pt x="50" y="28"/>
                  </a:lnTo>
                  <a:lnTo>
                    <a:pt x="30" y="45"/>
                  </a:lnTo>
                  <a:lnTo>
                    <a:pt x="0" y="82"/>
                  </a:lnTo>
                  <a:lnTo>
                    <a:pt x="16" y="84"/>
                  </a:lnTo>
                  <a:lnTo>
                    <a:pt x="56" y="52"/>
                  </a:lnTo>
                  <a:lnTo>
                    <a:pt x="112" y="28"/>
                  </a:lnTo>
                  <a:lnTo>
                    <a:pt x="11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10" name="Freeform 99"/>
            <p:cNvSpPr>
              <a:spLocks/>
            </p:cNvSpPr>
            <p:nvPr/>
          </p:nvSpPr>
          <p:spPr bwMode="auto">
            <a:xfrm>
              <a:off x="1592" y="2034"/>
              <a:ext cx="17" cy="16"/>
            </a:xfrm>
            <a:custGeom>
              <a:avLst/>
              <a:gdLst>
                <a:gd name="T0" fmla="*/ 16 w 32"/>
                <a:gd name="T1" fmla="*/ 31 h 31"/>
                <a:gd name="T2" fmla="*/ 32 w 32"/>
                <a:gd name="T3" fmla="*/ 15 h 31"/>
                <a:gd name="T4" fmla="*/ 16 w 32"/>
                <a:gd name="T5" fmla="*/ 0 h 31"/>
                <a:gd name="T6" fmla="*/ 0 w 32"/>
                <a:gd name="T7" fmla="*/ 15 h 31"/>
                <a:gd name="T8" fmla="*/ 16 w 32"/>
                <a:gd name="T9" fmla="*/ 3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1"/>
                <a:gd name="T17" fmla="*/ 32 w 32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1">
                  <a:moveTo>
                    <a:pt x="16" y="31"/>
                  </a:moveTo>
                  <a:lnTo>
                    <a:pt x="32" y="15"/>
                  </a:lnTo>
                  <a:lnTo>
                    <a:pt x="16" y="0"/>
                  </a:lnTo>
                  <a:lnTo>
                    <a:pt x="0" y="15"/>
                  </a:lnTo>
                  <a:lnTo>
                    <a:pt x="16" y="3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11" name="Freeform 100"/>
            <p:cNvSpPr>
              <a:spLocks/>
            </p:cNvSpPr>
            <p:nvPr/>
          </p:nvSpPr>
          <p:spPr bwMode="auto">
            <a:xfrm>
              <a:off x="1738" y="2245"/>
              <a:ext cx="17" cy="15"/>
            </a:xfrm>
            <a:custGeom>
              <a:avLst/>
              <a:gdLst>
                <a:gd name="T0" fmla="*/ 16 w 32"/>
                <a:gd name="T1" fmla="*/ 31 h 31"/>
                <a:gd name="T2" fmla="*/ 32 w 32"/>
                <a:gd name="T3" fmla="*/ 15 h 31"/>
                <a:gd name="T4" fmla="*/ 16 w 32"/>
                <a:gd name="T5" fmla="*/ 0 h 31"/>
                <a:gd name="T6" fmla="*/ 0 w 32"/>
                <a:gd name="T7" fmla="*/ 15 h 31"/>
                <a:gd name="T8" fmla="*/ 16 w 32"/>
                <a:gd name="T9" fmla="*/ 3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1"/>
                <a:gd name="T17" fmla="*/ 32 w 32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1">
                  <a:moveTo>
                    <a:pt x="16" y="31"/>
                  </a:moveTo>
                  <a:lnTo>
                    <a:pt x="32" y="15"/>
                  </a:lnTo>
                  <a:lnTo>
                    <a:pt x="16" y="0"/>
                  </a:lnTo>
                  <a:lnTo>
                    <a:pt x="0" y="15"/>
                  </a:lnTo>
                  <a:lnTo>
                    <a:pt x="16" y="3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12" name="Freeform 101"/>
            <p:cNvSpPr>
              <a:spLocks/>
            </p:cNvSpPr>
            <p:nvPr/>
          </p:nvSpPr>
          <p:spPr bwMode="auto">
            <a:xfrm>
              <a:off x="2737" y="2471"/>
              <a:ext cx="17" cy="15"/>
            </a:xfrm>
            <a:custGeom>
              <a:avLst/>
              <a:gdLst>
                <a:gd name="T0" fmla="*/ 17 w 33"/>
                <a:gd name="T1" fmla="*/ 32 h 32"/>
                <a:gd name="T2" fmla="*/ 33 w 33"/>
                <a:gd name="T3" fmla="*/ 16 h 32"/>
                <a:gd name="T4" fmla="*/ 17 w 33"/>
                <a:gd name="T5" fmla="*/ 0 h 32"/>
                <a:gd name="T6" fmla="*/ 0 w 33"/>
                <a:gd name="T7" fmla="*/ 16 h 32"/>
                <a:gd name="T8" fmla="*/ 17 w 33"/>
                <a:gd name="T9" fmla="*/ 3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2"/>
                <a:gd name="T17" fmla="*/ 33 w 3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2">
                  <a:moveTo>
                    <a:pt x="17" y="32"/>
                  </a:moveTo>
                  <a:lnTo>
                    <a:pt x="33" y="16"/>
                  </a:lnTo>
                  <a:lnTo>
                    <a:pt x="17" y="0"/>
                  </a:lnTo>
                  <a:lnTo>
                    <a:pt x="0" y="16"/>
                  </a:lnTo>
                  <a:lnTo>
                    <a:pt x="17" y="3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13" name="Freeform 102"/>
            <p:cNvSpPr>
              <a:spLocks/>
            </p:cNvSpPr>
            <p:nvPr/>
          </p:nvSpPr>
          <p:spPr bwMode="auto">
            <a:xfrm>
              <a:off x="2641" y="2621"/>
              <a:ext cx="17" cy="16"/>
            </a:xfrm>
            <a:custGeom>
              <a:avLst/>
              <a:gdLst>
                <a:gd name="T0" fmla="*/ 16 w 32"/>
                <a:gd name="T1" fmla="*/ 32 h 32"/>
                <a:gd name="T2" fmla="*/ 32 w 32"/>
                <a:gd name="T3" fmla="*/ 16 h 32"/>
                <a:gd name="T4" fmla="*/ 16 w 32"/>
                <a:gd name="T5" fmla="*/ 0 h 32"/>
                <a:gd name="T6" fmla="*/ 0 w 32"/>
                <a:gd name="T7" fmla="*/ 16 h 32"/>
                <a:gd name="T8" fmla="*/ 16 w 32"/>
                <a:gd name="T9" fmla="*/ 3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2"/>
                <a:gd name="T17" fmla="*/ 32 w 3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2">
                  <a:moveTo>
                    <a:pt x="16" y="32"/>
                  </a:moveTo>
                  <a:lnTo>
                    <a:pt x="32" y="16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16" y="3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108178" y="1524000"/>
            <a:ext cx="3854222" cy="4419600"/>
            <a:chOff x="2197100" y="1139825"/>
            <a:chExt cx="5205413" cy="5969000"/>
          </a:xfrm>
          <a:blipFill dpi="0" rotWithShape="1">
            <a:blip r:embed="rId4"/>
            <a:srcRect/>
            <a:stretch>
              <a:fillRect l="-11000" r="-4000"/>
            </a:stretch>
          </a:blipFill>
        </p:grpSpPr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3359150" y="2417763"/>
              <a:ext cx="550863" cy="639762"/>
            </a:xfrm>
            <a:custGeom>
              <a:avLst/>
              <a:gdLst>
                <a:gd name="T0" fmla="*/ 18 w 347"/>
                <a:gd name="T1" fmla="*/ 115 h 403"/>
                <a:gd name="T2" fmla="*/ 77 w 347"/>
                <a:gd name="T3" fmla="*/ 116 h 403"/>
                <a:gd name="T4" fmla="*/ 99 w 347"/>
                <a:gd name="T5" fmla="*/ 141 h 403"/>
                <a:gd name="T6" fmla="*/ 113 w 347"/>
                <a:gd name="T7" fmla="*/ 123 h 403"/>
                <a:gd name="T8" fmla="*/ 155 w 347"/>
                <a:gd name="T9" fmla="*/ 117 h 403"/>
                <a:gd name="T10" fmla="*/ 197 w 347"/>
                <a:gd name="T11" fmla="*/ 122 h 403"/>
                <a:gd name="T12" fmla="*/ 216 w 347"/>
                <a:gd name="T13" fmla="*/ 92 h 403"/>
                <a:gd name="T14" fmla="*/ 258 w 347"/>
                <a:gd name="T15" fmla="*/ 44 h 403"/>
                <a:gd name="T16" fmla="*/ 281 w 347"/>
                <a:gd name="T17" fmla="*/ 38 h 403"/>
                <a:gd name="T18" fmla="*/ 296 w 347"/>
                <a:gd name="T19" fmla="*/ 2 h 403"/>
                <a:gd name="T20" fmla="*/ 330 w 347"/>
                <a:gd name="T21" fmla="*/ 47 h 403"/>
                <a:gd name="T22" fmla="*/ 338 w 347"/>
                <a:gd name="T23" fmla="*/ 68 h 403"/>
                <a:gd name="T24" fmla="*/ 315 w 347"/>
                <a:gd name="T25" fmla="*/ 98 h 403"/>
                <a:gd name="T26" fmla="*/ 299 w 347"/>
                <a:gd name="T27" fmla="*/ 130 h 403"/>
                <a:gd name="T28" fmla="*/ 284 w 347"/>
                <a:gd name="T29" fmla="*/ 185 h 403"/>
                <a:gd name="T30" fmla="*/ 291 w 347"/>
                <a:gd name="T31" fmla="*/ 218 h 403"/>
                <a:gd name="T32" fmla="*/ 318 w 347"/>
                <a:gd name="T33" fmla="*/ 296 h 403"/>
                <a:gd name="T34" fmla="*/ 330 w 347"/>
                <a:gd name="T35" fmla="*/ 343 h 403"/>
                <a:gd name="T36" fmla="*/ 312 w 347"/>
                <a:gd name="T37" fmla="*/ 380 h 403"/>
                <a:gd name="T38" fmla="*/ 260 w 347"/>
                <a:gd name="T39" fmla="*/ 392 h 403"/>
                <a:gd name="T40" fmla="*/ 260 w 347"/>
                <a:gd name="T41" fmla="*/ 335 h 403"/>
                <a:gd name="T42" fmla="*/ 230 w 347"/>
                <a:gd name="T43" fmla="*/ 352 h 403"/>
                <a:gd name="T44" fmla="*/ 186 w 347"/>
                <a:gd name="T45" fmla="*/ 350 h 403"/>
                <a:gd name="T46" fmla="*/ 159 w 347"/>
                <a:gd name="T47" fmla="*/ 374 h 403"/>
                <a:gd name="T48" fmla="*/ 168 w 347"/>
                <a:gd name="T49" fmla="*/ 335 h 403"/>
                <a:gd name="T50" fmla="*/ 137 w 347"/>
                <a:gd name="T51" fmla="*/ 292 h 403"/>
                <a:gd name="T52" fmla="*/ 113 w 347"/>
                <a:gd name="T53" fmla="*/ 242 h 403"/>
                <a:gd name="T54" fmla="*/ 116 w 347"/>
                <a:gd name="T55" fmla="*/ 235 h 403"/>
                <a:gd name="T56" fmla="*/ 95 w 347"/>
                <a:gd name="T57" fmla="*/ 188 h 403"/>
                <a:gd name="T58" fmla="*/ 53 w 347"/>
                <a:gd name="T59" fmla="*/ 181 h 403"/>
                <a:gd name="T60" fmla="*/ 29 w 347"/>
                <a:gd name="T61" fmla="*/ 173 h 403"/>
                <a:gd name="T62" fmla="*/ 14 w 347"/>
                <a:gd name="T63" fmla="*/ 169 h 403"/>
                <a:gd name="T64" fmla="*/ 11 w 347"/>
                <a:gd name="T65" fmla="*/ 110 h 4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47"/>
                <a:gd name="T100" fmla="*/ 0 h 403"/>
                <a:gd name="T101" fmla="*/ 347 w 347"/>
                <a:gd name="T102" fmla="*/ 403 h 4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47" h="403">
                  <a:moveTo>
                    <a:pt x="9" y="106"/>
                  </a:moveTo>
                  <a:cubicBezTo>
                    <a:pt x="16" y="94"/>
                    <a:pt x="17" y="108"/>
                    <a:pt x="18" y="115"/>
                  </a:cubicBezTo>
                  <a:cubicBezTo>
                    <a:pt x="31" y="112"/>
                    <a:pt x="22" y="109"/>
                    <a:pt x="32" y="103"/>
                  </a:cubicBezTo>
                  <a:cubicBezTo>
                    <a:pt x="97" y="105"/>
                    <a:pt x="60" y="94"/>
                    <a:pt x="77" y="116"/>
                  </a:cubicBezTo>
                  <a:cubicBezTo>
                    <a:pt x="78" y="125"/>
                    <a:pt x="77" y="135"/>
                    <a:pt x="83" y="143"/>
                  </a:cubicBezTo>
                  <a:cubicBezTo>
                    <a:pt x="86" y="147"/>
                    <a:pt x="95" y="141"/>
                    <a:pt x="99" y="141"/>
                  </a:cubicBezTo>
                  <a:cubicBezTo>
                    <a:pt x="103" y="141"/>
                    <a:pt x="105" y="145"/>
                    <a:pt x="107" y="142"/>
                  </a:cubicBezTo>
                  <a:cubicBezTo>
                    <a:pt x="109" y="142"/>
                    <a:pt x="107" y="124"/>
                    <a:pt x="113" y="123"/>
                  </a:cubicBezTo>
                  <a:cubicBezTo>
                    <a:pt x="117" y="120"/>
                    <a:pt x="124" y="125"/>
                    <a:pt x="131" y="124"/>
                  </a:cubicBezTo>
                  <a:cubicBezTo>
                    <a:pt x="138" y="123"/>
                    <a:pt x="150" y="115"/>
                    <a:pt x="155" y="117"/>
                  </a:cubicBezTo>
                  <a:cubicBezTo>
                    <a:pt x="162" y="116"/>
                    <a:pt x="157" y="130"/>
                    <a:pt x="162" y="134"/>
                  </a:cubicBezTo>
                  <a:cubicBezTo>
                    <a:pt x="204" y="133"/>
                    <a:pt x="189" y="142"/>
                    <a:pt x="197" y="122"/>
                  </a:cubicBezTo>
                  <a:cubicBezTo>
                    <a:pt x="197" y="118"/>
                    <a:pt x="197" y="97"/>
                    <a:pt x="201" y="95"/>
                  </a:cubicBezTo>
                  <a:cubicBezTo>
                    <a:pt x="206" y="93"/>
                    <a:pt x="216" y="92"/>
                    <a:pt x="216" y="92"/>
                  </a:cubicBezTo>
                  <a:cubicBezTo>
                    <a:pt x="227" y="83"/>
                    <a:pt x="227" y="83"/>
                    <a:pt x="242" y="82"/>
                  </a:cubicBezTo>
                  <a:cubicBezTo>
                    <a:pt x="244" y="69"/>
                    <a:pt x="247" y="53"/>
                    <a:pt x="258" y="44"/>
                  </a:cubicBezTo>
                  <a:cubicBezTo>
                    <a:pt x="262" y="38"/>
                    <a:pt x="260" y="37"/>
                    <a:pt x="264" y="36"/>
                  </a:cubicBezTo>
                  <a:cubicBezTo>
                    <a:pt x="268" y="35"/>
                    <a:pt x="276" y="42"/>
                    <a:pt x="281" y="38"/>
                  </a:cubicBezTo>
                  <a:cubicBezTo>
                    <a:pt x="288" y="29"/>
                    <a:pt x="282" y="17"/>
                    <a:pt x="294" y="11"/>
                  </a:cubicBezTo>
                  <a:cubicBezTo>
                    <a:pt x="295" y="8"/>
                    <a:pt x="294" y="0"/>
                    <a:pt x="296" y="2"/>
                  </a:cubicBezTo>
                  <a:cubicBezTo>
                    <a:pt x="299" y="5"/>
                    <a:pt x="299" y="16"/>
                    <a:pt x="299" y="16"/>
                  </a:cubicBezTo>
                  <a:cubicBezTo>
                    <a:pt x="300" y="39"/>
                    <a:pt x="307" y="45"/>
                    <a:pt x="330" y="47"/>
                  </a:cubicBezTo>
                  <a:cubicBezTo>
                    <a:pt x="336" y="49"/>
                    <a:pt x="337" y="53"/>
                    <a:pt x="344" y="55"/>
                  </a:cubicBezTo>
                  <a:cubicBezTo>
                    <a:pt x="345" y="63"/>
                    <a:pt x="347" y="67"/>
                    <a:pt x="338" y="68"/>
                  </a:cubicBezTo>
                  <a:cubicBezTo>
                    <a:pt x="332" y="72"/>
                    <a:pt x="333" y="74"/>
                    <a:pt x="330" y="80"/>
                  </a:cubicBezTo>
                  <a:cubicBezTo>
                    <a:pt x="329" y="90"/>
                    <a:pt x="326" y="96"/>
                    <a:pt x="315" y="98"/>
                  </a:cubicBezTo>
                  <a:cubicBezTo>
                    <a:pt x="302" y="104"/>
                    <a:pt x="307" y="103"/>
                    <a:pt x="300" y="115"/>
                  </a:cubicBezTo>
                  <a:cubicBezTo>
                    <a:pt x="300" y="120"/>
                    <a:pt x="301" y="125"/>
                    <a:pt x="299" y="130"/>
                  </a:cubicBezTo>
                  <a:cubicBezTo>
                    <a:pt x="297" y="133"/>
                    <a:pt x="290" y="137"/>
                    <a:pt x="290" y="137"/>
                  </a:cubicBezTo>
                  <a:cubicBezTo>
                    <a:pt x="284" y="152"/>
                    <a:pt x="287" y="169"/>
                    <a:pt x="284" y="185"/>
                  </a:cubicBezTo>
                  <a:cubicBezTo>
                    <a:pt x="285" y="195"/>
                    <a:pt x="283" y="201"/>
                    <a:pt x="294" y="203"/>
                  </a:cubicBezTo>
                  <a:cubicBezTo>
                    <a:pt x="297" y="210"/>
                    <a:pt x="295" y="212"/>
                    <a:pt x="291" y="218"/>
                  </a:cubicBezTo>
                  <a:cubicBezTo>
                    <a:pt x="294" y="236"/>
                    <a:pt x="294" y="225"/>
                    <a:pt x="302" y="236"/>
                  </a:cubicBezTo>
                  <a:cubicBezTo>
                    <a:pt x="307" y="263"/>
                    <a:pt x="300" y="278"/>
                    <a:pt x="318" y="296"/>
                  </a:cubicBezTo>
                  <a:cubicBezTo>
                    <a:pt x="321" y="303"/>
                    <a:pt x="323" y="309"/>
                    <a:pt x="326" y="316"/>
                  </a:cubicBezTo>
                  <a:cubicBezTo>
                    <a:pt x="328" y="325"/>
                    <a:pt x="329" y="334"/>
                    <a:pt x="330" y="343"/>
                  </a:cubicBezTo>
                  <a:cubicBezTo>
                    <a:pt x="326" y="349"/>
                    <a:pt x="326" y="351"/>
                    <a:pt x="327" y="358"/>
                  </a:cubicBezTo>
                  <a:cubicBezTo>
                    <a:pt x="324" y="379"/>
                    <a:pt x="328" y="377"/>
                    <a:pt x="312" y="380"/>
                  </a:cubicBezTo>
                  <a:cubicBezTo>
                    <a:pt x="298" y="387"/>
                    <a:pt x="286" y="388"/>
                    <a:pt x="269" y="389"/>
                  </a:cubicBezTo>
                  <a:cubicBezTo>
                    <a:pt x="266" y="394"/>
                    <a:pt x="262" y="403"/>
                    <a:pt x="260" y="392"/>
                  </a:cubicBezTo>
                  <a:cubicBezTo>
                    <a:pt x="262" y="381"/>
                    <a:pt x="261" y="366"/>
                    <a:pt x="270" y="359"/>
                  </a:cubicBezTo>
                  <a:cubicBezTo>
                    <a:pt x="269" y="338"/>
                    <a:pt x="272" y="344"/>
                    <a:pt x="260" y="335"/>
                  </a:cubicBezTo>
                  <a:cubicBezTo>
                    <a:pt x="255" y="326"/>
                    <a:pt x="245" y="337"/>
                    <a:pt x="239" y="341"/>
                  </a:cubicBezTo>
                  <a:cubicBezTo>
                    <a:pt x="236" y="346"/>
                    <a:pt x="235" y="349"/>
                    <a:pt x="230" y="352"/>
                  </a:cubicBezTo>
                  <a:cubicBezTo>
                    <a:pt x="215" y="349"/>
                    <a:pt x="217" y="336"/>
                    <a:pt x="200" y="334"/>
                  </a:cubicBezTo>
                  <a:cubicBezTo>
                    <a:pt x="184" y="337"/>
                    <a:pt x="207" y="347"/>
                    <a:pt x="186" y="350"/>
                  </a:cubicBezTo>
                  <a:cubicBezTo>
                    <a:pt x="176" y="357"/>
                    <a:pt x="178" y="363"/>
                    <a:pt x="177" y="377"/>
                  </a:cubicBezTo>
                  <a:cubicBezTo>
                    <a:pt x="170" y="376"/>
                    <a:pt x="165" y="378"/>
                    <a:pt x="159" y="374"/>
                  </a:cubicBezTo>
                  <a:cubicBezTo>
                    <a:pt x="155" y="368"/>
                    <a:pt x="157" y="366"/>
                    <a:pt x="161" y="361"/>
                  </a:cubicBezTo>
                  <a:cubicBezTo>
                    <a:pt x="163" y="352"/>
                    <a:pt x="158" y="340"/>
                    <a:pt x="168" y="335"/>
                  </a:cubicBezTo>
                  <a:cubicBezTo>
                    <a:pt x="167" y="317"/>
                    <a:pt x="170" y="315"/>
                    <a:pt x="155" y="313"/>
                  </a:cubicBezTo>
                  <a:cubicBezTo>
                    <a:pt x="151" y="306"/>
                    <a:pt x="144" y="297"/>
                    <a:pt x="137" y="292"/>
                  </a:cubicBezTo>
                  <a:cubicBezTo>
                    <a:pt x="130" y="280"/>
                    <a:pt x="122" y="272"/>
                    <a:pt x="114" y="262"/>
                  </a:cubicBezTo>
                  <a:cubicBezTo>
                    <a:pt x="114" y="255"/>
                    <a:pt x="115" y="248"/>
                    <a:pt x="113" y="242"/>
                  </a:cubicBezTo>
                  <a:cubicBezTo>
                    <a:pt x="113" y="240"/>
                    <a:pt x="109" y="243"/>
                    <a:pt x="108" y="241"/>
                  </a:cubicBezTo>
                  <a:cubicBezTo>
                    <a:pt x="105" y="235"/>
                    <a:pt x="115" y="235"/>
                    <a:pt x="116" y="235"/>
                  </a:cubicBezTo>
                  <a:cubicBezTo>
                    <a:pt x="113" y="217"/>
                    <a:pt x="115" y="222"/>
                    <a:pt x="102" y="218"/>
                  </a:cubicBezTo>
                  <a:cubicBezTo>
                    <a:pt x="105" y="206"/>
                    <a:pt x="109" y="195"/>
                    <a:pt x="95" y="188"/>
                  </a:cubicBezTo>
                  <a:cubicBezTo>
                    <a:pt x="88" y="191"/>
                    <a:pt x="85" y="188"/>
                    <a:pt x="78" y="187"/>
                  </a:cubicBezTo>
                  <a:cubicBezTo>
                    <a:pt x="68" y="189"/>
                    <a:pt x="61" y="187"/>
                    <a:pt x="53" y="181"/>
                  </a:cubicBezTo>
                  <a:cubicBezTo>
                    <a:pt x="46" y="182"/>
                    <a:pt x="43" y="185"/>
                    <a:pt x="36" y="184"/>
                  </a:cubicBezTo>
                  <a:cubicBezTo>
                    <a:pt x="35" y="178"/>
                    <a:pt x="35" y="176"/>
                    <a:pt x="29" y="173"/>
                  </a:cubicBezTo>
                  <a:cubicBezTo>
                    <a:pt x="21" y="175"/>
                    <a:pt x="18" y="177"/>
                    <a:pt x="12" y="181"/>
                  </a:cubicBezTo>
                  <a:cubicBezTo>
                    <a:pt x="11" y="174"/>
                    <a:pt x="7" y="173"/>
                    <a:pt x="14" y="169"/>
                  </a:cubicBezTo>
                  <a:cubicBezTo>
                    <a:pt x="16" y="149"/>
                    <a:pt x="30" y="132"/>
                    <a:pt x="0" y="130"/>
                  </a:cubicBezTo>
                  <a:cubicBezTo>
                    <a:pt x="3" y="123"/>
                    <a:pt x="4" y="114"/>
                    <a:pt x="11" y="110"/>
                  </a:cubicBezTo>
                  <a:cubicBezTo>
                    <a:pt x="10" y="109"/>
                    <a:pt x="9" y="106"/>
                    <a:pt x="9" y="10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3238500" y="2085975"/>
              <a:ext cx="604838" cy="581025"/>
            </a:xfrm>
            <a:custGeom>
              <a:avLst/>
              <a:gdLst>
                <a:gd name="T0" fmla="*/ 34 w 381"/>
                <a:gd name="T1" fmla="*/ 305 h 366"/>
                <a:gd name="T2" fmla="*/ 26 w 381"/>
                <a:gd name="T3" fmla="*/ 292 h 366"/>
                <a:gd name="T4" fmla="*/ 2 w 381"/>
                <a:gd name="T5" fmla="*/ 280 h 366"/>
                <a:gd name="T6" fmla="*/ 26 w 381"/>
                <a:gd name="T7" fmla="*/ 240 h 366"/>
                <a:gd name="T8" fmla="*/ 40 w 381"/>
                <a:gd name="T9" fmla="*/ 248 h 366"/>
                <a:gd name="T10" fmla="*/ 52 w 381"/>
                <a:gd name="T11" fmla="*/ 234 h 366"/>
                <a:gd name="T12" fmla="*/ 61 w 381"/>
                <a:gd name="T13" fmla="*/ 215 h 366"/>
                <a:gd name="T14" fmla="*/ 76 w 381"/>
                <a:gd name="T15" fmla="*/ 195 h 366"/>
                <a:gd name="T16" fmla="*/ 94 w 381"/>
                <a:gd name="T17" fmla="*/ 183 h 366"/>
                <a:gd name="T18" fmla="*/ 97 w 381"/>
                <a:gd name="T19" fmla="*/ 167 h 366"/>
                <a:gd name="T20" fmla="*/ 80 w 381"/>
                <a:gd name="T21" fmla="*/ 173 h 366"/>
                <a:gd name="T22" fmla="*/ 95 w 381"/>
                <a:gd name="T23" fmla="*/ 150 h 366"/>
                <a:gd name="T24" fmla="*/ 100 w 381"/>
                <a:gd name="T25" fmla="*/ 134 h 366"/>
                <a:gd name="T26" fmla="*/ 91 w 381"/>
                <a:gd name="T27" fmla="*/ 110 h 366"/>
                <a:gd name="T28" fmla="*/ 103 w 381"/>
                <a:gd name="T29" fmla="*/ 74 h 366"/>
                <a:gd name="T30" fmla="*/ 121 w 381"/>
                <a:gd name="T31" fmla="*/ 65 h 366"/>
                <a:gd name="T32" fmla="*/ 134 w 381"/>
                <a:gd name="T33" fmla="*/ 56 h 366"/>
                <a:gd name="T34" fmla="*/ 148 w 381"/>
                <a:gd name="T35" fmla="*/ 53 h 366"/>
                <a:gd name="T36" fmla="*/ 178 w 381"/>
                <a:gd name="T37" fmla="*/ 36 h 366"/>
                <a:gd name="T38" fmla="*/ 190 w 381"/>
                <a:gd name="T39" fmla="*/ 26 h 366"/>
                <a:gd name="T40" fmla="*/ 182 w 381"/>
                <a:gd name="T41" fmla="*/ 15 h 366"/>
                <a:gd name="T42" fmla="*/ 206 w 381"/>
                <a:gd name="T43" fmla="*/ 12 h 366"/>
                <a:gd name="T44" fmla="*/ 229 w 381"/>
                <a:gd name="T45" fmla="*/ 9 h 366"/>
                <a:gd name="T46" fmla="*/ 247 w 381"/>
                <a:gd name="T47" fmla="*/ 54 h 366"/>
                <a:gd name="T48" fmla="*/ 259 w 381"/>
                <a:gd name="T49" fmla="*/ 69 h 366"/>
                <a:gd name="T50" fmla="*/ 259 w 381"/>
                <a:gd name="T51" fmla="*/ 95 h 366"/>
                <a:gd name="T52" fmla="*/ 274 w 381"/>
                <a:gd name="T53" fmla="*/ 113 h 366"/>
                <a:gd name="T54" fmla="*/ 280 w 381"/>
                <a:gd name="T55" fmla="*/ 129 h 366"/>
                <a:gd name="T56" fmla="*/ 289 w 381"/>
                <a:gd name="T57" fmla="*/ 147 h 366"/>
                <a:gd name="T58" fmla="*/ 302 w 381"/>
                <a:gd name="T59" fmla="*/ 138 h 366"/>
                <a:gd name="T60" fmla="*/ 323 w 381"/>
                <a:gd name="T61" fmla="*/ 165 h 366"/>
                <a:gd name="T62" fmla="*/ 331 w 381"/>
                <a:gd name="T63" fmla="*/ 185 h 366"/>
                <a:gd name="T64" fmla="*/ 352 w 381"/>
                <a:gd name="T65" fmla="*/ 204 h 366"/>
                <a:gd name="T66" fmla="*/ 377 w 381"/>
                <a:gd name="T67" fmla="*/ 228 h 366"/>
                <a:gd name="T68" fmla="*/ 368 w 381"/>
                <a:gd name="T69" fmla="*/ 248 h 366"/>
                <a:gd name="T70" fmla="*/ 346 w 381"/>
                <a:gd name="T71" fmla="*/ 261 h 366"/>
                <a:gd name="T72" fmla="*/ 332 w 381"/>
                <a:gd name="T73" fmla="*/ 269 h 366"/>
                <a:gd name="T74" fmla="*/ 328 w 381"/>
                <a:gd name="T75" fmla="*/ 302 h 366"/>
                <a:gd name="T76" fmla="*/ 302 w 381"/>
                <a:gd name="T77" fmla="*/ 305 h 366"/>
                <a:gd name="T78" fmla="*/ 289 w 381"/>
                <a:gd name="T79" fmla="*/ 312 h 366"/>
                <a:gd name="T80" fmla="*/ 278 w 381"/>
                <a:gd name="T81" fmla="*/ 326 h 366"/>
                <a:gd name="T82" fmla="*/ 274 w 381"/>
                <a:gd name="T83" fmla="*/ 347 h 366"/>
                <a:gd name="T84" fmla="*/ 253 w 381"/>
                <a:gd name="T85" fmla="*/ 351 h 366"/>
                <a:gd name="T86" fmla="*/ 232 w 381"/>
                <a:gd name="T87" fmla="*/ 339 h 366"/>
                <a:gd name="T88" fmla="*/ 194 w 381"/>
                <a:gd name="T89" fmla="*/ 345 h 366"/>
                <a:gd name="T90" fmla="*/ 185 w 381"/>
                <a:gd name="T91" fmla="*/ 354 h 366"/>
                <a:gd name="T92" fmla="*/ 179 w 381"/>
                <a:gd name="T93" fmla="*/ 366 h 366"/>
                <a:gd name="T94" fmla="*/ 164 w 381"/>
                <a:gd name="T95" fmla="*/ 330 h 366"/>
                <a:gd name="T96" fmla="*/ 137 w 381"/>
                <a:gd name="T97" fmla="*/ 323 h 366"/>
                <a:gd name="T98" fmla="*/ 113 w 381"/>
                <a:gd name="T99" fmla="*/ 324 h 366"/>
                <a:gd name="T100" fmla="*/ 98 w 381"/>
                <a:gd name="T101" fmla="*/ 324 h 366"/>
                <a:gd name="T102" fmla="*/ 68 w 381"/>
                <a:gd name="T103" fmla="*/ 318 h 366"/>
                <a:gd name="T104" fmla="*/ 37 w 381"/>
                <a:gd name="T105" fmla="*/ 314 h 366"/>
                <a:gd name="T106" fmla="*/ 34 w 381"/>
                <a:gd name="T107" fmla="*/ 305 h 36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81"/>
                <a:gd name="T163" fmla="*/ 0 h 366"/>
                <a:gd name="T164" fmla="*/ 381 w 381"/>
                <a:gd name="T165" fmla="*/ 366 h 36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81" h="366">
                  <a:moveTo>
                    <a:pt x="34" y="305"/>
                  </a:moveTo>
                  <a:cubicBezTo>
                    <a:pt x="37" y="300"/>
                    <a:pt x="23" y="297"/>
                    <a:pt x="26" y="292"/>
                  </a:cubicBezTo>
                  <a:cubicBezTo>
                    <a:pt x="29" y="279"/>
                    <a:pt x="8" y="292"/>
                    <a:pt x="2" y="280"/>
                  </a:cubicBezTo>
                  <a:cubicBezTo>
                    <a:pt x="0" y="271"/>
                    <a:pt x="17" y="244"/>
                    <a:pt x="26" y="240"/>
                  </a:cubicBezTo>
                  <a:cubicBezTo>
                    <a:pt x="29" y="233"/>
                    <a:pt x="33" y="249"/>
                    <a:pt x="40" y="248"/>
                  </a:cubicBezTo>
                  <a:cubicBezTo>
                    <a:pt x="45" y="242"/>
                    <a:pt x="49" y="241"/>
                    <a:pt x="52" y="234"/>
                  </a:cubicBezTo>
                  <a:cubicBezTo>
                    <a:pt x="53" y="227"/>
                    <a:pt x="57" y="221"/>
                    <a:pt x="61" y="215"/>
                  </a:cubicBezTo>
                  <a:cubicBezTo>
                    <a:pt x="63" y="204"/>
                    <a:pt x="64" y="198"/>
                    <a:pt x="76" y="195"/>
                  </a:cubicBezTo>
                  <a:cubicBezTo>
                    <a:pt x="83" y="190"/>
                    <a:pt x="86" y="187"/>
                    <a:pt x="94" y="183"/>
                  </a:cubicBezTo>
                  <a:cubicBezTo>
                    <a:pt x="98" y="177"/>
                    <a:pt x="98" y="174"/>
                    <a:pt x="97" y="167"/>
                  </a:cubicBezTo>
                  <a:cubicBezTo>
                    <a:pt x="91" y="168"/>
                    <a:pt x="86" y="171"/>
                    <a:pt x="80" y="173"/>
                  </a:cubicBezTo>
                  <a:cubicBezTo>
                    <a:pt x="83" y="164"/>
                    <a:pt x="91" y="159"/>
                    <a:pt x="95" y="150"/>
                  </a:cubicBezTo>
                  <a:cubicBezTo>
                    <a:pt x="97" y="145"/>
                    <a:pt x="97" y="139"/>
                    <a:pt x="100" y="134"/>
                  </a:cubicBezTo>
                  <a:cubicBezTo>
                    <a:pt x="98" y="125"/>
                    <a:pt x="98" y="117"/>
                    <a:pt x="91" y="110"/>
                  </a:cubicBezTo>
                  <a:cubicBezTo>
                    <a:pt x="90" y="92"/>
                    <a:pt x="84" y="78"/>
                    <a:pt x="103" y="74"/>
                  </a:cubicBezTo>
                  <a:cubicBezTo>
                    <a:pt x="109" y="71"/>
                    <a:pt x="114" y="66"/>
                    <a:pt x="121" y="65"/>
                  </a:cubicBezTo>
                  <a:cubicBezTo>
                    <a:pt x="124" y="61"/>
                    <a:pt x="129" y="58"/>
                    <a:pt x="134" y="56"/>
                  </a:cubicBezTo>
                  <a:cubicBezTo>
                    <a:pt x="139" y="54"/>
                    <a:pt x="148" y="53"/>
                    <a:pt x="148" y="53"/>
                  </a:cubicBezTo>
                  <a:cubicBezTo>
                    <a:pt x="156" y="43"/>
                    <a:pt x="167" y="40"/>
                    <a:pt x="178" y="36"/>
                  </a:cubicBezTo>
                  <a:cubicBezTo>
                    <a:pt x="183" y="33"/>
                    <a:pt x="187" y="31"/>
                    <a:pt x="190" y="26"/>
                  </a:cubicBezTo>
                  <a:cubicBezTo>
                    <a:pt x="192" y="18"/>
                    <a:pt x="189" y="17"/>
                    <a:pt x="182" y="15"/>
                  </a:cubicBezTo>
                  <a:cubicBezTo>
                    <a:pt x="185" y="8"/>
                    <a:pt x="198" y="13"/>
                    <a:pt x="206" y="12"/>
                  </a:cubicBezTo>
                  <a:cubicBezTo>
                    <a:pt x="218" y="14"/>
                    <a:pt x="221" y="0"/>
                    <a:pt x="229" y="9"/>
                  </a:cubicBezTo>
                  <a:cubicBezTo>
                    <a:pt x="250" y="32"/>
                    <a:pt x="212" y="51"/>
                    <a:pt x="247" y="54"/>
                  </a:cubicBezTo>
                  <a:cubicBezTo>
                    <a:pt x="256" y="58"/>
                    <a:pt x="255" y="61"/>
                    <a:pt x="259" y="69"/>
                  </a:cubicBezTo>
                  <a:cubicBezTo>
                    <a:pt x="261" y="76"/>
                    <a:pt x="256" y="88"/>
                    <a:pt x="259" y="95"/>
                  </a:cubicBezTo>
                  <a:cubicBezTo>
                    <a:pt x="260" y="102"/>
                    <a:pt x="271" y="107"/>
                    <a:pt x="274" y="113"/>
                  </a:cubicBezTo>
                  <a:cubicBezTo>
                    <a:pt x="275" y="119"/>
                    <a:pt x="278" y="123"/>
                    <a:pt x="280" y="129"/>
                  </a:cubicBezTo>
                  <a:cubicBezTo>
                    <a:pt x="281" y="139"/>
                    <a:pt x="279" y="145"/>
                    <a:pt x="289" y="147"/>
                  </a:cubicBezTo>
                  <a:cubicBezTo>
                    <a:pt x="297" y="146"/>
                    <a:pt x="296" y="142"/>
                    <a:pt x="302" y="138"/>
                  </a:cubicBezTo>
                  <a:cubicBezTo>
                    <a:pt x="308" y="149"/>
                    <a:pt x="309" y="163"/>
                    <a:pt x="323" y="165"/>
                  </a:cubicBezTo>
                  <a:cubicBezTo>
                    <a:pt x="328" y="149"/>
                    <a:pt x="329" y="179"/>
                    <a:pt x="331" y="185"/>
                  </a:cubicBezTo>
                  <a:cubicBezTo>
                    <a:pt x="332" y="191"/>
                    <a:pt x="348" y="199"/>
                    <a:pt x="352" y="204"/>
                  </a:cubicBezTo>
                  <a:cubicBezTo>
                    <a:pt x="355" y="221"/>
                    <a:pt x="361" y="227"/>
                    <a:pt x="377" y="228"/>
                  </a:cubicBezTo>
                  <a:cubicBezTo>
                    <a:pt x="381" y="237"/>
                    <a:pt x="373" y="242"/>
                    <a:pt x="368" y="248"/>
                  </a:cubicBezTo>
                  <a:cubicBezTo>
                    <a:pt x="363" y="254"/>
                    <a:pt x="352" y="258"/>
                    <a:pt x="346" y="261"/>
                  </a:cubicBezTo>
                  <a:cubicBezTo>
                    <a:pt x="341" y="263"/>
                    <a:pt x="337" y="266"/>
                    <a:pt x="332" y="269"/>
                  </a:cubicBezTo>
                  <a:cubicBezTo>
                    <a:pt x="328" y="275"/>
                    <a:pt x="333" y="296"/>
                    <a:pt x="328" y="302"/>
                  </a:cubicBezTo>
                  <a:cubicBezTo>
                    <a:pt x="323" y="308"/>
                    <a:pt x="308" y="303"/>
                    <a:pt x="302" y="305"/>
                  </a:cubicBezTo>
                  <a:cubicBezTo>
                    <a:pt x="298" y="308"/>
                    <a:pt x="293" y="309"/>
                    <a:pt x="289" y="312"/>
                  </a:cubicBezTo>
                  <a:cubicBezTo>
                    <a:pt x="285" y="318"/>
                    <a:pt x="281" y="320"/>
                    <a:pt x="278" y="326"/>
                  </a:cubicBezTo>
                  <a:cubicBezTo>
                    <a:pt x="277" y="333"/>
                    <a:pt x="274" y="347"/>
                    <a:pt x="274" y="347"/>
                  </a:cubicBezTo>
                  <a:cubicBezTo>
                    <a:pt x="270" y="350"/>
                    <a:pt x="260" y="352"/>
                    <a:pt x="253" y="351"/>
                  </a:cubicBezTo>
                  <a:cubicBezTo>
                    <a:pt x="246" y="350"/>
                    <a:pt x="242" y="340"/>
                    <a:pt x="232" y="339"/>
                  </a:cubicBezTo>
                  <a:cubicBezTo>
                    <a:pt x="218" y="340"/>
                    <a:pt x="207" y="343"/>
                    <a:pt x="194" y="345"/>
                  </a:cubicBezTo>
                  <a:cubicBezTo>
                    <a:pt x="191" y="348"/>
                    <a:pt x="187" y="351"/>
                    <a:pt x="185" y="354"/>
                  </a:cubicBezTo>
                  <a:cubicBezTo>
                    <a:pt x="182" y="358"/>
                    <a:pt x="179" y="366"/>
                    <a:pt x="179" y="366"/>
                  </a:cubicBezTo>
                  <a:cubicBezTo>
                    <a:pt x="169" y="364"/>
                    <a:pt x="168" y="339"/>
                    <a:pt x="164" y="330"/>
                  </a:cubicBezTo>
                  <a:cubicBezTo>
                    <a:pt x="162" y="318"/>
                    <a:pt x="148" y="325"/>
                    <a:pt x="137" y="323"/>
                  </a:cubicBezTo>
                  <a:cubicBezTo>
                    <a:pt x="129" y="319"/>
                    <a:pt x="121" y="322"/>
                    <a:pt x="113" y="324"/>
                  </a:cubicBezTo>
                  <a:cubicBezTo>
                    <a:pt x="107" y="331"/>
                    <a:pt x="105" y="328"/>
                    <a:pt x="98" y="324"/>
                  </a:cubicBezTo>
                  <a:cubicBezTo>
                    <a:pt x="90" y="322"/>
                    <a:pt x="78" y="320"/>
                    <a:pt x="68" y="318"/>
                  </a:cubicBezTo>
                  <a:cubicBezTo>
                    <a:pt x="58" y="316"/>
                    <a:pt x="43" y="316"/>
                    <a:pt x="37" y="314"/>
                  </a:cubicBezTo>
                  <a:cubicBezTo>
                    <a:pt x="27" y="310"/>
                    <a:pt x="34" y="297"/>
                    <a:pt x="34" y="30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3594100" y="1931988"/>
              <a:ext cx="581025" cy="576262"/>
            </a:xfrm>
            <a:custGeom>
              <a:avLst/>
              <a:gdLst>
                <a:gd name="T0" fmla="*/ 22 w 366"/>
                <a:gd name="T1" fmla="*/ 71 h 363"/>
                <a:gd name="T2" fmla="*/ 18 w 366"/>
                <a:gd name="T3" fmla="*/ 48 h 363"/>
                <a:gd name="T4" fmla="*/ 42 w 366"/>
                <a:gd name="T5" fmla="*/ 13 h 363"/>
                <a:gd name="T6" fmla="*/ 62 w 366"/>
                <a:gd name="T7" fmla="*/ 5 h 363"/>
                <a:gd name="T8" fmla="*/ 71 w 366"/>
                <a:gd name="T9" fmla="*/ 17 h 363"/>
                <a:gd name="T10" fmla="*/ 94 w 366"/>
                <a:gd name="T11" fmla="*/ 5 h 363"/>
                <a:gd name="T12" fmla="*/ 119 w 366"/>
                <a:gd name="T13" fmla="*/ 11 h 363"/>
                <a:gd name="T14" fmla="*/ 146 w 366"/>
                <a:gd name="T15" fmla="*/ 20 h 363"/>
                <a:gd name="T16" fmla="*/ 156 w 366"/>
                <a:gd name="T17" fmla="*/ 53 h 363"/>
                <a:gd name="T18" fmla="*/ 170 w 366"/>
                <a:gd name="T19" fmla="*/ 55 h 363"/>
                <a:gd name="T20" fmla="*/ 222 w 366"/>
                <a:gd name="T21" fmla="*/ 37 h 363"/>
                <a:gd name="T22" fmla="*/ 242 w 366"/>
                <a:gd name="T23" fmla="*/ 66 h 363"/>
                <a:gd name="T24" fmla="*/ 291 w 366"/>
                <a:gd name="T25" fmla="*/ 92 h 363"/>
                <a:gd name="T26" fmla="*/ 305 w 366"/>
                <a:gd name="T27" fmla="*/ 72 h 363"/>
                <a:gd name="T28" fmla="*/ 326 w 366"/>
                <a:gd name="T29" fmla="*/ 80 h 363"/>
                <a:gd name="T30" fmla="*/ 337 w 366"/>
                <a:gd name="T31" fmla="*/ 81 h 363"/>
                <a:gd name="T32" fmla="*/ 319 w 366"/>
                <a:gd name="T33" fmla="*/ 108 h 363"/>
                <a:gd name="T34" fmla="*/ 328 w 366"/>
                <a:gd name="T35" fmla="*/ 146 h 363"/>
                <a:gd name="T36" fmla="*/ 339 w 366"/>
                <a:gd name="T37" fmla="*/ 165 h 363"/>
                <a:gd name="T38" fmla="*/ 349 w 366"/>
                <a:gd name="T39" fmla="*/ 212 h 363"/>
                <a:gd name="T40" fmla="*/ 347 w 366"/>
                <a:gd name="T41" fmla="*/ 243 h 363"/>
                <a:gd name="T42" fmla="*/ 359 w 366"/>
                <a:gd name="T43" fmla="*/ 260 h 363"/>
                <a:gd name="T44" fmla="*/ 335 w 366"/>
                <a:gd name="T45" fmla="*/ 272 h 363"/>
                <a:gd name="T46" fmla="*/ 299 w 366"/>
                <a:gd name="T47" fmla="*/ 263 h 363"/>
                <a:gd name="T48" fmla="*/ 236 w 366"/>
                <a:gd name="T49" fmla="*/ 284 h 363"/>
                <a:gd name="T50" fmla="*/ 223 w 366"/>
                <a:gd name="T51" fmla="*/ 297 h 363"/>
                <a:gd name="T52" fmla="*/ 227 w 366"/>
                <a:gd name="T53" fmla="*/ 347 h 363"/>
                <a:gd name="T54" fmla="*/ 204 w 366"/>
                <a:gd name="T55" fmla="*/ 363 h 363"/>
                <a:gd name="T56" fmla="*/ 168 w 366"/>
                <a:gd name="T57" fmla="*/ 347 h 363"/>
                <a:gd name="T58" fmla="*/ 146 w 366"/>
                <a:gd name="T59" fmla="*/ 317 h 363"/>
                <a:gd name="T60" fmla="*/ 108 w 366"/>
                <a:gd name="T61" fmla="*/ 293 h 363"/>
                <a:gd name="T62" fmla="*/ 72 w 366"/>
                <a:gd name="T63" fmla="*/ 242 h 363"/>
                <a:gd name="T64" fmla="*/ 40 w 366"/>
                <a:gd name="T65" fmla="*/ 200 h 363"/>
                <a:gd name="T66" fmla="*/ 34 w 366"/>
                <a:gd name="T67" fmla="*/ 171 h 363"/>
                <a:gd name="T68" fmla="*/ 26 w 366"/>
                <a:gd name="T69" fmla="*/ 146 h 363"/>
                <a:gd name="T70" fmla="*/ 13 w 366"/>
                <a:gd name="T71" fmla="*/ 144 h 363"/>
                <a:gd name="T72" fmla="*/ 2 w 366"/>
                <a:gd name="T73" fmla="*/ 91 h 363"/>
                <a:gd name="T74" fmla="*/ 17 w 366"/>
                <a:gd name="T75" fmla="*/ 86 h 36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66"/>
                <a:gd name="T115" fmla="*/ 0 h 363"/>
                <a:gd name="T116" fmla="*/ 366 w 366"/>
                <a:gd name="T117" fmla="*/ 363 h 36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66" h="363">
                  <a:moveTo>
                    <a:pt x="17" y="86"/>
                  </a:moveTo>
                  <a:cubicBezTo>
                    <a:pt x="22" y="80"/>
                    <a:pt x="16" y="76"/>
                    <a:pt x="22" y="71"/>
                  </a:cubicBezTo>
                  <a:cubicBezTo>
                    <a:pt x="24" y="60"/>
                    <a:pt x="23" y="52"/>
                    <a:pt x="14" y="43"/>
                  </a:cubicBezTo>
                  <a:cubicBezTo>
                    <a:pt x="11" y="36"/>
                    <a:pt x="12" y="47"/>
                    <a:pt x="18" y="48"/>
                  </a:cubicBezTo>
                  <a:cubicBezTo>
                    <a:pt x="20" y="47"/>
                    <a:pt x="23" y="44"/>
                    <a:pt x="27" y="38"/>
                  </a:cubicBezTo>
                  <a:cubicBezTo>
                    <a:pt x="31" y="32"/>
                    <a:pt x="38" y="18"/>
                    <a:pt x="42" y="13"/>
                  </a:cubicBezTo>
                  <a:cubicBezTo>
                    <a:pt x="48" y="13"/>
                    <a:pt x="50" y="1"/>
                    <a:pt x="54" y="5"/>
                  </a:cubicBezTo>
                  <a:cubicBezTo>
                    <a:pt x="57" y="4"/>
                    <a:pt x="60" y="2"/>
                    <a:pt x="62" y="5"/>
                  </a:cubicBezTo>
                  <a:cubicBezTo>
                    <a:pt x="64" y="8"/>
                    <a:pt x="65" y="22"/>
                    <a:pt x="66" y="24"/>
                  </a:cubicBezTo>
                  <a:cubicBezTo>
                    <a:pt x="70" y="21"/>
                    <a:pt x="68" y="18"/>
                    <a:pt x="71" y="17"/>
                  </a:cubicBezTo>
                  <a:cubicBezTo>
                    <a:pt x="74" y="16"/>
                    <a:pt x="83" y="20"/>
                    <a:pt x="87" y="18"/>
                  </a:cubicBezTo>
                  <a:cubicBezTo>
                    <a:pt x="91" y="18"/>
                    <a:pt x="91" y="5"/>
                    <a:pt x="94" y="5"/>
                  </a:cubicBezTo>
                  <a:cubicBezTo>
                    <a:pt x="97" y="2"/>
                    <a:pt x="104" y="0"/>
                    <a:pt x="108" y="1"/>
                  </a:cubicBezTo>
                  <a:cubicBezTo>
                    <a:pt x="112" y="2"/>
                    <a:pt x="114" y="6"/>
                    <a:pt x="119" y="11"/>
                  </a:cubicBezTo>
                  <a:cubicBezTo>
                    <a:pt x="124" y="16"/>
                    <a:pt x="134" y="29"/>
                    <a:pt x="138" y="30"/>
                  </a:cubicBezTo>
                  <a:cubicBezTo>
                    <a:pt x="142" y="31"/>
                    <a:pt x="145" y="21"/>
                    <a:pt x="146" y="20"/>
                  </a:cubicBezTo>
                  <a:cubicBezTo>
                    <a:pt x="148" y="20"/>
                    <a:pt x="146" y="24"/>
                    <a:pt x="147" y="26"/>
                  </a:cubicBezTo>
                  <a:cubicBezTo>
                    <a:pt x="148" y="28"/>
                    <a:pt x="154" y="52"/>
                    <a:pt x="156" y="53"/>
                  </a:cubicBezTo>
                  <a:cubicBezTo>
                    <a:pt x="157" y="55"/>
                    <a:pt x="142" y="47"/>
                    <a:pt x="144" y="45"/>
                  </a:cubicBezTo>
                  <a:cubicBezTo>
                    <a:pt x="146" y="45"/>
                    <a:pt x="162" y="57"/>
                    <a:pt x="170" y="55"/>
                  </a:cubicBezTo>
                  <a:cubicBezTo>
                    <a:pt x="178" y="56"/>
                    <a:pt x="181" y="36"/>
                    <a:pt x="190" y="33"/>
                  </a:cubicBezTo>
                  <a:cubicBezTo>
                    <a:pt x="199" y="30"/>
                    <a:pt x="215" y="34"/>
                    <a:pt x="222" y="37"/>
                  </a:cubicBezTo>
                  <a:cubicBezTo>
                    <a:pt x="228" y="32"/>
                    <a:pt x="223" y="54"/>
                    <a:pt x="230" y="51"/>
                  </a:cubicBezTo>
                  <a:cubicBezTo>
                    <a:pt x="239" y="54"/>
                    <a:pt x="238" y="58"/>
                    <a:pt x="242" y="66"/>
                  </a:cubicBezTo>
                  <a:cubicBezTo>
                    <a:pt x="245" y="83"/>
                    <a:pt x="253" y="82"/>
                    <a:pt x="272" y="84"/>
                  </a:cubicBezTo>
                  <a:cubicBezTo>
                    <a:pt x="286" y="83"/>
                    <a:pt x="284" y="98"/>
                    <a:pt x="291" y="92"/>
                  </a:cubicBezTo>
                  <a:cubicBezTo>
                    <a:pt x="296" y="88"/>
                    <a:pt x="303" y="78"/>
                    <a:pt x="303" y="78"/>
                  </a:cubicBezTo>
                  <a:cubicBezTo>
                    <a:pt x="304" y="76"/>
                    <a:pt x="303" y="73"/>
                    <a:pt x="305" y="72"/>
                  </a:cubicBezTo>
                  <a:cubicBezTo>
                    <a:pt x="307" y="71"/>
                    <a:pt x="315" y="87"/>
                    <a:pt x="318" y="88"/>
                  </a:cubicBezTo>
                  <a:cubicBezTo>
                    <a:pt x="321" y="89"/>
                    <a:pt x="323" y="81"/>
                    <a:pt x="326" y="80"/>
                  </a:cubicBezTo>
                  <a:cubicBezTo>
                    <a:pt x="328" y="80"/>
                    <a:pt x="335" y="78"/>
                    <a:pt x="335" y="82"/>
                  </a:cubicBezTo>
                  <a:cubicBezTo>
                    <a:pt x="337" y="82"/>
                    <a:pt x="337" y="79"/>
                    <a:pt x="337" y="81"/>
                  </a:cubicBezTo>
                  <a:cubicBezTo>
                    <a:pt x="337" y="83"/>
                    <a:pt x="339" y="93"/>
                    <a:pt x="336" y="97"/>
                  </a:cubicBezTo>
                  <a:cubicBezTo>
                    <a:pt x="333" y="101"/>
                    <a:pt x="321" y="102"/>
                    <a:pt x="319" y="108"/>
                  </a:cubicBezTo>
                  <a:cubicBezTo>
                    <a:pt x="316" y="113"/>
                    <a:pt x="320" y="122"/>
                    <a:pt x="323" y="131"/>
                  </a:cubicBezTo>
                  <a:cubicBezTo>
                    <a:pt x="324" y="137"/>
                    <a:pt x="328" y="142"/>
                    <a:pt x="328" y="146"/>
                  </a:cubicBezTo>
                  <a:cubicBezTo>
                    <a:pt x="328" y="150"/>
                    <a:pt x="323" y="150"/>
                    <a:pt x="325" y="153"/>
                  </a:cubicBezTo>
                  <a:cubicBezTo>
                    <a:pt x="327" y="156"/>
                    <a:pt x="336" y="158"/>
                    <a:pt x="339" y="165"/>
                  </a:cubicBezTo>
                  <a:cubicBezTo>
                    <a:pt x="352" y="170"/>
                    <a:pt x="343" y="185"/>
                    <a:pt x="341" y="197"/>
                  </a:cubicBezTo>
                  <a:cubicBezTo>
                    <a:pt x="341" y="206"/>
                    <a:pt x="345" y="204"/>
                    <a:pt x="349" y="212"/>
                  </a:cubicBezTo>
                  <a:cubicBezTo>
                    <a:pt x="349" y="217"/>
                    <a:pt x="343" y="225"/>
                    <a:pt x="343" y="230"/>
                  </a:cubicBezTo>
                  <a:cubicBezTo>
                    <a:pt x="343" y="235"/>
                    <a:pt x="344" y="240"/>
                    <a:pt x="347" y="243"/>
                  </a:cubicBezTo>
                  <a:cubicBezTo>
                    <a:pt x="350" y="246"/>
                    <a:pt x="361" y="245"/>
                    <a:pt x="363" y="248"/>
                  </a:cubicBezTo>
                  <a:cubicBezTo>
                    <a:pt x="366" y="251"/>
                    <a:pt x="360" y="255"/>
                    <a:pt x="359" y="260"/>
                  </a:cubicBezTo>
                  <a:cubicBezTo>
                    <a:pt x="357" y="265"/>
                    <a:pt x="362" y="275"/>
                    <a:pt x="353" y="281"/>
                  </a:cubicBezTo>
                  <a:cubicBezTo>
                    <a:pt x="344" y="279"/>
                    <a:pt x="344" y="273"/>
                    <a:pt x="335" y="272"/>
                  </a:cubicBezTo>
                  <a:cubicBezTo>
                    <a:pt x="328" y="269"/>
                    <a:pt x="316" y="274"/>
                    <a:pt x="310" y="273"/>
                  </a:cubicBezTo>
                  <a:cubicBezTo>
                    <a:pt x="304" y="272"/>
                    <a:pt x="306" y="264"/>
                    <a:pt x="299" y="263"/>
                  </a:cubicBezTo>
                  <a:cubicBezTo>
                    <a:pt x="288" y="263"/>
                    <a:pt x="276" y="261"/>
                    <a:pt x="265" y="269"/>
                  </a:cubicBezTo>
                  <a:cubicBezTo>
                    <a:pt x="262" y="275"/>
                    <a:pt x="240" y="278"/>
                    <a:pt x="236" y="284"/>
                  </a:cubicBezTo>
                  <a:cubicBezTo>
                    <a:pt x="229" y="288"/>
                    <a:pt x="235" y="292"/>
                    <a:pt x="233" y="294"/>
                  </a:cubicBezTo>
                  <a:cubicBezTo>
                    <a:pt x="231" y="296"/>
                    <a:pt x="224" y="291"/>
                    <a:pt x="223" y="297"/>
                  </a:cubicBezTo>
                  <a:cubicBezTo>
                    <a:pt x="222" y="303"/>
                    <a:pt x="228" y="324"/>
                    <a:pt x="229" y="332"/>
                  </a:cubicBezTo>
                  <a:cubicBezTo>
                    <a:pt x="230" y="340"/>
                    <a:pt x="229" y="344"/>
                    <a:pt x="227" y="347"/>
                  </a:cubicBezTo>
                  <a:cubicBezTo>
                    <a:pt x="225" y="350"/>
                    <a:pt x="222" y="350"/>
                    <a:pt x="218" y="353"/>
                  </a:cubicBezTo>
                  <a:cubicBezTo>
                    <a:pt x="214" y="356"/>
                    <a:pt x="212" y="363"/>
                    <a:pt x="204" y="363"/>
                  </a:cubicBezTo>
                  <a:cubicBezTo>
                    <a:pt x="197" y="363"/>
                    <a:pt x="173" y="354"/>
                    <a:pt x="167" y="351"/>
                  </a:cubicBezTo>
                  <a:cubicBezTo>
                    <a:pt x="161" y="348"/>
                    <a:pt x="170" y="352"/>
                    <a:pt x="168" y="347"/>
                  </a:cubicBezTo>
                  <a:cubicBezTo>
                    <a:pt x="167" y="340"/>
                    <a:pt x="158" y="329"/>
                    <a:pt x="153" y="323"/>
                  </a:cubicBezTo>
                  <a:cubicBezTo>
                    <a:pt x="149" y="317"/>
                    <a:pt x="153" y="322"/>
                    <a:pt x="146" y="317"/>
                  </a:cubicBezTo>
                  <a:cubicBezTo>
                    <a:pt x="143" y="314"/>
                    <a:pt x="139" y="310"/>
                    <a:pt x="133" y="306"/>
                  </a:cubicBezTo>
                  <a:cubicBezTo>
                    <a:pt x="127" y="302"/>
                    <a:pt x="114" y="300"/>
                    <a:pt x="108" y="293"/>
                  </a:cubicBezTo>
                  <a:cubicBezTo>
                    <a:pt x="101" y="282"/>
                    <a:pt x="103" y="273"/>
                    <a:pt x="98" y="261"/>
                  </a:cubicBezTo>
                  <a:cubicBezTo>
                    <a:pt x="95" y="255"/>
                    <a:pt x="79" y="243"/>
                    <a:pt x="72" y="242"/>
                  </a:cubicBezTo>
                  <a:cubicBezTo>
                    <a:pt x="65" y="238"/>
                    <a:pt x="61" y="244"/>
                    <a:pt x="58" y="237"/>
                  </a:cubicBezTo>
                  <a:cubicBezTo>
                    <a:pt x="55" y="227"/>
                    <a:pt x="44" y="208"/>
                    <a:pt x="40" y="200"/>
                  </a:cubicBezTo>
                  <a:cubicBezTo>
                    <a:pt x="36" y="192"/>
                    <a:pt x="36" y="191"/>
                    <a:pt x="35" y="186"/>
                  </a:cubicBezTo>
                  <a:cubicBezTo>
                    <a:pt x="34" y="181"/>
                    <a:pt x="35" y="175"/>
                    <a:pt x="34" y="171"/>
                  </a:cubicBezTo>
                  <a:cubicBezTo>
                    <a:pt x="35" y="167"/>
                    <a:pt x="30" y="166"/>
                    <a:pt x="29" y="162"/>
                  </a:cubicBezTo>
                  <a:cubicBezTo>
                    <a:pt x="28" y="158"/>
                    <a:pt x="27" y="150"/>
                    <a:pt x="26" y="146"/>
                  </a:cubicBezTo>
                  <a:cubicBezTo>
                    <a:pt x="25" y="142"/>
                    <a:pt x="25" y="140"/>
                    <a:pt x="23" y="140"/>
                  </a:cubicBezTo>
                  <a:cubicBezTo>
                    <a:pt x="22" y="138"/>
                    <a:pt x="15" y="147"/>
                    <a:pt x="13" y="144"/>
                  </a:cubicBezTo>
                  <a:cubicBezTo>
                    <a:pt x="11" y="141"/>
                    <a:pt x="14" y="132"/>
                    <a:pt x="12" y="123"/>
                  </a:cubicBezTo>
                  <a:cubicBezTo>
                    <a:pt x="12" y="117"/>
                    <a:pt x="0" y="94"/>
                    <a:pt x="2" y="91"/>
                  </a:cubicBezTo>
                  <a:cubicBezTo>
                    <a:pt x="4" y="88"/>
                    <a:pt x="20" y="108"/>
                    <a:pt x="23" y="107"/>
                  </a:cubicBezTo>
                  <a:cubicBezTo>
                    <a:pt x="24" y="101"/>
                    <a:pt x="30" y="73"/>
                    <a:pt x="17" y="8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3924300" y="2295525"/>
              <a:ext cx="581025" cy="538163"/>
            </a:xfrm>
            <a:custGeom>
              <a:avLst/>
              <a:gdLst>
                <a:gd name="T0" fmla="*/ 9 w 366"/>
                <a:gd name="T1" fmla="*/ 138 h 339"/>
                <a:gd name="T2" fmla="*/ 9 w 366"/>
                <a:gd name="T3" fmla="*/ 129 h 339"/>
                <a:gd name="T4" fmla="*/ 9 w 366"/>
                <a:gd name="T5" fmla="*/ 124 h 339"/>
                <a:gd name="T6" fmla="*/ 20 w 366"/>
                <a:gd name="T7" fmla="*/ 105 h 339"/>
                <a:gd name="T8" fmla="*/ 14 w 366"/>
                <a:gd name="T9" fmla="*/ 66 h 339"/>
                <a:gd name="T10" fmla="*/ 26 w 366"/>
                <a:gd name="T11" fmla="*/ 48 h 339"/>
                <a:gd name="T12" fmla="*/ 57 w 366"/>
                <a:gd name="T13" fmla="*/ 39 h 339"/>
                <a:gd name="T14" fmla="*/ 77 w 366"/>
                <a:gd name="T15" fmla="*/ 28 h 339"/>
                <a:gd name="T16" fmla="*/ 98 w 366"/>
                <a:gd name="T17" fmla="*/ 45 h 339"/>
                <a:gd name="T18" fmla="*/ 134 w 366"/>
                <a:gd name="T19" fmla="*/ 43 h 339"/>
                <a:gd name="T20" fmla="*/ 149 w 366"/>
                <a:gd name="T21" fmla="*/ 49 h 339"/>
                <a:gd name="T22" fmla="*/ 146 w 366"/>
                <a:gd name="T23" fmla="*/ 43 h 339"/>
                <a:gd name="T24" fmla="*/ 152 w 366"/>
                <a:gd name="T25" fmla="*/ 36 h 339"/>
                <a:gd name="T26" fmla="*/ 156 w 366"/>
                <a:gd name="T27" fmla="*/ 21 h 339"/>
                <a:gd name="T28" fmla="*/ 158 w 366"/>
                <a:gd name="T29" fmla="*/ 6 h 339"/>
                <a:gd name="T30" fmla="*/ 163 w 366"/>
                <a:gd name="T31" fmla="*/ 8 h 339"/>
                <a:gd name="T32" fmla="*/ 164 w 366"/>
                <a:gd name="T33" fmla="*/ 0 h 339"/>
                <a:gd name="T34" fmla="*/ 179 w 366"/>
                <a:gd name="T35" fmla="*/ 10 h 339"/>
                <a:gd name="T36" fmla="*/ 179 w 366"/>
                <a:gd name="T37" fmla="*/ 28 h 339"/>
                <a:gd name="T38" fmla="*/ 195 w 366"/>
                <a:gd name="T39" fmla="*/ 43 h 339"/>
                <a:gd name="T40" fmla="*/ 200 w 366"/>
                <a:gd name="T41" fmla="*/ 73 h 339"/>
                <a:gd name="T42" fmla="*/ 239 w 366"/>
                <a:gd name="T43" fmla="*/ 58 h 339"/>
                <a:gd name="T44" fmla="*/ 255 w 366"/>
                <a:gd name="T45" fmla="*/ 73 h 339"/>
                <a:gd name="T46" fmla="*/ 275 w 366"/>
                <a:gd name="T47" fmla="*/ 79 h 339"/>
                <a:gd name="T48" fmla="*/ 282 w 366"/>
                <a:gd name="T49" fmla="*/ 97 h 339"/>
                <a:gd name="T50" fmla="*/ 294 w 366"/>
                <a:gd name="T51" fmla="*/ 108 h 339"/>
                <a:gd name="T52" fmla="*/ 308 w 366"/>
                <a:gd name="T53" fmla="*/ 120 h 339"/>
                <a:gd name="T54" fmla="*/ 326 w 366"/>
                <a:gd name="T55" fmla="*/ 118 h 339"/>
                <a:gd name="T56" fmla="*/ 335 w 366"/>
                <a:gd name="T57" fmla="*/ 133 h 339"/>
                <a:gd name="T58" fmla="*/ 360 w 366"/>
                <a:gd name="T59" fmla="*/ 139 h 339"/>
                <a:gd name="T60" fmla="*/ 357 w 366"/>
                <a:gd name="T61" fmla="*/ 160 h 339"/>
                <a:gd name="T62" fmla="*/ 345 w 366"/>
                <a:gd name="T63" fmla="*/ 183 h 339"/>
                <a:gd name="T64" fmla="*/ 327 w 366"/>
                <a:gd name="T65" fmla="*/ 196 h 339"/>
                <a:gd name="T66" fmla="*/ 324 w 366"/>
                <a:gd name="T67" fmla="*/ 201 h 339"/>
                <a:gd name="T68" fmla="*/ 318 w 366"/>
                <a:gd name="T69" fmla="*/ 204 h 339"/>
                <a:gd name="T70" fmla="*/ 309 w 366"/>
                <a:gd name="T71" fmla="*/ 223 h 339"/>
                <a:gd name="T72" fmla="*/ 291 w 366"/>
                <a:gd name="T73" fmla="*/ 256 h 339"/>
                <a:gd name="T74" fmla="*/ 293 w 366"/>
                <a:gd name="T75" fmla="*/ 277 h 339"/>
                <a:gd name="T76" fmla="*/ 276 w 366"/>
                <a:gd name="T77" fmla="*/ 289 h 339"/>
                <a:gd name="T78" fmla="*/ 281 w 366"/>
                <a:gd name="T79" fmla="*/ 306 h 339"/>
                <a:gd name="T80" fmla="*/ 266 w 366"/>
                <a:gd name="T81" fmla="*/ 316 h 339"/>
                <a:gd name="T82" fmla="*/ 257 w 366"/>
                <a:gd name="T83" fmla="*/ 339 h 339"/>
                <a:gd name="T84" fmla="*/ 233 w 366"/>
                <a:gd name="T85" fmla="*/ 330 h 339"/>
                <a:gd name="T86" fmla="*/ 209 w 366"/>
                <a:gd name="T87" fmla="*/ 330 h 339"/>
                <a:gd name="T88" fmla="*/ 194 w 366"/>
                <a:gd name="T89" fmla="*/ 319 h 339"/>
                <a:gd name="T90" fmla="*/ 158 w 366"/>
                <a:gd name="T91" fmla="*/ 300 h 339"/>
                <a:gd name="T92" fmla="*/ 152 w 366"/>
                <a:gd name="T93" fmla="*/ 291 h 339"/>
                <a:gd name="T94" fmla="*/ 137 w 366"/>
                <a:gd name="T95" fmla="*/ 283 h 339"/>
                <a:gd name="T96" fmla="*/ 128 w 366"/>
                <a:gd name="T97" fmla="*/ 268 h 339"/>
                <a:gd name="T98" fmla="*/ 140 w 366"/>
                <a:gd name="T99" fmla="*/ 259 h 339"/>
                <a:gd name="T100" fmla="*/ 107 w 366"/>
                <a:gd name="T101" fmla="*/ 240 h 339"/>
                <a:gd name="T102" fmla="*/ 87 w 366"/>
                <a:gd name="T103" fmla="*/ 228 h 339"/>
                <a:gd name="T104" fmla="*/ 47 w 366"/>
                <a:gd name="T105" fmla="*/ 244 h 339"/>
                <a:gd name="T106" fmla="*/ 23 w 366"/>
                <a:gd name="T107" fmla="*/ 228 h 339"/>
                <a:gd name="T108" fmla="*/ 15 w 366"/>
                <a:gd name="T109" fmla="*/ 213 h 339"/>
                <a:gd name="T110" fmla="*/ 26 w 366"/>
                <a:gd name="T111" fmla="*/ 198 h 339"/>
                <a:gd name="T112" fmla="*/ 17 w 366"/>
                <a:gd name="T113" fmla="*/ 187 h 339"/>
                <a:gd name="T114" fmla="*/ 35 w 366"/>
                <a:gd name="T115" fmla="*/ 183 h 339"/>
                <a:gd name="T116" fmla="*/ 27 w 366"/>
                <a:gd name="T117" fmla="*/ 151 h 339"/>
                <a:gd name="T118" fmla="*/ 14 w 366"/>
                <a:gd name="T119" fmla="*/ 136 h 339"/>
                <a:gd name="T120" fmla="*/ 9 w 366"/>
                <a:gd name="T121" fmla="*/ 138 h 33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66"/>
                <a:gd name="T184" fmla="*/ 0 h 339"/>
                <a:gd name="T185" fmla="*/ 366 w 366"/>
                <a:gd name="T186" fmla="*/ 339 h 33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66" h="339">
                  <a:moveTo>
                    <a:pt x="9" y="138"/>
                  </a:moveTo>
                  <a:cubicBezTo>
                    <a:pt x="7" y="137"/>
                    <a:pt x="8" y="131"/>
                    <a:pt x="9" y="129"/>
                  </a:cubicBezTo>
                  <a:cubicBezTo>
                    <a:pt x="9" y="127"/>
                    <a:pt x="7" y="128"/>
                    <a:pt x="9" y="124"/>
                  </a:cubicBezTo>
                  <a:cubicBezTo>
                    <a:pt x="9" y="119"/>
                    <a:pt x="17" y="118"/>
                    <a:pt x="20" y="105"/>
                  </a:cubicBezTo>
                  <a:cubicBezTo>
                    <a:pt x="21" y="95"/>
                    <a:pt x="13" y="75"/>
                    <a:pt x="14" y="66"/>
                  </a:cubicBezTo>
                  <a:cubicBezTo>
                    <a:pt x="15" y="57"/>
                    <a:pt x="19" y="52"/>
                    <a:pt x="26" y="48"/>
                  </a:cubicBezTo>
                  <a:cubicBezTo>
                    <a:pt x="30" y="46"/>
                    <a:pt x="50" y="40"/>
                    <a:pt x="57" y="39"/>
                  </a:cubicBezTo>
                  <a:cubicBezTo>
                    <a:pt x="65" y="37"/>
                    <a:pt x="64" y="27"/>
                    <a:pt x="77" y="28"/>
                  </a:cubicBezTo>
                  <a:cubicBezTo>
                    <a:pt x="84" y="29"/>
                    <a:pt x="89" y="43"/>
                    <a:pt x="98" y="45"/>
                  </a:cubicBezTo>
                  <a:cubicBezTo>
                    <a:pt x="107" y="47"/>
                    <a:pt x="126" y="42"/>
                    <a:pt x="134" y="43"/>
                  </a:cubicBezTo>
                  <a:cubicBezTo>
                    <a:pt x="139" y="47"/>
                    <a:pt x="143" y="48"/>
                    <a:pt x="149" y="49"/>
                  </a:cubicBezTo>
                  <a:cubicBezTo>
                    <a:pt x="152" y="50"/>
                    <a:pt x="146" y="45"/>
                    <a:pt x="146" y="43"/>
                  </a:cubicBezTo>
                  <a:cubicBezTo>
                    <a:pt x="146" y="41"/>
                    <a:pt x="150" y="40"/>
                    <a:pt x="152" y="36"/>
                  </a:cubicBezTo>
                  <a:cubicBezTo>
                    <a:pt x="152" y="31"/>
                    <a:pt x="154" y="27"/>
                    <a:pt x="156" y="21"/>
                  </a:cubicBezTo>
                  <a:cubicBezTo>
                    <a:pt x="157" y="16"/>
                    <a:pt x="157" y="8"/>
                    <a:pt x="158" y="6"/>
                  </a:cubicBezTo>
                  <a:cubicBezTo>
                    <a:pt x="159" y="4"/>
                    <a:pt x="162" y="9"/>
                    <a:pt x="163" y="8"/>
                  </a:cubicBezTo>
                  <a:cubicBezTo>
                    <a:pt x="164" y="7"/>
                    <a:pt x="161" y="0"/>
                    <a:pt x="164" y="0"/>
                  </a:cubicBezTo>
                  <a:cubicBezTo>
                    <a:pt x="167" y="2"/>
                    <a:pt x="177" y="5"/>
                    <a:pt x="179" y="10"/>
                  </a:cubicBezTo>
                  <a:cubicBezTo>
                    <a:pt x="181" y="15"/>
                    <a:pt x="176" y="23"/>
                    <a:pt x="179" y="28"/>
                  </a:cubicBezTo>
                  <a:cubicBezTo>
                    <a:pt x="181" y="37"/>
                    <a:pt x="191" y="35"/>
                    <a:pt x="195" y="43"/>
                  </a:cubicBezTo>
                  <a:cubicBezTo>
                    <a:pt x="197" y="52"/>
                    <a:pt x="190" y="71"/>
                    <a:pt x="200" y="73"/>
                  </a:cubicBezTo>
                  <a:cubicBezTo>
                    <a:pt x="238" y="72"/>
                    <a:pt x="219" y="62"/>
                    <a:pt x="239" y="58"/>
                  </a:cubicBezTo>
                  <a:cubicBezTo>
                    <a:pt x="249" y="56"/>
                    <a:pt x="249" y="70"/>
                    <a:pt x="255" y="73"/>
                  </a:cubicBezTo>
                  <a:cubicBezTo>
                    <a:pt x="261" y="76"/>
                    <a:pt x="270" y="75"/>
                    <a:pt x="275" y="79"/>
                  </a:cubicBezTo>
                  <a:cubicBezTo>
                    <a:pt x="276" y="85"/>
                    <a:pt x="278" y="92"/>
                    <a:pt x="282" y="97"/>
                  </a:cubicBezTo>
                  <a:cubicBezTo>
                    <a:pt x="285" y="105"/>
                    <a:pt x="286" y="105"/>
                    <a:pt x="294" y="108"/>
                  </a:cubicBezTo>
                  <a:cubicBezTo>
                    <a:pt x="298" y="110"/>
                    <a:pt x="303" y="118"/>
                    <a:pt x="308" y="120"/>
                  </a:cubicBezTo>
                  <a:cubicBezTo>
                    <a:pt x="313" y="122"/>
                    <a:pt x="322" y="116"/>
                    <a:pt x="326" y="118"/>
                  </a:cubicBezTo>
                  <a:cubicBezTo>
                    <a:pt x="330" y="120"/>
                    <a:pt x="329" y="130"/>
                    <a:pt x="335" y="133"/>
                  </a:cubicBezTo>
                  <a:cubicBezTo>
                    <a:pt x="343" y="137"/>
                    <a:pt x="360" y="139"/>
                    <a:pt x="360" y="139"/>
                  </a:cubicBezTo>
                  <a:cubicBezTo>
                    <a:pt x="366" y="145"/>
                    <a:pt x="359" y="153"/>
                    <a:pt x="357" y="160"/>
                  </a:cubicBezTo>
                  <a:cubicBezTo>
                    <a:pt x="355" y="167"/>
                    <a:pt x="350" y="177"/>
                    <a:pt x="345" y="183"/>
                  </a:cubicBezTo>
                  <a:cubicBezTo>
                    <a:pt x="339" y="188"/>
                    <a:pt x="333" y="192"/>
                    <a:pt x="327" y="196"/>
                  </a:cubicBezTo>
                  <a:cubicBezTo>
                    <a:pt x="326" y="198"/>
                    <a:pt x="325" y="200"/>
                    <a:pt x="324" y="201"/>
                  </a:cubicBezTo>
                  <a:cubicBezTo>
                    <a:pt x="322" y="202"/>
                    <a:pt x="319" y="202"/>
                    <a:pt x="318" y="204"/>
                  </a:cubicBezTo>
                  <a:cubicBezTo>
                    <a:pt x="314" y="209"/>
                    <a:pt x="313" y="218"/>
                    <a:pt x="309" y="223"/>
                  </a:cubicBezTo>
                  <a:cubicBezTo>
                    <a:pt x="306" y="240"/>
                    <a:pt x="310" y="253"/>
                    <a:pt x="291" y="256"/>
                  </a:cubicBezTo>
                  <a:cubicBezTo>
                    <a:pt x="286" y="264"/>
                    <a:pt x="295" y="269"/>
                    <a:pt x="293" y="277"/>
                  </a:cubicBezTo>
                  <a:cubicBezTo>
                    <a:pt x="291" y="282"/>
                    <a:pt x="278" y="284"/>
                    <a:pt x="276" y="289"/>
                  </a:cubicBezTo>
                  <a:cubicBezTo>
                    <a:pt x="274" y="294"/>
                    <a:pt x="283" y="302"/>
                    <a:pt x="281" y="306"/>
                  </a:cubicBezTo>
                  <a:cubicBezTo>
                    <a:pt x="280" y="312"/>
                    <a:pt x="271" y="313"/>
                    <a:pt x="266" y="316"/>
                  </a:cubicBezTo>
                  <a:cubicBezTo>
                    <a:pt x="265" y="331"/>
                    <a:pt x="269" y="333"/>
                    <a:pt x="257" y="339"/>
                  </a:cubicBezTo>
                  <a:cubicBezTo>
                    <a:pt x="242" y="335"/>
                    <a:pt x="244" y="338"/>
                    <a:pt x="233" y="330"/>
                  </a:cubicBezTo>
                  <a:cubicBezTo>
                    <a:pt x="231" y="330"/>
                    <a:pt x="213" y="332"/>
                    <a:pt x="209" y="330"/>
                  </a:cubicBezTo>
                  <a:cubicBezTo>
                    <a:pt x="200" y="325"/>
                    <a:pt x="208" y="322"/>
                    <a:pt x="194" y="319"/>
                  </a:cubicBezTo>
                  <a:cubicBezTo>
                    <a:pt x="180" y="310"/>
                    <a:pt x="176" y="301"/>
                    <a:pt x="158" y="300"/>
                  </a:cubicBezTo>
                  <a:cubicBezTo>
                    <a:pt x="143" y="291"/>
                    <a:pt x="162" y="304"/>
                    <a:pt x="152" y="291"/>
                  </a:cubicBezTo>
                  <a:cubicBezTo>
                    <a:pt x="150" y="288"/>
                    <a:pt x="141" y="285"/>
                    <a:pt x="137" y="283"/>
                  </a:cubicBezTo>
                  <a:cubicBezTo>
                    <a:pt x="132" y="278"/>
                    <a:pt x="129" y="275"/>
                    <a:pt x="128" y="268"/>
                  </a:cubicBezTo>
                  <a:cubicBezTo>
                    <a:pt x="127" y="264"/>
                    <a:pt x="143" y="264"/>
                    <a:pt x="140" y="259"/>
                  </a:cubicBezTo>
                  <a:cubicBezTo>
                    <a:pt x="137" y="254"/>
                    <a:pt x="116" y="245"/>
                    <a:pt x="107" y="240"/>
                  </a:cubicBezTo>
                  <a:cubicBezTo>
                    <a:pt x="101" y="234"/>
                    <a:pt x="95" y="230"/>
                    <a:pt x="87" y="228"/>
                  </a:cubicBezTo>
                  <a:cubicBezTo>
                    <a:pt x="52" y="229"/>
                    <a:pt x="65" y="230"/>
                    <a:pt x="47" y="244"/>
                  </a:cubicBezTo>
                  <a:cubicBezTo>
                    <a:pt x="37" y="242"/>
                    <a:pt x="29" y="237"/>
                    <a:pt x="23" y="228"/>
                  </a:cubicBezTo>
                  <a:cubicBezTo>
                    <a:pt x="20" y="223"/>
                    <a:pt x="15" y="213"/>
                    <a:pt x="15" y="213"/>
                  </a:cubicBezTo>
                  <a:cubicBezTo>
                    <a:pt x="13" y="208"/>
                    <a:pt x="26" y="202"/>
                    <a:pt x="26" y="198"/>
                  </a:cubicBezTo>
                  <a:cubicBezTo>
                    <a:pt x="26" y="194"/>
                    <a:pt x="16" y="189"/>
                    <a:pt x="17" y="187"/>
                  </a:cubicBezTo>
                  <a:cubicBezTo>
                    <a:pt x="20" y="182"/>
                    <a:pt x="31" y="188"/>
                    <a:pt x="35" y="183"/>
                  </a:cubicBezTo>
                  <a:cubicBezTo>
                    <a:pt x="37" y="170"/>
                    <a:pt x="40" y="156"/>
                    <a:pt x="27" y="151"/>
                  </a:cubicBezTo>
                  <a:cubicBezTo>
                    <a:pt x="23" y="146"/>
                    <a:pt x="19" y="139"/>
                    <a:pt x="14" y="136"/>
                  </a:cubicBezTo>
                  <a:cubicBezTo>
                    <a:pt x="12" y="140"/>
                    <a:pt x="0" y="147"/>
                    <a:pt x="9" y="13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2466975" y="2530475"/>
              <a:ext cx="1571625" cy="1420813"/>
            </a:xfrm>
            <a:custGeom>
              <a:avLst/>
              <a:gdLst>
                <a:gd name="T0" fmla="*/ 474 w 990"/>
                <a:gd name="T1" fmla="*/ 12 h 895"/>
                <a:gd name="T2" fmla="*/ 412 w 990"/>
                <a:gd name="T3" fmla="*/ 108 h 895"/>
                <a:gd name="T4" fmla="*/ 382 w 990"/>
                <a:gd name="T5" fmla="*/ 140 h 895"/>
                <a:gd name="T6" fmla="*/ 330 w 990"/>
                <a:gd name="T7" fmla="*/ 188 h 895"/>
                <a:gd name="T8" fmla="*/ 232 w 990"/>
                <a:gd name="T9" fmla="*/ 264 h 895"/>
                <a:gd name="T10" fmla="*/ 120 w 990"/>
                <a:gd name="T11" fmla="*/ 230 h 895"/>
                <a:gd name="T12" fmla="*/ 76 w 990"/>
                <a:gd name="T13" fmla="*/ 294 h 895"/>
                <a:gd name="T14" fmla="*/ 44 w 990"/>
                <a:gd name="T15" fmla="*/ 314 h 895"/>
                <a:gd name="T16" fmla="*/ 0 w 990"/>
                <a:gd name="T17" fmla="*/ 372 h 895"/>
                <a:gd name="T18" fmla="*/ 64 w 990"/>
                <a:gd name="T19" fmla="*/ 416 h 895"/>
                <a:gd name="T20" fmla="*/ 66 w 990"/>
                <a:gd name="T21" fmla="*/ 514 h 895"/>
                <a:gd name="T22" fmla="*/ 114 w 990"/>
                <a:gd name="T23" fmla="*/ 538 h 895"/>
                <a:gd name="T24" fmla="*/ 122 w 990"/>
                <a:gd name="T25" fmla="*/ 582 h 895"/>
                <a:gd name="T26" fmla="*/ 160 w 990"/>
                <a:gd name="T27" fmla="*/ 642 h 895"/>
                <a:gd name="T28" fmla="*/ 184 w 990"/>
                <a:gd name="T29" fmla="*/ 690 h 895"/>
                <a:gd name="T30" fmla="*/ 256 w 990"/>
                <a:gd name="T31" fmla="*/ 690 h 895"/>
                <a:gd name="T32" fmla="*/ 304 w 990"/>
                <a:gd name="T33" fmla="*/ 688 h 895"/>
                <a:gd name="T34" fmla="*/ 348 w 990"/>
                <a:gd name="T35" fmla="*/ 716 h 895"/>
                <a:gd name="T36" fmla="*/ 388 w 990"/>
                <a:gd name="T37" fmla="*/ 704 h 895"/>
                <a:gd name="T38" fmla="*/ 416 w 990"/>
                <a:gd name="T39" fmla="*/ 756 h 895"/>
                <a:gd name="T40" fmla="*/ 424 w 990"/>
                <a:gd name="T41" fmla="*/ 788 h 895"/>
                <a:gd name="T42" fmla="*/ 448 w 990"/>
                <a:gd name="T43" fmla="*/ 830 h 895"/>
                <a:gd name="T44" fmla="*/ 524 w 990"/>
                <a:gd name="T45" fmla="*/ 880 h 895"/>
                <a:gd name="T46" fmla="*/ 560 w 990"/>
                <a:gd name="T47" fmla="*/ 880 h 895"/>
                <a:gd name="T48" fmla="*/ 568 w 990"/>
                <a:gd name="T49" fmla="*/ 848 h 895"/>
                <a:gd name="T50" fmla="*/ 606 w 990"/>
                <a:gd name="T51" fmla="*/ 772 h 895"/>
                <a:gd name="T52" fmla="*/ 582 w 990"/>
                <a:gd name="T53" fmla="*/ 708 h 895"/>
                <a:gd name="T54" fmla="*/ 598 w 990"/>
                <a:gd name="T55" fmla="*/ 650 h 895"/>
                <a:gd name="T56" fmla="*/ 638 w 990"/>
                <a:gd name="T57" fmla="*/ 642 h 895"/>
                <a:gd name="T58" fmla="*/ 662 w 990"/>
                <a:gd name="T59" fmla="*/ 670 h 895"/>
                <a:gd name="T60" fmla="*/ 660 w 990"/>
                <a:gd name="T61" fmla="*/ 686 h 895"/>
                <a:gd name="T62" fmla="*/ 702 w 990"/>
                <a:gd name="T63" fmla="*/ 740 h 895"/>
                <a:gd name="T64" fmla="*/ 690 w 990"/>
                <a:gd name="T65" fmla="*/ 806 h 895"/>
                <a:gd name="T66" fmla="*/ 740 w 990"/>
                <a:gd name="T67" fmla="*/ 758 h 895"/>
                <a:gd name="T68" fmla="*/ 778 w 990"/>
                <a:gd name="T69" fmla="*/ 756 h 895"/>
                <a:gd name="T70" fmla="*/ 816 w 990"/>
                <a:gd name="T71" fmla="*/ 774 h 895"/>
                <a:gd name="T72" fmla="*/ 822 w 990"/>
                <a:gd name="T73" fmla="*/ 714 h 895"/>
                <a:gd name="T74" fmla="*/ 812 w 990"/>
                <a:gd name="T75" fmla="*/ 684 h 895"/>
                <a:gd name="T76" fmla="*/ 884 w 990"/>
                <a:gd name="T77" fmla="*/ 638 h 895"/>
                <a:gd name="T78" fmla="*/ 846 w 990"/>
                <a:gd name="T79" fmla="*/ 620 h 895"/>
                <a:gd name="T80" fmla="*/ 790 w 990"/>
                <a:gd name="T81" fmla="*/ 576 h 895"/>
                <a:gd name="T82" fmla="*/ 804 w 990"/>
                <a:gd name="T83" fmla="*/ 544 h 895"/>
                <a:gd name="T84" fmla="*/ 914 w 990"/>
                <a:gd name="T85" fmla="*/ 474 h 895"/>
                <a:gd name="T86" fmla="*/ 990 w 990"/>
                <a:gd name="T87" fmla="*/ 430 h 895"/>
                <a:gd name="T88" fmla="*/ 908 w 990"/>
                <a:gd name="T89" fmla="*/ 446 h 895"/>
                <a:gd name="T90" fmla="*/ 906 w 990"/>
                <a:gd name="T91" fmla="*/ 370 h 895"/>
                <a:gd name="T92" fmla="*/ 868 w 990"/>
                <a:gd name="T93" fmla="*/ 312 h 895"/>
                <a:gd name="T94" fmla="*/ 822 w 990"/>
                <a:gd name="T95" fmla="*/ 322 h 895"/>
                <a:gd name="T96" fmla="*/ 832 w 990"/>
                <a:gd name="T97" fmla="*/ 266 h 895"/>
                <a:gd name="T98" fmla="*/ 794 w 990"/>
                <a:gd name="T99" fmla="*/ 268 h 895"/>
                <a:gd name="T100" fmla="*/ 750 w 990"/>
                <a:gd name="T101" fmla="*/ 290 h 895"/>
                <a:gd name="T102" fmla="*/ 734 w 990"/>
                <a:gd name="T103" fmla="*/ 250 h 895"/>
                <a:gd name="T104" fmla="*/ 682 w 990"/>
                <a:gd name="T105" fmla="*/ 174 h 895"/>
                <a:gd name="T106" fmla="*/ 616 w 990"/>
                <a:gd name="T107" fmla="*/ 116 h 895"/>
                <a:gd name="T108" fmla="*/ 574 w 990"/>
                <a:gd name="T109" fmla="*/ 54 h 895"/>
                <a:gd name="T110" fmla="*/ 504 w 990"/>
                <a:gd name="T111" fmla="*/ 4 h 89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90"/>
                <a:gd name="T169" fmla="*/ 0 h 895"/>
                <a:gd name="T170" fmla="*/ 990 w 990"/>
                <a:gd name="T171" fmla="*/ 895 h 89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90" h="895">
                  <a:moveTo>
                    <a:pt x="520" y="8"/>
                  </a:moveTo>
                  <a:cubicBezTo>
                    <a:pt x="509" y="6"/>
                    <a:pt x="504" y="2"/>
                    <a:pt x="494" y="0"/>
                  </a:cubicBezTo>
                  <a:cubicBezTo>
                    <a:pt x="482" y="2"/>
                    <a:pt x="483" y="6"/>
                    <a:pt x="474" y="12"/>
                  </a:cubicBezTo>
                  <a:cubicBezTo>
                    <a:pt x="468" y="20"/>
                    <a:pt x="468" y="30"/>
                    <a:pt x="462" y="38"/>
                  </a:cubicBezTo>
                  <a:cubicBezTo>
                    <a:pt x="460" y="49"/>
                    <a:pt x="459" y="52"/>
                    <a:pt x="450" y="58"/>
                  </a:cubicBezTo>
                  <a:cubicBezTo>
                    <a:pt x="434" y="82"/>
                    <a:pt x="445" y="97"/>
                    <a:pt x="412" y="108"/>
                  </a:cubicBezTo>
                  <a:cubicBezTo>
                    <a:pt x="411" y="111"/>
                    <a:pt x="409" y="113"/>
                    <a:pt x="408" y="116"/>
                  </a:cubicBezTo>
                  <a:cubicBezTo>
                    <a:pt x="407" y="121"/>
                    <a:pt x="408" y="126"/>
                    <a:pt x="406" y="130"/>
                  </a:cubicBezTo>
                  <a:cubicBezTo>
                    <a:pt x="403" y="138"/>
                    <a:pt x="388" y="136"/>
                    <a:pt x="382" y="140"/>
                  </a:cubicBezTo>
                  <a:cubicBezTo>
                    <a:pt x="375" y="144"/>
                    <a:pt x="371" y="153"/>
                    <a:pt x="364" y="156"/>
                  </a:cubicBezTo>
                  <a:cubicBezTo>
                    <a:pt x="357" y="159"/>
                    <a:pt x="342" y="164"/>
                    <a:pt x="342" y="164"/>
                  </a:cubicBezTo>
                  <a:cubicBezTo>
                    <a:pt x="337" y="172"/>
                    <a:pt x="334" y="180"/>
                    <a:pt x="330" y="188"/>
                  </a:cubicBezTo>
                  <a:cubicBezTo>
                    <a:pt x="325" y="220"/>
                    <a:pt x="318" y="214"/>
                    <a:pt x="298" y="228"/>
                  </a:cubicBezTo>
                  <a:cubicBezTo>
                    <a:pt x="293" y="235"/>
                    <a:pt x="293" y="248"/>
                    <a:pt x="288" y="254"/>
                  </a:cubicBezTo>
                  <a:cubicBezTo>
                    <a:pt x="278" y="266"/>
                    <a:pt x="244" y="263"/>
                    <a:pt x="232" y="264"/>
                  </a:cubicBezTo>
                  <a:cubicBezTo>
                    <a:pt x="212" y="274"/>
                    <a:pt x="189" y="267"/>
                    <a:pt x="170" y="280"/>
                  </a:cubicBezTo>
                  <a:cubicBezTo>
                    <a:pt x="161" y="278"/>
                    <a:pt x="156" y="273"/>
                    <a:pt x="148" y="270"/>
                  </a:cubicBezTo>
                  <a:cubicBezTo>
                    <a:pt x="145" y="247"/>
                    <a:pt x="139" y="242"/>
                    <a:pt x="120" y="230"/>
                  </a:cubicBezTo>
                  <a:cubicBezTo>
                    <a:pt x="120" y="242"/>
                    <a:pt x="113" y="240"/>
                    <a:pt x="106" y="244"/>
                  </a:cubicBezTo>
                  <a:cubicBezTo>
                    <a:pt x="101" y="248"/>
                    <a:pt x="95" y="248"/>
                    <a:pt x="90" y="256"/>
                  </a:cubicBezTo>
                  <a:cubicBezTo>
                    <a:pt x="89" y="269"/>
                    <a:pt x="81" y="282"/>
                    <a:pt x="76" y="294"/>
                  </a:cubicBezTo>
                  <a:cubicBezTo>
                    <a:pt x="75" y="297"/>
                    <a:pt x="69" y="292"/>
                    <a:pt x="66" y="292"/>
                  </a:cubicBezTo>
                  <a:cubicBezTo>
                    <a:pt x="64" y="292"/>
                    <a:pt x="62" y="295"/>
                    <a:pt x="60" y="296"/>
                  </a:cubicBezTo>
                  <a:cubicBezTo>
                    <a:pt x="56" y="309"/>
                    <a:pt x="56" y="310"/>
                    <a:pt x="44" y="314"/>
                  </a:cubicBezTo>
                  <a:cubicBezTo>
                    <a:pt x="37" y="332"/>
                    <a:pt x="26" y="337"/>
                    <a:pt x="12" y="346"/>
                  </a:cubicBezTo>
                  <a:cubicBezTo>
                    <a:pt x="6" y="364"/>
                    <a:pt x="16" y="336"/>
                    <a:pt x="4" y="360"/>
                  </a:cubicBezTo>
                  <a:cubicBezTo>
                    <a:pt x="2" y="364"/>
                    <a:pt x="0" y="372"/>
                    <a:pt x="0" y="372"/>
                  </a:cubicBezTo>
                  <a:cubicBezTo>
                    <a:pt x="1" y="388"/>
                    <a:pt x="11" y="390"/>
                    <a:pt x="22" y="402"/>
                  </a:cubicBezTo>
                  <a:cubicBezTo>
                    <a:pt x="33" y="413"/>
                    <a:pt x="33" y="419"/>
                    <a:pt x="48" y="422"/>
                  </a:cubicBezTo>
                  <a:cubicBezTo>
                    <a:pt x="55" y="426"/>
                    <a:pt x="59" y="414"/>
                    <a:pt x="64" y="416"/>
                  </a:cubicBezTo>
                  <a:cubicBezTo>
                    <a:pt x="69" y="418"/>
                    <a:pt x="83" y="423"/>
                    <a:pt x="82" y="436"/>
                  </a:cubicBezTo>
                  <a:cubicBezTo>
                    <a:pt x="79" y="459"/>
                    <a:pt x="66" y="472"/>
                    <a:pt x="56" y="492"/>
                  </a:cubicBezTo>
                  <a:cubicBezTo>
                    <a:pt x="60" y="518"/>
                    <a:pt x="60" y="497"/>
                    <a:pt x="66" y="514"/>
                  </a:cubicBezTo>
                  <a:cubicBezTo>
                    <a:pt x="68" y="520"/>
                    <a:pt x="64" y="514"/>
                    <a:pt x="72" y="518"/>
                  </a:cubicBezTo>
                  <a:cubicBezTo>
                    <a:pt x="74" y="522"/>
                    <a:pt x="73" y="535"/>
                    <a:pt x="80" y="538"/>
                  </a:cubicBezTo>
                  <a:cubicBezTo>
                    <a:pt x="87" y="541"/>
                    <a:pt x="106" y="539"/>
                    <a:pt x="114" y="538"/>
                  </a:cubicBezTo>
                  <a:cubicBezTo>
                    <a:pt x="119" y="539"/>
                    <a:pt x="128" y="530"/>
                    <a:pt x="130" y="534"/>
                  </a:cubicBezTo>
                  <a:cubicBezTo>
                    <a:pt x="133" y="540"/>
                    <a:pt x="123" y="558"/>
                    <a:pt x="128" y="562"/>
                  </a:cubicBezTo>
                  <a:cubicBezTo>
                    <a:pt x="135" y="573"/>
                    <a:pt x="136" y="579"/>
                    <a:pt x="122" y="582"/>
                  </a:cubicBezTo>
                  <a:cubicBezTo>
                    <a:pt x="123" y="587"/>
                    <a:pt x="132" y="592"/>
                    <a:pt x="138" y="596"/>
                  </a:cubicBezTo>
                  <a:cubicBezTo>
                    <a:pt x="143" y="599"/>
                    <a:pt x="148" y="612"/>
                    <a:pt x="148" y="612"/>
                  </a:cubicBezTo>
                  <a:cubicBezTo>
                    <a:pt x="150" y="621"/>
                    <a:pt x="155" y="633"/>
                    <a:pt x="160" y="642"/>
                  </a:cubicBezTo>
                  <a:cubicBezTo>
                    <a:pt x="163" y="653"/>
                    <a:pt x="161" y="672"/>
                    <a:pt x="164" y="678"/>
                  </a:cubicBezTo>
                  <a:cubicBezTo>
                    <a:pt x="166" y="685"/>
                    <a:pt x="173" y="674"/>
                    <a:pt x="176" y="676"/>
                  </a:cubicBezTo>
                  <a:cubicBezTo>
                    <a:pt x="179" y="678"/>
                    <a:pt x="181" y="689"/>
                    <a:pt x="184" y="690"/>
                  </a:cubicBezTo>
                  <a:cubicBezTo>
                    <a:pt x="188" y="693"/>
                    <a:pt x="192" y="685"/>
                    <a:pt x="196" y="682"/>
                  </a:cubicBezTo>
                  <a:cubicBezTo>
                    <a:pt x="204" y="677"/>
                    <a:pt x="217" y="678"/>
                    <a:pt x="226" y="672"/>
                  </a:cubicBezTo>
                  <a:cubicBezTo>
                    <a:pt x="273" y="676"/>
                    <a:pt x="226" y="670"/>
                    <a:pt x="256" y="690"/>
                  </a:cubicBezTo>
                  <a:cubicBezTo>
                    <a:pt x="280" y="674"/>
                    <a:pt x="287" y="695"/>
                    <a:pt x="270" y="670"/>
                  </a:cubicBezTo>
                  <a:cubicBezTo>
                    <a:pt x="284" y="665"/>
                    <a:pt x="276" y="678"/>
                    <a:pt x="282" y="686"/>
                  </a:cubicBezTo>
                  <a:cubicBezTo>
                    <a:pt x="287" y="691"/>
                    <a:pt x="298" y="684"/>
                    <a:pt x="304" y="688"/>
                  </a:cubicBezTo>
                  <a:cubicBezTo>
                    <a:pt x="310" y="692"/>
                    <a:pt x="314" y="706"/>
                    <a:pt x="320" y="708"/>
                  </a:cubicBezTo>
                  <a:cubicBezTo>
                    <a:pt x="326" y="717"/>
                    <a:pt x="332" y="699"/>
                    <a:pt x="342" y="702"/>
                  </a:cubicBezTo>
                  <a:cubicBezTo>
                    <a:pt x="347" y="705"/>
                    <a:pt x="345" y="712"/>
                    <a:pt x="348" y="716"/>
                  </a:cubicBezTo>
                  <a:cubicBezTo>
                    <a:pt x="351" y="720"/>
                    <a:pt x="357" y="725"/>
                    <a:pt x="362" y="724"/>
                  </a:cubicBezTo>
                  <a:cubicBezTo>
                    <a:pt x="366" y="713"/>
                    <a:pt x="362" y="720"/>
                    <a:pt x="376" y="712"/>
                  </a:cubicBezTo>
                  <a:cubicBezTo>
                    <a:pt x="380" y="710"/>
                    <a:pt x="388" y="704"/>
                    <a:pt x="388" y="704"/>
                  </a:cubicBezTo>
                  <a:cubicBezTo>
                    <a:pt x="392" y="707"/>
                    <a:pt x="397" y="713"/>
                    <a:pt x="402" y="722"/>
                  </a:cubicBezTo>
                  <a:cubicBezTo>
                    <a:pt x="403" y="729"/>
                    <a:pt x="392" y="741"/>
                    <a:pt x="394" y="746"/>
                  </a:cubicBezTo>
                  <a:cubicBezTo>
                    <a:pt x="396" y="751"/>
                    <a:pt x="410" y="753"/>
                    <a:pt x="416" y="756"/>
                  </a:cubicBezTo>
                  <a:cubicBezTo>
                    <a:pt x="425" y="753"/>
                    <a:pt x="423" y="759"/>
                    <a:pt x="432" y="762"/>
                  </a:cubicBezTo>
                  <a:cubicBezTo>
                    <a:pt x="441" y="759"/>
                    <a:pt x="449" y="754"/>
                    <a:pt x="436" y="780"/>
                  </a:cubicBezTo>
                  <a:cubicBezTo>
                    <a:pt x="434" y="784"/>
                    <a:pt x="424" y="788"/>
                    <a:pt x="424" y="788"/>
                  </a:cubicBezTo>
                  <a:cubicBezTo>
                    <a:pt x="420" y="799"/>
                    <a:pt x="422" y="797"/>
                    <a:pt x="428" y="806"/>
                  </a:cubicBezTo>
                  <a:cubicBezTo>
                    <a:pt x="438" y="803"/>
                    <a:pt x="433" y="806"/>
                    <a:pt x="440" y="816"/>
                  </a:cubicBezTo>
                  <a:cubicBezTo>
                    <a:pt x="441" y="825"/>
                    <a:pt x="438" y="845"/>
                    <a:pt x="448" y="830"/>
                  </a:cubicBezTo>
                  <a:cubicBezTo>
                    <a:pt x="461" y="849"/>
                    <a:pt x="451" y="805"/>
                    <a:pt x="466" y="842"/>
                  </a:cubicBezTo>
                  <a:cubicBezTo>
                    <a:pt x="470" y="852"/>
                    <a:pt x="506" y="858"/>
                    <a:pt x="514" y="858"/>
                  </a:cubicBezTo>
                  <a:cubicBezTo>
                    <a:pt x="518" y="874"/>
                    <a:pt x="510" y="872"/>
                    <a:pt x="524" y="880"/>
                  </a:cubicBezTo>
                  <a:cubicBezTo>
                    <a:pt x="526" y="881"/>
                    <a:pt x="530" y="886"/>
                    <a:pt x="532" y="888"/>
                  </a:cubicBezTo>
                  <a:cubicBezTo>
                    <a:pt x="534" y="889"/>
                    <a:pt x="534" y="875"/>
                    <a:pt x="536" y="876"/>
                  </a:cubicBezTo>
                  <a:cubicBezTo>
                    <a:pt x="542" y="895"/>
                    <a:pt x="543" y="884"/>
                    <a:pt x="560" y="880"/>
                  </a:cubicBezTo>
                  <a:cubicBezTo>
                    <a:pt x="554" y="872"/>
                    <a:pt x="547" y="869"/>
                    <a:pt x="538" y="866"/>
                  </a:cubicBezTo>
                  <a:cubicBezTo>
                    <a:pt x="534" y="861"/>
                    <a:pt x="551" y="857"/>
                    <a:pt x="556" y="854"/>
                  </a:cubicBezTo>
                  <a:cubicBezTo>
                    <a:pt x="561" y="851"/>
                    <a:pt x="564" y="851"/>
                    <a:pt x="568" y="848"/>
                  </a:cubicBezTo>
                  <a:cubicBezTo>
                    <a:pt x="571" y="822"/>
                    <a:pt x="567" y="831"/>
                    <a:pt x="582" y="836"/>
                  </a:cubicBezTo>
                  <a:cubicBezTo>
                    <a:pt x="611" y="830"/>
                    <a:pt x="602" y="818"/>
                    <a:pt x="604" y="786"/>
                  </a:cubicBezTo>
                  <a:cubicBezTo>
                    <a:pt x="607" y="775"/>
                    <a:pt x="608" y="776"/>
                    <a:pt x="606" y="772"/>
                  </a:cubicBezTo>
                  <a:cubicBezTo>
                    <a:pt x="604" y="768"/>
                    <a:pt x="599" y="770"/>
                    <a:pt x="594" y="764"/>
                  </a:cubicBezTo>
                  <a:cubicBezTo>
                    <a:pt x="591" y="759"/>
                    <a:pt x="580" y="745"/>
                    <a:pt x="578" y="736"/>
                  </a:cubicBezTo>
                  <a:cubicBezTo>
                    <a:pt x="576" y="727"/>
                    <a:pt x="579" y="716"/>
                    <a:pt x="582" y="708"/>
                  </a:cubicBezTo>
                  <a:cubicBezTo>
                    <a:pt x="589" y="698"/>
                    <a:pt x="593" y="701"/>
                    <a:pt x="596" y="688"/>
                  </a:cubicBezTo>
                  <a:cubicBezTo>
                    <a:pt x="593" y="679"/>
                    <a:pt x="590" y="674"/>
                    <a:pt x="588" y="664"/>
                  </a:cubicBezTo>
                  <a:cubicBezTo>
                    <a:pt x="588" y="660"/>
                    <a:pt x="593" y="650"/>
                    <a:pt x="598" y="650"/>
                  </a:cubicBezTo>
                  <a:cubicBezTo>
                    <a:pt x="603" y="650"/>
                    <a:pt x="610" y="666"/>
                    <a:pt x="616" y="666"/>
                  </a:cubicBezTo>
                  <a:cubicBezTo>
                    <a:pt x="622" y="666"/>
                    <a:pt x="630" y="652"/>
                    <a:pt x="634" y="648"/>
                  </a:cubicBezTo>
                  <a:cubicBezTo>
                    <a:pt x="635" y="646"/>
                    <a:pt x="636" y="642"/>
                    <a:pt x="638" y="642"/>
                  </a:cubicBezTo>
                  <a:cubicBezTo>
                    <a:pt x="645" y="641"/>
                    <a:pt x="644" y="649"/>
                    <a:pt x="646" y="652"/>
                  </a:cubicBezTo>
                  <a:cubicBezTo>
                    <a:pt x="649" y="656"/>
                    <a:pt x="655" y="659"/>
                    <a:pt x="658" y="664"/>
                  </a:cubicBezTo>
                  <a:cubicBezTo>
                    <a:pt x="659" y="666"/>
                    <a:pt x="661" y="668"/>
                    <a:pt x="662" y="670"/>
                  </a:cubicBezTo>
                  <a:cubicBezTo>
                    <a:pt x="659" y="671"/>
                    <a:pt x="657" y="674"/>
                    <a:pt x="654" y="674"/>
                  </a:cubicBezTo>
                  <a:cubicBezTo>
                    <a:pt x="652" y="674"/>
                    <a:pt x="649" y="670"/>
                    <a:pt x="648" y="672"/>
                  </a:cubicBezTo>
                  <a:cubicBezTo>
                    <a:pt x="646" y="675"/>
                    <a:pt x="656" y="686"/>
                    <a:pt x="660" y="686"/>
                  </a:cubicBezTo>
                  <a:cubicBezTo>
                    <a:pt x="679" y="687"/>
                    <a:pt x="697" y="687"/>
                    <a:pt x="716" y="688"/>
                  </a:cubicBezTo>
                  <a:cubicBezTo>
                    <a:pt x="715" y="704"/>
                    <a:pt x="718" y="721"/>
                    <a:pt x="714" y="736"/>
                  </a:cubicBezTo>
                  <a:cubicBezTo>
                    <a:pt x="713" y="740"/>
                    <a:pt x="702" y="740"/>
                    <a:pt x="702" y="740"/>
                  </a:cubicBezTo>
                  <a:cubicBezTo>
                    <a:pt x="701" y="756"/>
                    <a:pt x="705" y="773"/>
                    <a:pt x="700" y="788"/>
                  </a:cubicBezTo>
                  <a:cubicBezTo>
                    <a:pt x="692" y="810"/>
                    <a:pt x="676" y="772"/>
                    <a:pt x="686" y="800"/>
                  </a:cubicBezTo>
                  <a:cubicBezTo>
                    <a:pt x="666" y="786"/>
                    <a:pt x="689" y="804"/>
                    <a:pt x="690" y="806"/>
                  </a:cubicBezTo>
                  <a:cubicBezTo>
                    <a:pt x="700" y="805"/>
                    <a:pt x="711" y="808"/>
                    <a:pt x="720" y="804"/>
                  </a:cubicBezTo>
                  <a:cubicBezTo>
                    <a:pt x="724" y="802"/>
                    <a:pt x="724" y="792"/>
                    <a:pt x="724" y="792"/>
                  </a:cubicBezTo>
                  <a:cubicBezTo>
                    <a:pt x="728" y="744"/>
                    <a:pt x="725" y="781"/>
                    <a:pt x="740" y="758"/>
                  </a:cubicBezTo>
                  <a:cubicBezTo>
                    <a:pt x="741" y="752"/>
                    <a:pt x="744" y="757"/>
                    <a:pt x="748" y="752"/>
                  </a:cubicBezTo>
                  <a:cubicBezTo>
                    <a:pt x="751" y="749"/>
                    <a:pt x="750" y="741"/>
                    <a:pt x="754" y="742"/>
                  </a:cubicBezTo>
                  <a:cubicBezTo>
                    <a:pt x="759" y="741"/>
                    <a:pt x="770" y="754"/>
                    <a:pt x="778" y="756"/>
                  </a:cubicBezTo>
                  <a:cubicBezTo>
                    <a:pt x="786" y="758"/>
                    <a:pt x="797" y="751"/>
                    <a:pt x="802" y="752"/>
                  </a:cubicBezTo>
                  <a:cubicBezTo>
                    <a:pt x="806" y="754"/>
                    <a:pt x="805" y="759"/>
                    <a:pt x="806" y="764"/>
                  </a:cubicBezTo>
                  <a:cubicBezTo>
                    <a:pt x="808" y="768"/>
                    <a:pt x="812" y="775"/>
                    <a:pt x="816" y="774"/>
                  </a:cubicBezTo>
                  <a:cubicBezTo>
                    <a:pt x="820" y="773"/>
                    <a:pt x="834" y="766"/>
                    <a:pt x="832" y="760"/>
                  </a:cubicBezTo>
                  <a:cubicBezTo>
                    <a:pt x="829" y="752"/>
                    <a:pt x="812" y="746"/>
                    <a:pt x="806" y="740"/>
                  </a:cubicBezTo>
                  <a:cubicBezTo>
                    <a:pt x="804" y="735"/>
                    <a:pt x="816" y="716"/>
                    <a:pt x="822" y="714"/>
                  </a:cubicBezTo>
                  <a:cubicBezTo>
                    <a:pt x="828" y="712"/>
                    <a:pt x="840" y="730"/>
                    <a:pt x="842" y="726"/>
                  </a:cubicBezTo>
                  <a:cubicBezTo>
                    <a:pt x="852" y="716"/>
                    <a:pt x="848" y="695"/>
                    <a:pt x="836" y="692"/>
                  </a:cubicBezTo>
                  <a:cubicBezTo>
                    <a:pt x="814" y="695"/>
                    <a:pt x="814" y="708"/>
                    <a:pt x="812" y="684"/>
                  </a:cubicBezTo>
                  <a:cubicBezTo>
                    <a:pt x="815" y="673"/>
                    <a:pt x="817" y="676"/>
                    <a:pt x="826" y="670"/>
                  </a:cubicBezTo>
                  <a:cubicBezTo>
                    <a:pt x="816" y="639"/>
                    <a:pt x="837" y="650"/>
                    <a:pt x="872" y="648"/>
                  </a:cubicBezTo>
                  <a:cubicBezTo>
                    <a:pt x="876" y="646"/>
                    <a:pt x="882" y="642"/>
                    <a:pt x="884" y="638"/>
                  </a:cubicBezTo>
                  <a:cubicBezTo>
                    <a:pt x="886" y="634"/>
                    <a:pt x="888" y="626"/>
                    <a:pt x="888" y="626"/>
                  </a:cubicBezTo>
                  <a:cubicBezTo>
                    <a:pt x="885" y="612"/>
                    <a:pt x="882" y="612"/>
                    <a:pt x="868" y="614"/>
                  </a:cubicBezTo>
                  <a:cubicBezTo>
                    <a:pt x="862" y="615"/>
                    <a:pt x="860" y="620"/>
                    <a:pt x="846" y="620"/>
                  </a:cubicBezTo>
                  <a:cubicBezTo>
                    <a:pt x="837" y="621"/>
                    <a:pt x="824" y="621"/>
                    <a:pt x="816" y="618"/>
                  </a:cubicBezTo>
                  <a:cubicBezTo>
                    <a:pt x="808" y="615"/>
                    <a:pt x="804" y="609"/>
                    <a:pt x="800" y="602"/>
                  </a:cubicBezTo>
                  <a:cubicBezTo>
                    <a:pt x="797" y="592"/>
                    <a:pt x="792" y="588"/>
                    <a:pt x="790" y="576"/>
                  </a:cubicBezTo>
                  <a:cubicBezTo>
                    <a:pt x="786" y="569"/>
                    <a:pt x="790" y="560"/>
                    <a:pt x="788" y="556"/>
                  </a:cubicBezTo>
                  <a:cubicBezTo>
                    <a:pt x="789" y="551"/>
                    <a:pt x="791" y="550"/>
                    <a:pt x="794" y="548"/>
                  </a:cubicBezTo>
                  <a:cubicBezTo>
                    <a:pt x="793" y="543"/>
                    <a:pt x="789" y="554"/>
                    <a:pt x="804" y="544"/>
                  </a:cubicBezTo>
                  <a:cubicBezTo>
                    <a:pt x="811" y="537"/>
                    <a:pt x="823" y="518"/>
                    <a:pt x="836" y="508"/>
                  </a:cubicBezTo>
                  <a:cubicBezTo>
                    <a:pt x="849" y="498"/>
                    <a:pt x="869" y="492"/>
                    <a:pt x="882" y="486"/>
                  </a:cubicBezTo>
                  <a:cubicBezTo>
                    <a:pt x="893" y="482"/>
                    <a:pt x="902" y="477"/>
                    <a:pt x="914" y="474"/>
                  </a:cubicBezTo>
                  <a:cubicBezTo>
                    <a:pt x="924" y="468"/>
                    <a:pt x="935" y="466"/>
                    <a:pt x="944" y="460"/>
                  </a:cubicBezTo>
                  <a:cubicBezTo>
                    <a:pt x="951" y="449"/>
                    <a:pt x="970" y="450"/>
                    <a:pt x="982" y="448"/>
                  </a:cubicBezTo>
                  <a:cubicBezTo>
                    <a:pt x="987" y="434"/>
                    <a:pt x="984" y="440"/>
                    <a:pt x="990" y="430"/>
                  </a:cubicBezTo>
                  <a:cubicBezTo>
                    <a:pt x="975" y="420"/>
                    <a:pt x="983" y="423"/>
                    <a:pt x="968" y="420"/>
                  </a:cubicBezTo>
                  <a:cubicBezTo>
                    <a:pt x="946" y="426"/>
                    <a:pt x="960" y="426"/>
                    <a:pt x="924" y="424"/>
                  </a:cubicBezTo>
                  <a:cubicBezTo>
                    <a:pt x="922" y="417"/>
                    <a:pt x="908" y="446"/>
                    <a:pt x="908" y="446"/>
                  </a:cubicBezTo>
                  <a:cubicBezTo>
                    <a:pt x="907" y="442"/>
                    <a:pt x="898" y="441"/>
                    <a:pt x="898" y="428"/>
                  </a:cubicBezTo>
                  <a:cubicBezTo>
                    <a:pt x="900" y="417"/>
                    <a:pt x="917" y="390"/>
                    <a:pt x="918" y="380"/>
                  </a:cubicBezTo>
                  <a:cubicBezTo>
                    <a:pt x="919" y="370"/>
                    <a:pt x="909" y="375"/>
                    <a:pt x="906" y="370"/>
                  </a:cubicBezTo>
                  <a:cubicBezTo>
                    <a:pt x="904" y="363"/>
                    <a:pt x="902" y="357"/>
                    <a:pt x="900" y="350"/>
                  </a:cubicBezTo>
                  <a:cubicBezTo>
                    <a:pt x="896" y="342"/>
                    <a:pt x="889" y="338"/>
                    <a:pt x="884" y="332"/>
                  </a:cubicBezTo>
                  <a:cubicBezTo>
                    <a:pt x="879" y="326"/>
                    <a:pt x="874" y="314"/>
                    <a:pt x="868" y="312"/>
                  </a:cubicBezTo>
                  <a:cubicBezTo>
                    <a:pt x="855" y="315"/>
                    <a:pt x="862" y="312"/>
                    <a:pt x="848" y="322"/>
                  </a:cubicBezTo>
                  <a:cubicBezTo>
                    <a:pt x="846" y="323"/>
                    <a:pt x="842" y="326"/>
                    <a:pt x="842" y="326"/>
                  </a:cubicBezTo>
                  <a:cubicBezTo>
                    <a:pt x="835" y="325"/>
                    <a:pt x="826" y="327"/>
                    <a:pt x="822" y="322"/>
                  </a:cubicBezTo>
                  <a:cubicBezTo>
                    <a:pt x="820" y="320"/>
                    <a:pt x="824" y="301"/>
                    <a:pt x="826" y="296"/>
                  </a:cubicBezTo>
                  <a:cubicBezTo>
                    <a:pt x="828" y="290"/>
                    <a:pt x="832" y="282"/>
                    <a:pt x="832" y="282"/>
                  </a:cubicBezTo>
                  <a:cubicBezTo>
                    <a:pt x="831" y="277"/>
                    <a:pt x="835" y="271"/>
                    <a:pt x="832" y="266"/>
                  </a:cubicBezTo>
                  <a:cubicBezTo>
                    <a:pt x="829" y="261"/>
                    <a:pt x="821" y="252"/>
                    <a:pt x="816" y="252"/>
                  </a:cubicBezTo>
                  <a:cubicBezTo>
                    <a:pt x="811" y="251"/>
                    <a:pt x="804" y="265"/>
                    <a:pt x="800" y="268"/>
                  </a:cubicBezTo>
                  <a:cubicBezTo>
                    <a:pt x="796" y="271"/>
                    <a:pt x="800" y="271"/>
                    <a:pt x="794" y="268"/>
                  </a:cubicBezTo>
                  <a:cubicBezTo>
                    <a:pt x="788" y="265"/>
                    <a:pt x="768" y="251"/>
                    <a:pt x="764" y="252"/>
                  </a:cubicBezTo>
                  <a:cubicBezTo>
                    <a:pt x="760" y="253"/>
                    <a:pt x="772" y="268"/>
                    <a:pt x="770" y="274"/>
                  </a:cubicBezTo>
                  <a:cubicBezTo>
                    <a:pt x="759" y="285"/>
                    <a:pt x="765" y="280"/>
                    <a:pt x="750" y="290"/>
                  </a:cubicBezTo>
                  <a:cubicBezTo>
                    <a:pt x="748" y="291"/>
                    <a:pt x="744" y="294"/>
                    <a:pt x="744" y="294"/>
                  </a:cubicBezTo>
                  <a:cubicBezTo>
                    <a:pt x="740" y="300"/>
                    <a:pt x="737" y="318"/>
                    <a:pt x="732" y="304"/>
                  </a:cubicBezTo>
                  <a:cubicBezTo>
                    <a:pt x="729" y="296"/>
                    <a:pt x="739" y="264"/>
                    <a:pt x="734" y="250"/>
                  </a:cubicBezTo>
                  <a:cubicBezTo>
                    <a:pt x="729" y="236"/>
                    <a:pt x="711" y="232"/>
                    <a:pt x="702" y="222"/>
                  </a:cubicBezTo>
                  <a:cubicBezTo>
                    <a:pt x="699" y="204"/>
                    <a:pt x="696" y="202"/>
                    <a:pt x="682" y="192"/>
                  </a:cubicBezTo>
                  <a:cubicBezTo>
                    <a:pt x="676" y="174"/>
                    <a:pt x="685" y="203"/>
                    <a:pt x="682" y="174"/>
                  </a:cubicBezTo>
                  <a:cubicBezTo>
                    <a:pt x="681" y="167"/>
                    <a:pt x="675" y="155"/>
                    <a:pt x="672" y="148"/>
                  </a:cubicBezTo>
                  <a:cubicBezTo>
                    <a:pt x="670" y="118"/>
                    <a:pt x="674" y="121"/>
                    <a:pt x="652" y="110"/>
                  </a:cubicBezTo>
                  <a:cubicBezTo>
                    <a:pt x="629" y="111"/>
                    <a:pt x="627" y="100"/>
                    <a:pt x="616" y="116"/>
                  </a:cubicBezTo>
                  <a:cubicBezTo>
                    <a:pt x="606" y="112"/>
                    <a:pt x="598" y="100"/>
                    <a:pt x="590" y="108"/>
                  </a:cubicBezTo>
                  <a:cubicBezTo>
                    <a:pt x="585" y="93"/>
                    <a:pt x="585" y="100"/>
                    <a:pt x="588" y="86"/>
                  </a:cubicBezTo>
                  <a:cubicBezTo>
                    <a:pt x="582" y="47"/>
                    <a:pt x="586" y="73"/>
                    <a:pt x="574" y="54"/>
                  </a:cubicBezTo>
                  <a:cubicBezTo>
                    <a:pt x="577" y="43"/>
                    <a:pt x="581" y="48"/>
                    <a:pt x="584" y="38"/>
                  </a:cubicBezTo>
                  <a:cubicBezTo>
                    <a:pt x="568" y="27"/>
                    <a:pt x="552" y="31"/>
                    <a:pt x="532" y="30"/>
                  </a:cubicBezTo>
                  <a:cubicBezTo>
                    <a:pt x="511" y="19"/>
                    <a:pt x="524" y="11"/>
                    <a:pt x="504" y="4"/>
                  </a:cubicBezTo>
                  <a:cubicBezTo>
                    <a:pt x="495" y="6"/>
                    <a:pt x="498" y="5"/>
                    <a:pt x="492" y="8"/>
                  </a:cubicBezTo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3798888" y="2506663"/>
              <a:ext cx="1379537" cy="1303337"/>
            </a:xfrm>
            <a:custGeom>
              <a:avLst/>
              <a:gdLst>
                <a:gd name="T0" fmla="*/ 395 w 869"/>
                <a:gd name="T1" fmla="*/ 225 h 821"/>
                <a:gd name="T2" fmla="*/ 421 w 869"/>
                <a:gd name="T3" fmla="*/ 225 h 821"/>
                <a:gd name="T4" fmla="*/ 479 w 869"/>
                <a:gd name="T5" fmla="*/ 259 h 821"/>
                <a:gd name="T6" fmla="*/ 529 w 869"/>
                <a:gd name="T7" fmla="*/ 301 h 821"/>
                <a:gd name="T8" fmla="*/ 563 w 869"/>
                <a:gd name="T9" fmla="*/ 301 h 821"/>
                <a:gd name="T10" fmla="*/ 597 w 869"/>
                <a:gd name="T11" fmla="*/ 329 h 821"/>
                <a:gd name="T12" fmla="*/ 699 w 869"/>
                <a:gd name="T13" fmla="*/ 369 h 821"/>
                <a:gd name="T14" fmla="*/ 745 w 869"/>
                <a:gd name="T15" fmla="*/ 369 h 821"/>
                <a:gd name="T16" fmla="*/ 779 w 869"/>
                <a:gd name="T17" fmla="*/ 389 h 821"/>
                <a:gd name="T18" fmla="*/ 811 w 869"/>
                <a:gd name="T19" fmla="*/ 441 h 821"/>
                <a:gd name="T20" fmla="*/ 819 w 869"/>
                <a:gd name="T21" fmla="*/ 475 h 821"/>
                <a:gd name="T22" fmla="*/ 793 w 869"/>
                <a:gd name="T23" fmla="*/ 493 h 821"/>
                <a:gd name="T24" fmla="*/ 811 w 869"/>
                <a:gd name="T25" fmla="*/ 519 h 821"/>
                <a:gd name="T26" fmla="*/ 805 w 869"/>
                <a:gd name="T27" fmla="*/ 543 h 821"/>
                <a:gd name="T28" fmla="*/ 851 w 869"/>
                <a:gd name="T29" fmla="*/ 559 h 821"/>
                <a:gd name="T30" fmla="*/ 795 w 869"/>
                <a:gd name="T31" fmla="*/ 593 h 821"/>
                <a:gd name="T32" fmla="*/ 735 w 869"/>
                <a:gd name="T33" fmla="*/ 653 h 821"/>
                <a:gd name="T34" fmla="*/ 739 w 869"/>
                <a:gd name="T35" fmla="*/ 711 h 821"/>
                <a:gd name="T36" fmla="*/ 723 w 869"/>
                <a:gd name="T37" fmla="*/ 795 h 821"/>
                <a:gd name="T38" fmla="*/ 721 w 869"/>
                <a:gd name="T39" fmla="*/ 799 h 821"/>
                <a:gd name="T40" fmla="*/ 689 w 869"/>
                <a:gd name="T41" fmla="*/ 821 h 821"/>
                <a:gd name="T42" fmla="*/ 655 w 869"/>
                <a:gd name="T43" fmla="*/ 791 h 821"/>
                <a:gd name="T44" fmla="*/ 657 w 869"/>
                <a:gd name="T45" fmla="*/ 743 h 821"/>
                <a:gd name="T46" fmla="*/ 623 w 869"/>
                <a:gd name="T47" fmla="*/ 739 h 821"/>
                <a:gd name="T48" fmla="*/ 563 w 869"/>
                <a:gd name="T49" fmla="*/ 703 h 821"/>
                <a:gd name="T50" fmla="*/ 527 w 869"/>
                <a:gd name="T51" fmla="*/ 661 h 821"/>
                <a:gd name="T52" fmla="*/ 485 w 869"/>
                <a:gd name="T53" fmla="*/ 659 h 821"/>
                <a:gd name="T54" fmla="*/ 447 w 869"/>
                <a:gd name="T55" fmla="*/ 683 h 821"/>
                <a:gd name="T56" fmla="*/ 409 w 869"/>
                <a:gd name="T57" fmla="*/ 675 h 821"/>
                <a:gd name="T58" fmla="*/ 381 w 869"/>
                <a:gd name="T59" fmla="*/ 683 h 821"/>
                <a:gd name="T60" fmla="*/ 337 w 869"/>
                <a:gd name="T61" fmla="*/ 651 h 821"/>
                <a:gd name="T62" fmla="*/ 271 w 869"/>
                <a:gd name="T63" fmla="*/ 679 h 821"/>
                <a:gd name="T64" fmla="*/ 225 w 869"/>
                <a:gd name="T65" fmla="*/ 661 h 821"/>
                <a:gd name="T66" fmla="*/ 209 w 869"/>
                <a:gd name="T67" fmla="*/ 621 h 821"/>
                <a:gd name="T68" fmla="*/ 187 w 869"/>
                <a:gd name="T69" fmla="*/ 659 h 821"/>
                <a:gd name="T70" fmla="*/ 201 w 869"/>
                <a:gd name="T71" fmla="*/ 727 h 821"/>
                <a:gd name="T72" fmla="*/ 225 w 869"/>
                <a:gd name="T73" fmla="*/ 755 h 821"/>
                <a:gd name="T74" fmla="*/ 155 w 869"/>
                <a:gd name="T75" fmla="*/ 775 h 821"/>
                <a:gd name="T76" fmla="*/ 145 w 869"/>
                <a:gd name="T77" fmla="*/ 667 h 821"/>
                <a:gd name="T78" fmla="*/ 159 w 869"/>
                <a:gd name="T79" fmla="*/ 613 h 821"/>
                <a:gd name="T80" fmla="*/ 225 w 869"/>
                <a:gd name="T81" fmla="*/ 553 h 821"/>
                <a:gd name="T82" fmla="*/ 231 w 869"/>
                <a:gd name="T83" fmla="*/ 481 h 821"/>
                <a:gd name="T84" fmla="*/ 171 w 869"/>
                <a:gd name="T85" fmla="*/ 451 h 821"/>
                <a:gd name="T86" fmla="*/ 139 w 869"/>
                <a:gd name="T87" fmla="*/ 457 h 821"/>
                <a:gd name="T88" fmla="*/ 81 w 869"/>
                <a:gd name="T89" fmla="*/ 447 h 821"/>
                <a:gd name="T90" fmla="*/ 61 w 869"/>
                <a:gd name="T91" fmla="*/ 393 h 821"/>
                <a:gd name="T92" fmla="*/ 51 w 869"/>
                <a:gd name="T93" fmla="*/ 367 h 821"/>
                <a:gd name="T94" fmla="*/ 51 w 869"/>
                <a:gd name="T95" fmla="*/ 321 h 821"/>
                <a:gd name="T96" fmla="*/ 19 w 869"/>
                <a:gd name="T97" fmla="*/ 187 h 821"/>
                <a:gd name="T98" fmla="*/ 29 w 869"/>
                <a:gd name="T99" fmla="*/ 53 h 821"/>
                <a:gd name="T100" fmla="*/ 89 w 869"/>
                <a:gd name="T101" fmla="*/ 3 h 821"/>
                <a:gd name="T102" fmla="*/ 101 w 869"/>
                <a:gd name="T103" fmla="*/ 55 h 821"/>
                <a:gd name="T104" fmla="*/ 151 w 869"/>
                <a:gd name="T105" fmla="*/ 93 h 821"/>
                <a:gd name="T106" fmla="*/ 223 w 869"/>
                <a:gd name="T107" fmla="*/ 157 h 821"/>
                <a:gd name="T108" fmla="*/ 265 w 869"/>
                <a:gd name="T109" fmla="*/ 189 h 821"/>
                <a:gd name="T110" fmla="*/ 305 w 869"/>
                <a:gd name="T111" fmla="*/ 199 h 821"/>
                <a:gd name="T112" fmla="*/ 341 w 869"/>
                <a:gd name="T113" fmla="*/ 209 h 821"/>
                <a:gd name="T114" fmla="*/ 373 w 869"/>
                <a:gd name="T115" fmla="*/ 217 h 8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69"/>
                <a:gd name="T175" fmla="*/ 0 h 821"/>
                <a:gd name="T176" fmla="*/ 869 w 869"/>
                <a:gd name="T177" fmla="*/ 821 h 8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69" h="821">
                  <a:moveTo>
                    <a:pt x="349" y="201"/>
                  </a:moveTo>
                  <a:cubicBezTo>
                    <a:pt x="358" y="198"/>
                    <a:pt x="362" y="200"/>
                    <a:pt x="369" y="205"/>
                  </a:cubicBezTo>
                  <a:cubicBezTo>
                    <a:pt x="373" y="216"/>
                    <a:pt x="385" y="222"/>
                    <a:pt x="395" y="225"/>
                  </a:cubicBezTo>
                  <a:cubicBezTo>
                    <a:pt x="400" y="218"/>
                    <a:pt x="400" y="214"/>
                    <a:pt x="407" y="209"/>
                  </a:cubicBezTo>
                  <a:cubicBezTo>
                    <a:pt x="408" y="213"/>
                    <a:pt x="406" y="218"/>
                    <a:pt x="409" y="221"/>
                  </a:cubicBezTo>
                  <a:cubicBezTo>
                    <a:pt x="412" y="224"/>
                    <a:pt x="421" y="225"/>
                    <a:pt x="421" y="225"/>
                  </a:cubicBezTo>
                  <a:cubicBezTo>
                    <a:pt x="433" y="244"/>
                    <a:pt x="430" y="251"/>
                    <a:pt x="457" y="253"/>
                  </a:cubicBezTo>
                  <a:cubicBezTo>
                    <a:pt x="470" y="273"/>
                    <a:pt x="447" y="227"/>
                    <a:pt x="477" y="249"/>
                  </a:cubicBezTo>
                  <a:cubicBezTo>
                    <a:pt x="480" y="251"/>
                    <a:pt x="477" y="256"/>
                    <a:pt x="479" y="259"/>
                  </a:cubicBezTo>
                  <a:cubicBezTo>
                    <a:pt x="481" y="263"/>
                    <a:pt x="490" y="264"/>
                    <a:pt x="493" y="265"/>
                  </a:cubicBezTo>
                  <a:cubicBezTo>
                    <a:pt x="498" y="288"/>
                    <a:pt x="493" y="285"/>
                    <a:pt x="513" y="289"/>
                  </a:cubicBezTo>
                  <a:cubicBezTo>
                    <a:pt x="516" y="298"/>
                    <a:pt x="520" y="299"/>
                    <a:pt x="529" y="301"/>
                  </a:cubicBezTo>
                  <a:cubicBezTo>
                    <a:pt x="530" y="304"/>
                    <a:pt x="529" y="309"/>
                    <a:pt x="531" y="311"/>
                  </a:cubicBezTo>
                  <a:cubicBezTo>
                    <a:pt x="534" y="314"/>
                    <a:pt x="543" y="315"/>
                    <a:pt x="543" y="315"/>
                  </a:cubicBezTo>
                  <a:cubicBezTo>
                    <a:pt x="549" y="315"/>
                    <a:pt x="557" y="301"/>
                    <a:pt x="563" y="301"/>
                  </a:cubicBezTo>
                  <a:cubicBezTo>
                    <a:pt x="569" y="301"/>
                    <a:pt x="577" y="311"/>
                    <a:pt x="581" y="315"/>
                  </a:cubicBezTo>
                  <a:cubicBezTo>
                    <a:pt x="585" y="317"/>
                    <a:pt x="584" y="326"/>
                    <a:pt x="589" y="327"/>
                  </a:cubicBezTo>
                  <a:cubicBezTo>
                    <a:pt x="592" y="328"/>
                    <a:pt x="594" y="328"/>
                    <a:pt x="597" y="329"/>
                  </a:cubicBezTo>
                  <a:cubicBezTo>
                    <a:pt x="611" y="338"/>
                    <a:pt x="618" y="337"/>
                    <a:pt x="639" y="335"/>
                  </a:cubicBezTo>
                  <a:cubicBezTo>
                    <a:pt x="649" y="338"/>
                    <a:pt x="647" y="365"/>
                    <a:pt x="651" y="365"/>
                  </a:cubicBezTo>
                  <a:cubicBezTo>
                    <a:pt x="682" y="368"/>
                    <a:pt x="666" y="366"/>
                    <a:pt x="699" y="369"/>
                  </a:cubicBezTo>
                  <a:cubicBezTo>
                    <a:pt x="703" y="382"/>
                    <a:pt x="716" y="375"/>
                    <a:pt x="725" y="369"/>
                  </a:cubicBezTo>
                  <a:cubicBezTo>
                    <a:pt x="726" y="367"/>
                    <a:pt x="725" y="363"/>
                    <a:pt x="727" y="363"/>
                  </a:cubicBezTo>
                  <a:cubicBezTo>
                    <a:pt x="733" y="362"/>
                    <a:pt x="745" y="369"/>
                    <a:pt x="745" y="369"/>
                  </a:cubicBezTo>
                  <a:cubicBezTo>
                    <a:pt x="754" y="367"/>
                    <a:pt x="761" y="362"/>
                    <a:pt x="769" y="365"/>
                  </a:cubicBezTo>
                  <a:cubicBezTo>
                    <a:pt x="773" y="365"/>
                    <a:pt x="775" y="369"/>
                    <a:pt x="777" y="373"/>
                  </a:cubicBezTo>
                  <a:cubicBezTo>
                    <a:pt x="779" y="377"/>
                    <a:pt x="778" y="383"/>
                    <a:pt x="779" y="389"/>
                  </a:cubicBezTo>
                  <a:cubicBezTo>
                    <a:pt x="782" y="395"/>
                    <a:pt x="785" y="407"/>
                    <a:pt x="785" y="407"/>
                  </a:cubicBezTo>
                  <a:cubicBezTo>
                    <a:pt x="786" y="411"/>
                    <a:pt x="789" y="431"/>
                    <a:pt x="793" y="435"/>
                  </a:cubicBezTo>
                  <a:cubicBezTo>
                    <a:pt x="798" y="439"/>
                    <a:pt x="805" y="439"/>
                    <a:pt x="811" y="441"/>
                  </a:cubicBezTo>
                  <a:cubicBezTo>
                    <a:pt x="813" y="442"/>
                    <a:pt x="817" y="443"/>
                    <a:pt x="817" y="443"/>
                  </a:cubicBezTo>
                  <a:cubicBezTo>
                    <a:pt x="824" y="450"/>
                    <a:pt x="830" y="448"/>
                    <a:pt x="827" y="457"/>
                  </a:cubicBezTo>
                  <a:cubicBezTo>
                    <a:pt x="844" y="469"/>
                    <a:pt x="841" y="472"/>
                    <a:pt x="819" y="475"/>
                  </a:cubicBezTo>
                  <a:cubicBezTo>
                    <a:pt x="814" y="474"/>
                    <a:pt x="809" y="469"/>
                    <a:pt x="805" y="471"/>
                  </a:cubicBezTo>
                  <a:cubicBezTo>
                    <a:pt x="799" y="474"/>
                    <a:pt x="806" y="481"/>
                    <a:pt x="791" y="485"/>
                  </a:cubicBezTo>
                  <a:cubicBezTo>
                    <a:pt x="792" y="488"/>
                    <a:pt x="791" y="491"/>
                    <a:pt x="793" y="493"/>
                  </a:cubicBezTo>
                  <a:cubicBezTo>
                    <a:pt x="794" y="495"/>
                    <a:pt x="798" y="493"/>
                    <a:pt x="799" y="495"/>
                  </a:cubicBezTo>
                  <a:cubicBezTo>
                    <a:pt x="809" y="509"/>
                    <a:pt x="793" y="502"/>
                    <a:pt x="807" y="507"/>
                  </a:cubicBezTo>
                  <a:cubicBezTo>
                    <a:pt x="808" y="511"/>
                    <a:pt x="815" y="518"/>
                    <a:pt x="811" y="519"/>
                  </a:cubicBezTo>
                  <a:cubicBezTo>
                    <a:pt x="807" y="520"/>
                    <a:pt x="799" y="523"/>
                    <a:pt x="799" y="523"/>
                  </a:cubicBezTo>
                  <a:cubicBezTo>
                    <a:pt x="794" y="531"/>
                    <a:pt x="794" y="534"/>
                    <a:pt x="803" y="537"/>
                  </a:cubicBezTo>
                  <a:cubicBezTo>
                    <a:pt x="804" y="539"/>
                    <a:pt x="803" y="542"/>
                    <a:pt x="805" y="543"/>
                  </a:cubicBezTo>
                  <a:cubicBezTo>
                    <a:pt x="808" y="545"/>
                    <a:pt x="817" y="547"/>
                    <a:pt x="817" y="547"/>
                  </a:cubicBezTo>
                  <a:cubicBezTo>
                    <a:pt x="828" y="563"/>
                    <a:pt x="820" y="560"/>
                    <a:pt x="841" y="557"/>
                  </a:cubicBezTo>
                  <a:cubicBezTo>
                    <a:pt x="844" y="558"/>
                    <a:pt x="849" y="556"/>
                    <a:pt x="851" y="559"/>
                  </a:cubicBezTo>
                  <a:cubicBezTo>
                    <a:pt x="861" y="571"/>
                    <a:pt x="845" y="574"/>
                    <a:pt x="859" y="569"/>
                  </a:cubicBezTo>
                  <a:cubicBezTo>
                    <a:pt x="869" y="585"/>
                    <a:pt x="823" y="584"/>
                    <a:pt x="813" y="585"/>
                  </a:cubicBezTo>
                  <a:cubicBezTo>
                    <a:pt x="799" y="590"/>
                    <a:pt x="805" y="587"/>
                    <a:pt x="795" y="593"/>
                  </a:cubicBezTo>
                  <a:cubicBezTo>
                    <a:pt x="790" y="601"/>
                    <a:pt x="784" y="607"/>
                    <a:pt x="779" y="615"/>
                  </a:cubicBezTo>
                  <a:cubicBezTo>
                    <a:pt x="774" y="634"/>
                    <a:pt x="772" y="629"/>
                    <a:pt x="747" y="631"/>
                  </a:cubicBezTo>
                  <a:cubicBezTo>
                    <a:pt x="742" y="638"/>
                    <a:pt x="738" y="645"/>
                    <a:pt x="735" y="653"/>
                  </a:cubicBezTo>
                  <a:cubicBezTo>
                    <a:pt x="728" y="651"/>
                    <a:pt x="729" y="649"/>
                    <a:pt x="725" y="657"/>
                  </a:cubicBezTo>
                  <a:cubicBezTo>
                    <a:pt x="723" y="661"/>
                    <a:pt x="721" y="669"/>
                    <a:pt x="721" y="669"/>
                  </a:cubicBezTo>
                  <a:cubicBezTo>
                    <a:pt x="725" y="684"/>
                    <a:pt x="725" y="702"/>
                    <a:pt x="739" y="711"/>
                  </a:cubicBezTo>
                  <a:cubicBezTo>
                    <a:pt x="743" y="716"/>
                    <a:pt x="747" y="729"/>
                    <a:pt x="747" y="729"/>
                  </a:cubicBezTo>
                  <a:cubicBezTo>
                    <a:pt x="745" y="742"/>
                    <a:pt x="746" y="746"/>
                    <a:pt x="733" y="749"/>
                  </a:cubicBezTo>
                  <a:cubicBezTo>
                    <a:pt x="728" y="764"/>
                    <a:pt x="730" y="780"/>
                    <a:pt x="723" y="795"/>
                  </a:cubicBezTo>
                  <a:cubicBezTo>
                    <a:pt x="722" y="798"/>
                    <a:pt x="722" y="802"/>
                    <a:pt x="721" y="805"/>
                  </a:cubicBezTo>
                  <a:cubicBezTo>
                    <a:pt x="720" y="807"/>
                    <a:pt x="719" y="813"/>
                    <a:pt x="719" y="811"/>
                  </a:cubicBezTo>
                  <a:cubicBezTo>
                    <a:pt x="719" y="807"/>
                    <a:pt x="725" y="799"/>
                    <a:pt x="721" y="799"/>
                  </a:cubicBezTo>
                  <a:cubicBezTo>
                    <a:pt x="717" y="799"/>
                    <a:pt x="719" y="807"/>
                    <a:pt x="717" y="811"/>
                  </a:cubicBezTo>
                  <a:cubicBezTo>
                    <a:pt x="716" y="813"/>
                    <a:pt x="713" y="814"/>
                    <a:pt x="711" y="815"/>
                  </a:cubicBezTo>
                  <a:cubicBezTo>
                    <a:pt x="708" y="815"/>
                    <a:pt x="694" y="821"/>
                    <a:pt x="689" y="821"/>
                  </a:cubicBezTo>
                  <a:cubicBezTo>
                    <a:pt x="684" y="821"/>
                    <a:pt x="687" y="814"/>
                    <a:pt x="683" y="813"/>
                  </a:cubicBezTo>
                  <a:cubicBezTo>
                    <a:pt x="678" y="812"/>
                    <a:pt x="667" y="813"/>
                    <a:pt x="667" y="813"/>
                  </a:cubicBezTo>
                  <a:cubicBezTo>
                    <a:pt x="663" y="807"/>
                    <a:pt x="639" y="789"/>
                    <a:pt x="655" y="791"/>
                  </a:cubicBezTo>
                  <a:cubicBezTo>
                    <a:pt x="652" y="782"/>
                    <a:pt x="647" y="782"/>
                    <a:pt x="653" y="773"/>
                  </a:cubicBezTo>
                  <a:cubicBezTo>
                    <a:pt x="650" y="764"/>
                    <a:pt x="650" y="767"/>
                    <a:pt x="653" y="755"/>
                  </a:cubicBezTo>
                  <a:cubicBezTo>
                    <a:pt x="654" y="751"/>
                    <a:pt x="657" y="743"/>
                    <a:pt x="657" y="743"/>
                  </a:cubicBezTo>
                  <a:cubicBezTo>
                    <a:pt x="656" y="738"/>
                    <a:pt x="658" y="733"/>
                    <a:pt x="655" y="729"/>
                  </a:cubicBezTo>
                  <a:cubicBezTo>
                    <a:pt x="652" y="725"/>
                    <a:pt x="643" y="721"/>
                    <a:pt x="643" y="721"/>
                  </a:cubicBezTo>
                  <a:cubicBezTo>
                    <a:pt x="632" y="725"/>
                    <a:pt x="632" y="733"/>
                    <a:pt x="623" y="739"/>
                  </a:cubicBezTo>
                  <a:cubicBezTo>
                    <a:pt x="599" y="735"/>
                    <a:pt x="618" y="725"/>
                    <a:pt x="599" y="719"/>
                  </a:cubicBezTo>
                  <a:cubicBezTo>
                    <a:pt x="597" y="707"/>
                    <a:pt x="596" y="701"/>
                    <a:pt x="585" y="709"/>
                  </a:cubicBezTo>
                  <a:cubicBezTo>
                    <a:pt x="581" y="708"/>
                    <a:pt x="567" y="709"/>
                    <a:pt x="563" y="703"/>
                  </a:cubicBezTo>
                  <a:cubicBezTo>
                    <a:pt x="559" y="697"/>
                    <a:pt x="562" y="687"/>
                    <a:pt x="555" y="683"/>
                  </a:cubicBezTo>
                  <a:cubicBezTo>
                    <a:pt x="550" y="680"/>
                    <a:pt x="537" y="677"/>
                    <a:pt x="537" y="677"/>
                  </a:cubicBezTo>
                  <a:cubicBezTo>
                    <a:pt x="532" y="663"/>
                    <a:pt x="537" y="667"/>
                    <a:pt x="527" y="661"/>
                  </a:cubicBezTo>
                  <a:cubicBezTo>
                    <a:pt x="519" y="664"/>
                    <a:pt x="520" y="668"/>
                    <a:pt x="513" y="673"/>
                  </a:cubicBezTo>
                  <a:cubicBezTo>
                    <a:pt x="508" y="666"/>
                    <a:pt x="505" y="664"/>
                    <a:pt x="497" y="661"/>
                  </a:cubicBezTo>
                  <a:cubicBezTo>
                    <a:pt x="493" y="661"/>
                    <a:pt x="489" y="655"/>
                    <a:pt x="485" y="659"/>
                  </a:cubicBezTo>
                  <a:cubicBezTo>
                    <a:pt x="481" y="663"/>
                    <a:pt x="476" y="680"/>
                    <a:pt x="471" y="687"/>
                  </a:cubicBezTo>
                  <a:cubicBezTo>
                    <a:pt x="495" y="695"/>
                    <a:pt x="466" y="700"/>
                    <a:pt x="457" y="701"/>
                  </a:cubicBezTo>
                  <a:cubicBezTo>
                    <a:pt x="445" y="705"/>
                    <a:pt x="449" y="692"/>
                    <a:pt x="447" y="683"/>
                  </a:cubicBezTo>
                  <a:cubicBezTo>
                    <a:pt x="450" y="675"/>
                    <a:pt x="453" y="663"/>
                    <a:pt x="441" y="667"/>
                  </a:cubicBezTo>
                  <a:cubicBezTo>
                    <a:pt x="439" y="677"/>
                    <a:pt x="438" y="683"/>
                    <a:pt x="427" y="679"/>
                  </a:cubicBezTo>
                  <a:cubicBezTo>
                    <a:pt x="420" y="672"/>
                    <a:pt x="418" y="669"/>
                    <a:pt x="409" y="675"/>
                  </a:cubicBezTo>
                  <a:cubicBezTo>
                    <a:pt x="405" y="676"/>
                    <a:pt x="397" y="674"/>
                    <a:pt x="395" y="677"/>
                  </a:cubicBezTo>
                  <a:cubicBezTo>
                    <a:pt x="393" y="680"/>
                    <a:pt x="401" y="692"/>
                    <a:pt x="399" y="693"/>
                  </a:cubicBezTo>
                  <a:cubicBezTo>
                    <a:pt x="392" y="691"/>
                    <a:pt x="381" y="683"/>
                    <a:pt x="381" y="683"/>
                  </a:cubicBezTo>
                  <a:cubicBezTo>
                    <a:pt x="378" y="675"/>
                    <a:pt x="378" y="672"/>
                    <a:pt x="387" y="669"/>
                  </a:cubicBezTo>
                  <a:cubicBezTo>
                    <a:pt x="385" y="656"/>
                    <a:pt x="375" y="640"/>
                    <a:pt x="361" y="635"/>
                  </a:cubicBezTo>
                  <a:cubicBezTo>
                    <a:pt x="351" y="645"/>
                    <a:pt x="353" y="648"/>
                    <a:pt x="337" y="651"/>
                  </a:cubicBezTo>
                  <a:cubicBezTo>
                    <a:pt x="326" y="658"/>
                    <a:pt x="332" y="666"/>
                    <a:pt x="319" y="669"/>
                  </a:cubicBezTo>
                  <a:cubicBezTo>
                    <a:pt x="311" y="674"/>
                    <a:pt x="298" y="668"/>
                    <a:pt x="287" y="667"/>
                  </a:cubicBezTo>
                  <a:cubicBezTo>
                    <a:pt x="277" y="660"/>
                    <a:pt x="280" y="673"/>
                    <a:pt x="271" y="679"/>
                  </a:cubicBezTo>
                  <a:cubicBezTo>
                    <a:pt x="263" y="667"/>
                    <a:pt x="268" y="660"/>
                    <a:pt x="253" y="655"/>
                  </a:cubicBezTo>
                  <a:cubicBezTo>
                    <a:pt x="248" y="669"/>
                    <a:pt x="253" y="666"/>
                    <a:pt x="243" y="669"/>
                  </a:cubicBezTo>
                  <a:cubicBezTo>
                    <a:pt x="237" y="660"/>
                    <a:pt x="235" y="658"/>
                    <a:pt x="225" y="661"/>
                  </a:cubicBezTo>
                  <a:cubicBezTo>
                    <a:pt x="220" y="660"/>
                    <a:pt x="214" y="663"/>
                    <a:pt x="211" y="659"/>
                  </a:cubicBezTo>
                  <a:cubicBezTo>
                    <a:pt x="206" y="652"/>
                    <a:pt x="217" y="633"/>
                    <a:pt x="217" y="633"/>
                  </a:cubicBezTo>
                  <a:cubicBezTo>
                    <a:pt x="216" y="628"/>
                    <a:pt x="214" y="612"/>
                    <a:pt x="209" y="621"/>
                  </a:cubicBezTo>
                  <a:cubicBezTo>
                    <a:pt x="193" y="648"/>
                    <a:pt x="217" y="630"/>
                    <a:pt x="201" y="641"/>
                  </a:cubicBezTo>
                  <a:cubicBezTo>
                    <a:pt x="191" y="640"/>
                    <a:pt x="182" y="636"/>
                    <a:pt x="173" y="639"/>
                  </a:cubicBezTo>
                  <a:cubicBezTo>
                    <a:pt x="175" y="653"/>
                    <a:pt x="173" y="656"/>
                    <a:pt x="187" y="659"/>
                  </a:cubicBezTo>
                  <a:cubicBezTo>
                    <a:pt x="189" y="670"/>
                    <a:pt x="175" y="678"/>
                    <a:pt x="185" y="685"/>
                  </a:cubicBezTo>
                  <a:cubicBezTo>
                    <a:pt x="188" y="694"/>
                    <a:pt x="205" y="696"/>
                    <a:pt x="199" y="705"/>
                  </a:cubicBezTo>
                  <a:cubicBezTo>
                    <a:pt x="200" y="712"/>
                    <a:pt x="198" y="720"/>
                    <a:pt x="201" y="727"/>
                  </a:cubicBezTo>
                  <a:cubicBezTo>
                    <a:pt x="203" y="731"/>
                    <a:pt x="213" y="735"/>
                    <a:pt x="213" y="735"/>
                  </a:cubicBezTo>
                  <a:cubicBezTo>
                    <a:pt x="218" y="720"/>
                    <a:pt x="216" y="738"/>
                    <a:pt x="215" y="741"/>
                  </a:cubicBezTo>
                  <a:cubicBezTo>
                    <a:pt x="218" y="750"/>
                    <a:pt x="222" y="746"/>
                    <a:pt x="225" y="755"/>
                  </a:cubicBezTo>
                  <a:cubicBezTo>
                    <a:pt x="223" y="774"/>
                    <a:pt x="223" y="774"/>
                    <a:pt x="205" y="777"/>
                  </a:cubicBezTo>
                  <a:cubicBezTo>
                    <a:pt x="190" y="775"/>
                    <a:pt x="183" y="767"/>
                    <a:pt x="171" y="759"/>
                  </a:cubicBezTo>
                  <a:cubicBezTo>
                    <a:pt x="160" y="763"/>
                    <a:pt x="166" y="771"/>
                    <a:pt x="155" y="775"/>
                  </a:cubicBezTo>
                  <a:cubicBezTo>
                    <a:pt x="141" y="754"/>
                    <a:pt x="153" y="730"/>
                    <a:pt x="131" y="715"/>
                  </a:cubicBezTo>
                  <a:cubicBezTo>
                    <a:pt x="128" y="707"/>
                    <a:pt x="128" y="702"/>
                    <a:pt x="137" y="699"/>
                  </a:cubicBezTo>
                  <a:cubicBezTo>
                    <a:pt x="144" y="689"/>
                    <a:pt x="140" y="677"/>
                    <a:pt x="145" y="667"/>
                  </a:cubicBezTo>
                  <a:cubicBezTo>
                    <a:pt x="159" y="639"/>
                    <a:pt x="149" y="666"/>
                    <a:pt x="155" y="649"/>
                  </a:cubicBezTo>
                  <a:cubicBezTo>
                    <a:pt x="150" y="642"/>
                    <a:pt x="149" y="637"/>
                    <a:pt x="143" y="631"/>
                  </a:cubicBezTo>
                  <a:cubicBezTo>
                    <a:pt x="143" y="625"/>
                    <a:pt x="154" y="617"/>
                    <a:pt x="159" y="613"/>
                  </a:cubicBezTo>
                  <a:cubicBezTo>
                    <a:pt x="164" y="609"/>
                    <a:pt x="169" y="611"/>
                    <a:pt x="175" y="609"/>
                  </a:cubicBezTo>
                  <a:cubicBezTo>
                    <a:pt x="190" y="604"/>
                    <a:pt x="183" y="606"/>
                    <a:pt x="195" y="603"/>
                  </a:cubicBezTo>
                  <a:cubicBezTo>
                    <a:pt x="210" y="593"/>
                    <a:pt x="210" y="558"/>
                    <a:pt x="225" y="553"/>
                  </a:cubicBezTo>
                  <a:cubicBezTo>
                    <a:pt x="229" y="542"/>
                    <a:pt x="225" y="535"/>
                    <a:pt x="229" y="525"/>
                  </a:cubicBezTo>
                  <a:cubicBezTo>
                    <a:pt x="232" y="519"/>
                    <a:pt x="235" y="507"/>
                    <a:pt x="235" y="507"/>
                  </a:cubicBezTo>
                  <a:cubicBezTo>
                    <a:pt x="231" y="501"/>
                    <a:pt x="231" y="481"/>
                    <a:pt x="231" y="481"/>
                  </a:cubicBezTo>
                  <a:cubicBezTo>
                    <a:pt x="226" y="457"/>
                    <a:pt x="221" y="461"/>
                    <a:pt x="197" y="453"/>
                  </a:cubicBezTo>
                  <a:cubicBezTo>
                    <a:pt x="190" y="458"/>
                    <a:pt x="190" y="462"/>
                    <a:pt x="183" y="467"/>
                  </a:cubicBezTo>
                  <a:cubicBezTo>
                    <a:pt x="172" y="463"/>
                    <a:pt x="179" y="456"/>
                    <a:pt x="171" y="451"/>
                  </a:cubicBezTo>
                  <a:cubicBezTo>
                    <a:pt x="167" y="449"/>
                    <a:pt x="163" y="449"/>
                    <a:pt x="159" y="447"/>
                  </a:cubicBezTo>
                  <a:cubicBezTo>
                    <a:pt x="157" y="446"/>
                    <a:pt x="155" y="444"/>
                    <a:pt x="153" y="443"/>
                  </a:cubicBezTo>
                  <a:cubicBezTo>
                    <a:pt x="144" y="457"/>
                    <a:pt x="150" y="453"/>
                    <a:pt x="139" y="457"/>
                  </a:cubicBezTo>
                  <a:cubicBezTo>
                    <a:pt x="128" y="449"/>
                    <a:pt x="137" y="444"/>
                    <a:pt x="121" y="447"/>
                  </a:cubicBezTo>
                  <a:cubicBezTo>
                    <a:pt x="116" y="461"/>
                    <a:pt x="121" y="460"/>
                    <a:pt x="111" y="457"/>
                  </a:cubicBezTo>
                  <a:cubicBezTo>
                    <a:pt x="107" y="444"/>
                    <a:pt x="94" y="448"/>
                    <a:pt x="81" y="447"/>
                  </a:cubicBezTo>
                  <a:cubicBezTo>
                    <a:pt x="76" y="440"/>
                    <a:pt x="66" y="468"/>
                    <a:pt x="59" y="463"/>
                  </a:cubicBezTo>
                  <a:cubicBezTo>
                    <a:pt x="56" y="454"/>
                    <a:pt x="63" y="417"/>
                    <a:pt x="71" y="411"/>
                  </a:cubicBezTo>
                  <a:cubicBezTo>
                    <a:pt x="79" y="399"/>
                    <a:pt x="70" y="399"/>
                    <a:pt x="61" y="393"/>
                  </a:cubicBezTo>
                  <a:cubicBezTo>
                    <a:pt x="60" y="391"/>
                    <a:pt x="60" y="388"/>
                    <a:pt x="59" y="387"/>
                  </a:cubicBezTo>
                  <a:cubicBezTo>
                    <a:pt x="58" y="386"/>
                    <a:pt x="54" y="387"/>
                    <a:pt x="53" y="385"/>
                  </a:cubicBezTo>
                  <a:cubicBezTo>
                    <a:pt x="51" y="383"/>
                    <a:pt x="53" y="372"/>
                    <a:pt x="51" y="367"/>
                  </a:cubicBezTo>
                  <a:cubicBezTo>
                    <a:pt x="49" y="362"/>
                    <a:pt x="45" y="361"/>
                    <a:pt x="41" y="355"/>
                  </a:cubicBezTo>
                  <a:cubicBezTo>
                    <a:pt x="39" y="351"/>
                    <a:pt x="25" y="339"/>
                    <a:pt x="27" y="333"/>
                  </a:cubicBezTo>
                  <a:cubicBezTo>
                    <a:pt x="29" y="327"/>
                    <a:pt x="48" y="333"/>
                    <a:pt x="51" y="321"/>
                  </a:cubicBezTo>
                  <a:cubicBezTo>
                    <a:pt x="52" y="308"/>
                    <a:pt x="61" y="266"/>
                    <a:pt x="45" y="261"/>
                  </a:cubicBezTo>
                  <a:cubicBezTo>
                    <a:pt x="41" y="241"/>
                    <a:pt x="39" y="219"/>
                    <a:pt x="35" y="207"/>
                  </a:cubicBezTo>
                  <a:cubicBezTo>
                    <a:pt x="31" y="195"/>
                    <a:pt x="21" y="194"/>
                    <a:pt x="19" y="187"/>
                  </a:cubicBezTo>
                  <a:cubicBezTo>
                    <a:pt x="20" y="180"/>
                    <a:pt x="20" y="172"/>
                    <a:pt x="21" y="165"/>
                  </a:cubicBezTo>
                  <a:cubicBezTo>
                    <a:pt x="22" y="161"/>
                    <a:pt x="25" y="153"/>
                    <a:pt x="25" y="153"/>
                  </a:cubicBezTo>
                  <a:cubicBezTo>
                    <a:pt x="0" y="136"/>
                    <a:pt x="20" y="81"/>
                    <a:pt x="29" y="53"/>
                  </a:cubicBezTo>
                  <a:cubicBezTo>
                    <a:pt x="33" y="42"/>
                    <a:pt x="57" y="33"/>
                    <a:pt x="57" y="33"/>
                  </a:cubicBezTo>
                  <a:cubicBezTo>
                    <a:pt x="61" y="22"/>
                    <a:pt x="58" y="20"/>
                    <a:pt x="71" y="17"/>
                  </a:cubicBezTo>
                  <a:cubicBezTo>
                    <a:pt x="73" y="2"/>
                    <a:pt x="74" y="0"/>
                    <a:pt x="89" y="3"/>
                  </a:cubicBezTo>
                  <a:cubicBezTo>
                    <a:pt x="93" y="5"/>
                    <a:pt x="98" y="6"/>
                    <a:pt x="101" y="9"/>
                  </a:cubicBezTo>
                  <a:cubicBezTo>
                    <a:pt x="108" y="14"/>
                    <a:pt x="105" y="20"/>
                    <a:pt x="113" y="25"/>
                  </a:cubicBezTo>
                  <a:cubicBezTo>
                    <a:pt x="109" y="62"/>
                    <a:pt x="111" y="32"/>
                    <a:pt x="101" y="55"/>
                  </a:cubicBezTo>
                  <a:cubicBezTo>
                    <a:pt x="99" y="59"/>
                    <a:pt x="97" y="67"/>
                    <a:pt x="97" y="67"/>
                  </a:cubicBezTo>
                  <a:cubicBezTo>
                    <a:pt x="99" y="92"/>
                    <a:pt x="97" y="95"/>
                    <a:pt x="115" y="107"/>
                  </a:cubicBezTo>
                  <a:cubicBezTo>
                    <a:pt x="166" y="103"/>
                    <a:pt x="129" y="108"/>
                    <a:pt x="151" y="93"/>
                  </a:cubicBezTo>
                  <a:cubicBezTo>
                    <a:pt x="169" y="95"/>
                    <a:pt x="178" y="102"/>
                    <a:pt x="195" y="105"/>
                  </a:cubicBezTo>
                  <a:cubicBezTo>
                    <a:pt x="199" y="111"/>
                    <a:pt x="207" y="123"/>
                    <a:pt x="207" y="123"/>
                  </a:cubicBezTo>
                  <a:cubicBezTo>
                    <a:pt x="211" y="133"/>
                    <a:pt x="219" y="150"/>
                    <a:pt x="223" y="157"/>
                  </a:cubicBezTo>
                  <a:cubicBezTo>
                    <a:pt x="227" y="164"/>
                    <a:pt x="224" y="166"/>
                    <a:pt x="229" y="169"/>
                  </a:cubicBezTo>
                  <a:cubicBezTo>
                    <a:pt x="234" y="173"/>
                    <a:pt x="247" y="172"/>
                    <a:pt x="253" y="175"/>
                  </a:cubicBezTo>
                  <a:cubicBezTo>
                    <a:pt x="259" y="178"/>
                    <a:pt x="261" y="187"/>
                    <a:pt x="265" y="189"/>
                  </a:cubicBezTo>
                  <a:cubicBezTo>
                    <a:pt x="268" y="193"/>
                    <a:pt x="273" y="187"/>
                    <a:pt x="277" y="189"/>
                  </a:cubicBezTo>
                  <a:cubicBezTo>
                    <a:pt x="281" y="191"/>
                    <a:pt x="286" y="199"/>
                    <a:pt x="291" y="201"/>
                  </a:cubicBezTo>
                  <a:cubicBezTo>
                    <a:pt x="296" y="200"/>
                    <a:pt x="300" y="199"/>
                    <a:pt x="305" y="199"/>
                  </a:cubicBezTo>
                  <a:cubicBezTo>
                    <a:pt x="309" y="199"/>
                    <a:pt x="317" y="203"/>
                    <a:pt x="317" y="203"/>
                  </a:cubicBezTo>
                  <a:cubicBezTo>
                    <a:pt x="323" y="209"/>
                    <a:pt x="326" y="206"/>
                    <a:pt x="333" y="211"/>
                  </a:cubicBezTo>
                  <a:cubicBezTo>
                    <a:pt x="339" y="210"/>
                    <a:pt x="337" y="213"/>
                    <a:pt x="341" y="209"/>
                  </a:cubicBezTo>
                  <a:cubicBezTo>
                    <a:pt x="358" y="192"/>
                    <a:pt x="340" y="197"/>
                    <a:pt x="365" y="203"/>
                  </a:cubicBezTo>
                  <a:cubicBezTo>
                    <a:pt x="366" y="206"/>
                    <a:pt x="365" y="210"/>
                    <a:pt x="367" y="213"/>
                  </a:cubicBezTo>
                  <a:cubicBezTo>
                    <a:pt x="368" y="215"/>
                    <a:pt x="373" y="217"/>
                    <a:pt x="373" y="217"/>
                  </a:cubicBezTo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5764213" y="2882900"/>
              <a:ext cx="169862" cy="238125"/>
            </a:xfrm>
            <a:custGeom>
              <a:avLst/>
              <a:gdLst>
                <a:gd name="T0" fmla="*/ 15 w 107"/>
                <a:gd name="T1" fmla="*/ 142 h 150"/>
                <a:gd name="T2" fmla="*/ 7 w 107"/>
                <a:gd name="T3" fmla="*/ 124 h 150"/>
                <a:gd name="T4" fmla="*/ 7 w 107"/>
                <a:gd name="T5" fmla="*/ 90 h 150"/>
                <a:gd name="T6" fmla="*/ 17 w 107"/>
                <a:gd name="T7" fmla="*/ 68 h 150"/>
                <a:gd name="T8" fmla="*/ 11 w 107"/>
                <a:gd name="T9" fmla="*/ 46 h 150"/>
                <a:gd name="T10" fmla="*/ 23 w 107"/>
                <a:gd name="T11" fmla="*/ 38 h 150"/>
                <a:gd name="T12" fmla="*/ 33 w 107"/>
                <a:gd name="T13" fmla="*/ 42 h 150"/>
                <a:gd name="T14" fmla="*/ 45 w 107"/>
                <a:gd name="T15" fmla="*/ 42 h 150"/>
                <a:gd name="T16" fmla="*/ 47 w 107"/>
                <a:gd name="T17" fmla="*/ 32 h 150"/>
                <a:gd name="T18" fmla="*/ 51 w 107"/>
                <a:gd name="T19" fmla="*/ 26 h 150"/>
                <a:gd name="T20" fmla="*/ 63 w 107"/>
                <a:gd name="T21" fmla="*/ 18 h 150"/>
                <a:gd name="T22" fmla="*/ 85 w 107"/>
                <a:gd name="T23" fmla="*/ 28 h 150"/>
                <a:gd name="T24" fmla="*/ 105 w 107"/>
                <a:gd name="T25" fmla="*/ 44 h 150"/>
                <a:gd name="T26" fmla="*/ 95 w 107"/>
                <a:gd name="T27" fmla="*/ 50 h 150"/>
                <a:gd name="T28" fmla="*/ 87 w 107"/>
                <a:gd name="T29" fmla="*/ 78 h 150"/>
                <a:gd name="T30" fmla="*/ 87 w 107"/>
                <a:gd name="T31" fmla="*/ 92 h 150"/>
                <a:gd name="T32" fmla="*/ 89 w 107"/>
                <a:gd name="T33" fmla="*/ 102 h 150"/>
                <a:gd name="T34" fmla="*/ 99 w 107"/>
                <a:gd name="T35" fmla="*/ 104 h 150"/>
                <a:gd name="T36" fmla="*/ 91 w 107"/>
                <a:gd name="T37" fmla="*/ 128 h 150"/>
                <a:gd name="T38" fmla="*/ 57 w 107"/>
                <a:gd name="T39" fmla="*/ 142 h 150"/>
                <a:gd name="T40" fmla="*/ 33 w 107"/>
                <a:gd name="T41" fmla="*/ 148 h 150"/>
                <a:gd name="T42" fmla="*/ 13 w 107"/>
                <a:gd name="T43" fmla="*/ 140 h 150"/>
                <a:gd name="T44" fmla="*/ 15 w 107"/>
                <a:gd name="T45" fmla="*/ 142 h 15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7"/>
                <a:gd name="T70" fmla="*/ 0 h 150"/>
                <a:gd name="T71" fmla="*/ 107 w 107"/>
                <a:gd name="T72" fmla="*/ 150 h 15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7" h="150">
                  <a:moveTo>
                    <a:pt x="15" y="142"/>
                  </a:moveTo>
                  <a:cubicBezTo>
                    <a:pt x="12" y="134"/>
                    <a:pt x="14" y="129"/>
                    <a:pt x="7" y="124"/>
                  </a:cubicBezTo>
                  <a:cubicBezTo>
                    <a:pt x="1" y="114"/>
                    <a:pt x="0" y="100"/>
                    <a:pt x="7" y="90"/>
                  </a:cubicBezTo>
                  <a:cubicBezTo>
                    <a:pt x="9" y="79"/>
                    <a:pt x="6" y="72"/>
                    <a:pt x="17" y="68"/>
                  </a:cubicBezTo>
                  <a:cubicBezTo>
                    <a:pt x="16" y="61"/>
                    <a:pt x="11" y="46"/>
                    <a:pt x="11" y="46"/>
                  </a:cubicBezTo>
                  <a:cubicBezTo>
                    <a:pt x="14" y="36"/>
                    <a:pt x="11" y="41"/>
                    <a:pt x="23" y="38"/>
                  </a:cubicBezTo>
                  <a:cubicBezTo>
                    <a:pt x="27" y="37"/>
                    <a:pt x="33" y="42"/>
                    <a:pt x="33" y="42"/>
                  </a:cubicBezTo>
                  <a:cubicBezTo>
                    <a:pt x="33" y="42"/>
                    <a:pt x="41" y="46"/>
                    <a:pt x="45" y="42"/>
                  </a:cubicBezTo>
                  <a:cubicBezTo>
                    <a:pt x="47" y="40"/>
                    <a:pt x="46" y="35"/>
                    <a:pt x="47" y="32"/>
                  </a:cubicBezTo>
                  <a:cubicBezTo>
                    <a:pt x="48" y="30"/>
                    <a:pt x="49" y="28"/>
                    <a:pt x="51" y="26"/>
                  </a:cubicBezTo>
                  <a:cubicBezTo>
                    <a:pt x="55" y="23"/>
                    <a:pt x="63" y="18"/>
                    <a:pt x="63" y="18"/>
                  </a:cubicBezTo>
                  <a:cubicBezTo>
                    <a:pt x="69" y="0"/>
                    <a:pt x="78" y="21"/>
                    <a:pt x="85" y="28"/>
                  </a:cubicBezTo>
                  <a:cubicBezTo>
                    <a:pt x="90" y="32"/>
                    <a:pt x="103" y="40"/>
                    <a:pt x="105" y="44"/>
                  </a:cubicBezTo>
                  <a:cubicBezTo>
                    <a:pt x="107" y="48"/>
                    <a:pt x="98" y="44"/>
                    <a:pt x="95" y="50"/>
                  </a:cubicBezTo>
                  <a:cubicBezTo>
                    <a:pt x="99" y="62"/>
                    <a:pt x="94" y="68"/>
                    <a:pt x="87" y="78"/>
                  </a:cubicBezTo>
                  <a:cubicBezTo>
                    <a:pt x="97" y="81"/>
                    <a:pt x="92" y="85"/>
                    <a:pt x="87" y="92"/>
                  </a:cubicBezTo>
                  <a:cubicBezTo>
                    <a:pt x="88" y="95"/>
                    <a:pt x="87" y="100"/>
                    <a:pt x="89" y="102"/>
                  </a:cubicBezTo>
                  <a:cubicBezTo>
                    <a:pt x="91" y="104"/>
                    <a:pt x="98" y="101"/>
                    <a:pt x="99" y="104"/>
                  </a:cubicBezTo>
                  <a:cubicBezTo>
                    <a:pt x="106" y="125"/>
                    <a:pt x="101" y="125"/>
                    <a:pt x="91" y="128"/>
                  </a:cubicBezTo>
                  <a:cubicBezTo>
                    <a:pt x="82" y="141"/>
                    <a:pt x="73" y="140"/>
                    <a:pt x="57" y="142"/>
                  </a:cubicBezTo>
                  <a:cubicBezTo>
                    <a:pt x="49" y="145"/>
                    <a:pt x="41" y="146"/>
                    <a:pt x="33" y="148"/>
                  </a:cubicBezTo>
                  <a:cubicBezTo>
                    <a:pt x="19" y="146"/>
                    <a:pt x="18" y="150"/>
                    <a:pt x="13" y="140"/>
                  </a:cubicBezTo>
                  <a:cubicBezTo>
                    <a:pt x="13" y="139"/>
                    <a:pt x="14" y="141"/>
                    <a:pt x="15" y="14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5419725" y="3097213"/>
              <a:ext cx="703263" cy="1119187"/>
            </a:xfrm>
            <a:custGeom>
              <a:avLst/>
              <a:gdLst>
                <a:gd name="T0" fmla="*/ 228 w 443"/>
                <a:gd name="T1" fmla="*/ 29 h 705"/>
                <a:gd name="T2" fmla="*/ 242 w 443"/>
                <a:gd name="T3" fmla="*/ 77 h 705"/>
                <a:gd name="T4" fmla="*/ 248 w 443"/>
                <a:gd name="T5" fmla="*/ 113 h 705"/>
                <a:gd name="T6" fmla="*/ 228 w 443"/>
                <a:gd name="T7" fmla="*/ 137 h 705"/>
                <a:gd name="T8" fmla="*/ 232 w 443"/>
                <a:gd name="T9" fmla="*/ 195 h 705"/>
                <a:gd name="T10" fmla="*/ 210 w 443"/>
                <a:gd name="T11" fmla="*/ 237 h 705"/>
                <a:gd name="T12" fmla="*/ 224 w 443"/>
                <a:gd name="T13" fmla="*/ 285 h 705"/>
                <a:gd name="T14" fmla="*/ 210 w 443"/>
                <a:gd name="T15" fmla="*/ 379 h 705"/>
                <a:gd name="T16" fmla="*/ 144 w 443"/>
                <a:gd name="T17" fmla="*/ 431 h 705"/>
                <a:gd name="T18" fmla="*/ 114 w 443"/>
                <a:gd name="T19" fmla="*/ 435 h 705"/>
                <a:gd name="T20" fmla="*/ 66 w 443"/>
                <a:gd name="T21" fmla="*/ 479 h 705"/>
                <a:gd name="T22" fmla="*/ 32 w 443"/>
                <a:gd name="T23" fmla="*/ 475 h 705"/>
                <a:gd name="T24" fmla="*/ 2 w 443"/>
                <a:gd name="T25" fmla="*/ 507 h 705"/>
                <a:gd name="T26" fmla="*/ 40 w 443"/>
                <a:gd name="T27" fmla="*/ 545 h 705"/>
                <a:gd name="T28" fmla="*/ 68 w 443"/>
                <a:gd name="T29" fmla="*/ 573 h 705"/>
                <a:gd name="T30" fmla="*/ 100 w 443"/>
                <a:gd name="T31" fmla="*/ 587 h 705"/>
                <a:gd name="T32" fmla="*/ 114 w 443"/>
                <a:gd name="T33" fmla="*/ 643 h 705"/>
                <a:gd name="T34" fmla="*/ 128 w 443"/>
                <a:gd name="T35" fmla="*/ 653 h 705"/>
                <a:gd name="T36" fmla="*/ 178 w 443"/>
                <a:gd name="T37" fmla="*/ 683 h 705"/>
                <a:gd name="T38" fmla="*/ 212 w 443"/>
                <a:gd name="T39" fmla="*/ 705 h 705"/>
                <a:gd name="T40" fmla="*/ 256 w 443"/>
                <a:gd name="T41" fmla="*/ 693 h 705"/>
                <a:gd name="T42" fmla="*/ 276 w 443"/>
                <a:gd name="T43" fmla="*/ 651 h 705"/>
                <a:gd name="T44" fmla="*/ 332 w 443"/>
                <a:gd name="T45" fmla="*/ 669 h 705"/>
                <a:gd name="T46" fmla="*/ 378 w 443"/>
                <a:gd name="T47" fmla="*/ 645 h 705"/>
                <a:gd name="T48" fmla="*/ 378 w 443"/>
                <a:gd name="T49" fmla="*/ 591 h 705"/>
                <a:gd name="T50" fmla="*/ 350 w 443"/>
                <a:gd name="T51" fmla="*/ 503 h 705"/>
                <a:gd name="T52" fmla="*/ 316 w 443"/>
                <a:gd name="T53" fmla="*/ 447 h 705"/>
                <a:gd name="T54" fmla="*/ 326 w 443"/>
                <a:gd name="T55" fmla="*/ 415 h 705"/>
                <a:gd name="T56" fmla="*/ 324 w 443"/>
                <a:gd name="T57" fmla="*/ 367 h 705"/>
                <a:gd name="T58" fmla="*/ 270 w 443"/>
                <a:gd name="T59" fmla="*/ 343 h 705"/>
                <a:gd name="T60" fmla="*/ 252 w 443"/>
                <a:gd name="T61" fmla="*/ 311 h 705"/>
                <a:gd name="T62" fmla="*/ 282 w 443"/>
                <a:gd name="T63" fmla="*/ 289 h 705"/>
                <a:gd name="T64" fmla="*/ 302 w 443"/>
                <a:gd name="T65" fmla="*/ 257 h 705"/>
                <a:gd name="T66" fmla="*/ 348 w 443"/>
                <a:gd name="T67" fmla="*/ 243 h 705"/>
                <a:gd name="T68" fmla="*/ 310 w 443"/>
                <a:gd name="T69" fmla="*/ 211 h 705"/>
                <a:gd name="T70" fmla="*/ 286 w 443"/>
                <a:gd name="T71" fmla="*/ 195 h 705"/>
                <a:gd name="T72" fmla="*/ 250 w 443"/>
                <a:gd name="T73" fmla="*/ 151 h 705"/>
                <a:gd name="T74" fmla="*/ 272 w 443"/>
                <a:gd name="T75" fmla="*/ 91 h 705"/>
                <a:gd name="T76" fmla="*/ 282 w 443"/>
                <a:gd name="T77" fmla="*/ 87 h 705"/>
                <a:gd name="T78" fmla="*/ 298 w 443"/>
                <a:gd name="T79" fmla="*/ 103 h 705"/>
                <a:gd name="T80" fmla="*/ 330 w 443"/>
                <a:gd name="T81" fmla="*/ 103 h 705"/>
                <a:gd name="T82" fmla="*/ 354 w 443"/>
                <a:gd name="T83" fmla="*/ 109 h 705"/>
                <a:gd name="T84" fmla="*/ 380 w 443"/>
                <a:gd name="T85" fmla="*/ 139 h 705"/>
                <a:gd name="T86" fmla="*/ 404 w 443"/>
                <a:gd name="T87" fmla="*/ 121 h 705"/>
                <a:gd name="T88" fmla="*/ 440 w 443"/>
                <a:gd name="T89" fmla="*/ 95 h 705"/>
                <a:gd name="T90" fmla="*/ 430 w 443"/>
                <a:gd name="T91" fmla="*/ 51 h 705"/>
                <a:gd name="T92" fmla="*/ 400 w 443"/>
                <a:gd name="T93" fmla="*/ 45 h 705"/>
                <a:gd name="T94" fmla="*/ 368 w 443"/>
                <a:gd name="T95" fmla="*/ 33 h 705"/>
                <a:gd name="T96" fmla="*/ 330 w 443"/>
                <a:gd name="T97" fmla="*/ 23 h 705"/>
                <a:gd name="T98" fmla="*/ 298 w 443"/>
                <a:gd name="T99" fmla="*/ 11 h 705"/>
                <a:gd name="T100" fmla="*/ 262 w 443"/>
                <a:gd name="T101" fmla="*/ 15 h 705"/>
                <a:gd name="T102" fmla="*/ 238 w 443"/>
                <a:gd name="T103" fmla="*/ 15 h 70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43"/>
                <a:gd name="T157" fmla="*/ 0 h 705"/>
                <a:gd name="T158" fmla="*/ 443 w 443"/>
                <a:gd name="T159" fmla="*/ 705 h 70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43" h="705">
                  <a:moveTo>
                    <a:pt x="234" y="11"/>
                  </a:moveTo>
                  <a:cubicBezTo>
                    <a:pt x="232" y="18"/>
                    <a:pt x="221" y="21"/>
                    <a:pt x="228" y="29"/>
                  </a:cubicBezTo>
                  <a:cubicBezTo>
                    <a:pt x="231" y="33"/>
                    <a:pt x="240" y="37"/>
                    <a:pt x="240" y="37"/>
                  </a:cubicBezTo>
                  <a:cubicBezTo>
                    <a:pt x="242" y="54"/>
                    <a:pt x="247" y="61"/>
                    <a:pt x="242" y="77"/>
                  </a:cubicBezTo>
                  <a:cubicBezTo>
                    <a:pt x="244" y="89"/>
                    <a:pt x="232" y="100"/>
                    <a:pt x="244" y="103"/>
                  </a:cubicBezTo>
                  <a:cubicBezTo>
                    <a:pt x="250" y="107"/>
                    <a:pt x="258" y="108"/>
                    <a:pt x="248" y="113"/>
                  </a:cubicBezTo>
                  <a:cubicBezTo>
                    <a:pt x="243" y="115"/>
                    <a:pt x="247" y="122"/>
                    <a:pt x="242" y="123"/>
                  </a:cubicBezTo>
                  <a:cubicBezTo>
                    <a:pt x="239" y="132"/>
                    <a:pt x="238" y="135"/>
                    <a:pt x="228" y="137"/>
                  </a:cubicBezTo>
                  <a:cubicBezTo>
                    <a:pt x="221" y="142"/>
                    <a:pt x="217" y="141"/>
                    <a:pt x="214" y="149"/>
                  </a:cubicBezTo>
                  <a:cubicBezTo>
                    <a:pt x="215" y="162"/>
                    <a:pt x="217" y="190"/>
                    <a:pt x="232" y="195"/>
                  </a:cubicBezTo>
                  <a:cubicBezTo>
                    <a:pt x="226" y="204"/>
                    <a:pt x="228" y="216"/>
                    <a:pt x="218" y="219"/>
                  </a:cubicBezTo>
                  <a:cubicBezTo>
                    <a:pt x="214" y="224"/>
                    <a:pt x="210" y="237"/>
                    <a:pt x="210" y="237"/>
                  </a:cubicBezTo>
                  <a:cubicBezTo>
                    <a:pt x="213" y="250"/>
                    <a:pt x="216" y="249"/>
                    <a:pt x="214" y="263"/>
                  </a:cubicBezTo>
                  <a:cubicBezTo>
                    <a:pt x="216" y="271"/>
                    <a:pt x="224" y="285"/>
                    <a:pt x="224" y="285"/>
                  </a:cubicBezTo>
                  <a:cubicBezTo>
                    <a:pt x="225" y="298"/>
                    <a:pt x="234" y="329"/>
                    <a:pt x="220" y="339"/>
                  </a:cubicBezTo>
                  <a:cubicBezTo>
                    <a:pt x="219" y="352"/>
                    <a:pt x="225" y="374"/>
                    <a:pt x="210" y="379"/>
                  </a:cubicBezTo>
                  <a:cubicBezTo>
                    <a:pt x="190" y="409"/>
                    <a:pt x="201" y="410"/>
                    <a:pt x="160" y="413"/>
                  </a:cubicBezTo>
                  <a:cubicBezTo>
                    <a:pt x="149" y="420"/>
                    <a:pt x="157" y="427"/>
                    <a:pt x="144" y="431"/>
                  </a:cubicBezTo>
                  <a:cubicBezTo>
                    <a:pt x="137" y="430"/>
                    <a:pt x="129" y="425"/>
                    <a:pt x="122" y="427"/>
                  </a:cubicBezTo>
                  <a:cubicBezTo>
                    <a:pt x="117" y="429"/>
                    <a:pt x="114" y="435"/>
                    <a:pt x="114" y="435"/>
                  </a:cubicBezTo>
                  <a:cubicBezTo>
                    <a:pt x="106" y="460"/>
                    <a:pt x="104" y="456"/>
                    <a:pt x="76" y="461"/>
                  </a:cubicBezTo>
                  <a:cubicBezTo>
                    <a:pt x="67" y="470"/>
                    <a:pt x="71" y="464"/>
                    <a:pt x="66" y="479"/>
                  </a:cubicBezTo>
                  <a:cubicBezTo>
                    <a:pt x="64" y="485"/>
                    <a:pt x="48" y="487"/>
                    <a:pt x="48" y="487"/>
                  </a:cubicBezTo>
                  <a:cubicBezTo>
                    <a:pt x="41" y="483"/>
                    <a:pt x="40" y="478"/>
                    <a:pt x="32" y="475"/>
                  </a:cubicBezTo>
                  <a:cubicBezTo>
                    <a:pt x="26" y="474"/>
                    <a:pt x="19" y="482"/>
                    <a:pt x="14" y="487"/>
                  </a:cubicBezTo>
                  <a:cubicBezTo>
                    <a:pt x="9" y="492"/>
                    <a:pt x="0" y="500"/>
                    <a:pt x="2" y="507"/>
                  </a:cubicBezTo>
                  <a:cubicBezTo>
                    <a:pt x="5" y="523"/>
                    <a:pt x="13" y="523"/>
                    <a:pt x="28" y="527"/>
                  </a:cubicBezTo>
                  <a:cubicBezTo>
                    <a:pt x="32" y="533"/>
                    <a:pt x="33" y="543"/>
                    <a:pt x="40" y="545"/>
                  </a:cubicBezTo>
                  <a:cubicBezTo>
                    <a:pt x="44" y="546"/>
                    <a:pt x="52" y="549"/>
                    <a:pt x="52" y="549"/>
                  </a:cubicBezTo>
                  <a:cubicBezTo>
                    <a:pt x="75" y="546"/>
                    <a:pt x="75" y="552"/>
                    <a:pt x="68" y="573"/>
                  </a:cubicBezTo>
                  <a:cubicBezTo>
                    <a:pt x="71" y="581"/>
                    <a:pt x="76" y="581"/>
                    <a:pt x="84" y="583"/>
                  </a:cubicBezTo>
                  <a:cubicBezTo>
                    <a:pt x="89" y="584"/>
                    <a:pt x="100" y="587"/>
                    <a:pt x="100" y="587"/>
                  </a:cubicBezTo>
                  <a:cubicBezTo>
                    <a:pt x="104" y="605"/>
                    <a:pt x="100" y="603"/>
                    <a:pt x="122" y="605"/>
                  </a:cubicBezTo>
                  <a:cubicBezTo>
                    <a:pt x="123" y="617"/>
                    <a:pt x="130" y="638"/>
                    <a:pt x="114" y="643"/>
                  </a:cubicBezTo>
                  <a:cubicBezTo>
                    <a:pt x="113" y="645"/>
                    <a:pt x="111" y="648"/>
                    <a:pt x="112" y="649"/>
                  </a:cubicBezTo>
                  <a:cubicBezTo>
                    <a:pt x="116" y="653"/>
                    <a:pt x="123" y="650"/>
                    <a:pt x="128" y="653"/>
                  </a:cubicBezTo>
                  <a:cubicBezTo>
                    <a:pt x="140" y="660"/>
                    <a:pt x="141" y="662"/>
                    <a:pt x="154" y="665"/>
                  </a:cubicBezTo>
                  <a:cubicBezTo>
                    <a:pt x="151" y="682"/>
                    <a:pt x="163" y="681"/>
                    <a:pt x="178" y="683"/>
                  </a:cubicBezTo>
                  <a:cubicBezTo>
                    <a:pt x="181" y="694"/>
                    <a:pt x="183" y="694"/>
                    <a:pt x="194" y="697"/>
                  </a:cubicBezTo>
                  <a:cubicBezTo>
                    <a:pt x="199" y="701"/>
                    <a:pt x="212" y="705"/>
                    <a:pt x="212" y="705"/>
                  </a:cubicBezTo>
                  <a:cubicBezTo>
                    <a:pt x="212" y="705"/>
                    <a:pt x="242" y="702"/>
                    <a:pt x="244" y="701"/>
                  </a:cubicBezTo>
                  <a:cubicBezTo>
                    <a:pt x="248" y="699"/>
                    <a:pt x="256" y="693"/>
                    <a:pt x="256" y="693"/>
                  </a:cubicBezTo>
                  <a:cubicBezTo>
                    <a:pt x="259" y="681"/>
                    <a:pt x="255" y="668"/>
                    <a:pt x="266" y="661"/>
                  </a:cubicBezTo>
                  <a:cubicBezTo>
                    <a:pt x="266" y="661"/>
                    <a:pt x="273" y="648"/>
                    <a:pt x="276" y="651"/>
                  </a:cubicBezTo>
                  <a:cubicBezTo>
                    <a:pt x="287" y="662"/>
                    <a:pt x="271" y="673"/>
                    <a:pt x="294" y="681"/>
                  </a:cubicBezTo>
                  <a:cubicBezTo>
                    <a:pt x="316" y="679"/>
                    <a:pt x="322" y="684"/>
                    <a:pt x="332" y="669"/>
                  </a:cubicBezTo>
                  <a:cubicBezTo>
                    <a:pt x="335" y="649"/>
                    <a:pt x="333" y="654"/>
                    <a:pt x="348" y="649"/>
                  </a:cubicBezTo>
                  <a:cubicBezTo>
                    <a:pt x="356" y="650"/>
                    <a:pt x="368" y="648"/>
                    <a:pt x="378" y="645"/>
                  </a:cubicBezTo>
                  <a:cubicBezTo>
                    <a:pt x="388" y="630"/>
                    <a:pt x="373" y="620"/>
                    <a:pt x="368" y="605"/>
                  </a:cubicBezTo>
                  <a:cubicBezTo>
                    <a:pt x="371" y="596"/>
                    <a:pt x="375" y="600"/>
                    <a:pt x="378" y="591"/>
                  </a:cubicBezTo>
                  <a:cubicBezTo>
                    <a:pt x="374" y="585"/>
                    <a:pt x="366" y="573"/>
                    <a:pt x="366" y="573"/>
                  </a:cubicBezTo>
                  <a:cubicBezTo>
                    <a:pt x="368" y="548"/>
                    <a:pt x="374" y="519"/>
                    <a:pt x="350" y="503"/>
                  </a:cubicBezTo>
                  <a:cubicBezTo>
                    <a:pt x="347" y="499"/>
                    <a:pt x="341" y="498"/>
                    <a:pt x="340" y="493"/>
                  </a:cubicBezTo>
                  <a:cubicBezTo>
                    <a:pt x="334" y="468"/>
                    <a:pt x="343" y="452"/>
                    <a:pt x="316" y="447"/>
                  </a:cubicBezTo>
                  <a:cubicBezTo>
                    <a:pt x="312" y="437"/>
                    <a:pt x="306" y="428"/>
                    <a:pt x="308" y="423"/>
                  </a:cubicBezTo>
                  <a:cubicBezTo>
                    <a:pt x="310" y="418"/>
                    <a:pt x="322" y="421"/>
                    <a:pt x="326" y="415"/>
                  </a:cubicBezTo>
                  <a:cubicBezTo>
                    <a:pt x="327" y="405"/>
                    <a:pt x="341" y="394"/>
                    <a:pt x="334" y="385"/>
                  </a:cubicBezTo>
                  <a:cubicBezTo>
                    <a:pt x="334" y="377"/>
                    <a:pt x="332" y="371"/>
                    <a:pt x="324" y="367"/>
                  </a:cubicBezTo>
                  <a:cubicBezTo>
                    <a:pt x="316" y="363"/>
                    <a:pt x="295" y="363"/>
                    <a:pt x="286" y="359"/>
                  </a:cubicBezTo>
                  <a:cubicBezTo>
                    <a:pt x="280" y="353"/>
                    <a:pt x="275" y="349"/>
                    <a:pt x="270" y="343"/>
                  </a:cubicBezTo>
                  <a:cubicBezTo>
                    <a:pt x="266" y="339"/>
                    <a:pt x="258" y="331"/>
                    <a:pt x="258" y="331"/>
                  </a:cubicBezTo>
                  <a:cubicBezTo>
                    <a:pt x="256" y="326"/>
                    <a:pt x="251" y="318"/>
                    <a:pt x="252" y="311"/>
                  </a:cubicBezTo>
                  <a:cubicBezTo>
                    <a:pt x="253" y="304"/>
                    <a:pt x="257" y="293"/>
                    <a:pt x="262" y="289"/>
                  </a:cubicBezTo>
                  <a:cubicBezTo>
                    <a:pt x="267" y="285"/>
                    <a:pt x="278" y="294"/>
                    <a:pt x="282" y="289"/>
                  </a:cubicBezTo>
                  <a:cubicBezTo>
                    <a:pt x="287" y="285"/>
                    <a:pt x="283" y="262"/>
                    <a:pt x="286" y="257"/>
                  </a:cubicBezTo>
                  <a:cubicBezTo>
                    <a:pt x="289" y="252"/>
                    <a:pt x="296" y="258"/>
                    <a:pt x="302" y="257"/>
                  </a:cubicBezTo>
                  <a:cubicBezTo>
                    <a:pt x="308" y="248"/>
                    <a:pt x="310" y="246"/>
                    <a:pt x="320" y="249"/>
                  </a:cubicBezTo>
                  <a:cubicBezTo>
                    <a:pt x="325" y="268"/>
                    <a:pt x="344" y="256"/>
                    <a:pt x="348" y="243"/>
                  </a:cubicBezTo>
                  <a:cubicBezTo>
                    <a:pt x="346" y="233"/>
                    <a:pt x="340" y="224"/>
                    <a:pt x="330" y="221"/>
                  </a:cubicBezTo>
                  <a:cubicBezTo>
                    <a:pt x="327" y="208"/>
                    <a:pt x="322" y="209"/>
                    <a:pt x="310" y="211"/>
                  </a:cubicBezTo>
                  <a:cubicBezTo>
                    <a:pt x="304" y="210"/>
                    <a:pt x="298" y="211"/>
                    <a:pt x="292" y="209"/>
                  </a:cubicBezTo>
                  <a:cubicBezTo>
                    <a:pt x="287" y="207"/>
                    <a:pt x="288" y="198"/>
                    <a:pt x="286" y="195"/>
                  </a:cubicBezTo>
                  <a:cubicBezTo>
                    <a:pt x="278" y="183"/>
                    <a:pt x="261" y="178"/>
                    <a:pt x="250" y="171"/>
                  </a:cubicBezTo>
                  <a:cubicBezTo>
                    <a:pt x="244" y="162"/>
                    <a:pt x="236" y="156"/>
                    <a:pt x="250" y="151"/>
                  </a:cubicBezTo>
                  <a:cubicBezTo>
                    <a:pt x="252" y="139"/>
                    <a:pt x="250" y="133"/>
                    <a:pt x="262" y="129"/>
                  </a:cubicBezTo>
                  <a:cubicBezTo>
                    <a:pt x="263" y="115"/>
                    <a:pt x="257" y="96"/>
                    <a:pt x="272" y="91"/>
                  </a:cubicBezTo>
                  <a:cubicBezTo>
                    <a:pt x="276" y="103"/>
                    <a:pt x="250" y="130"/>
                    <a:pt x="264" y="125"/>
                  </a:cubicBezTo>
                  <a:cubicBezTo>
                    <a:pt x="268" y="112"/>
                    <a:pt x="263" y="82"/>
                    <a:pt x="282" y="87"/>
                  </a:cubicBezTo>
                  <a:cubicBezTo>
                    <a:pt x="287" y="82"/>
                    <a:pt x="281" y="100"/>
                    <a:pt x="284" y="103"/>
                  </a:cubicBezTo>
                  <a:cubicBezTo>
                    <a:pt x="287" y="106"/>
                    <a:pt x="293" y="100"/>
                    <a:pt x="298" y="103"/>
                  </a:cubicBezTo>
                  <a:cubicBezTo>
                    <a:pt x="305" y="117"/>
                    <a:pt x="302" y="114"/>
                    <a:pt x="316" y="123"/>
                  </a:cubicBezTo>
                  <a:cubicBezTo>
                    <a:pt x="336" y="120"/>
                    <a:pt x="328" y="120"/>
                    <a:pt x="330" y="103"/>
                  </a:cubicBezTo>
                  <a:cubicBezTo>
                    <a:pt x="335" y="100"/>
                    <a:pt x="344" y="96"/>
                    <a:pt x="348" y="97"/>
                  </a:cubicBezTo>
                  <a:cubicBezTo>
                    <a:pt x="352" y="98"/>
                    <a:pt x="351" y="106"/>
                    <a:pt x="354" y="109"/>
                  </a:cubicBezTo>
                  <a:cubicBezTo>
                    <a:pt x="358" y="112"/>
                    <a:pt x="366" y="117"/>
                    <a:pt x="366" y="117"/>
                  </a:cubicBezTo>
                  <a:cubicBezTo>
                    <a:pt x="372" y="126"/>
                    <a:pt x="371" y="133"/>
                    <a:pt x="380" y="139"/>
                  </a:cubicBezTo>
                  <a:cubicBezTo>
                    <a:pt x="391" y="138"/>
                    <a:pt x="402" y="139"/>
                    <a:pt x="412" y="137"/>
                  </a:cubicBezTo>
                  <a:cubicBezTo>
                    <a:pt x="418" y="135"/>
                    <a:pt x="403" y="127"/>
                    <a:pt x="404" y="121"/>
                  </a:cubicBezTo>
                  <a:cubicBezTo>
                    <a:pt x="406" y="116"/>
                    <a:pt x="420" y="107"/>
                    <a:pt x="426" y="103"/>
                  </a:cubicBezTo>
                  <a:cubicBezTo>
                    <a:pt x="428" y="98"/>
                    <a:pt x="440" y="95"/>
                    <a:pt x="440" y="95"/>
                  </a:cubicBezTo>
                  <a:cubicBezTo>
                    <a:pt x="443" y="86"/>
                    <a:pt x="442" y="82"/>
                    <a:pt x="434" y="77"/>
                  </a:cubicBezTo>
                  <a:cubicBezTo>
                    <a:pt x="427" y="66"/>
                    <a:pt x="428" y="65"/>
                    <a:pt x="430" y="51"/>
                  </a:cubicBezTo>
                  <a:cubicBezTo>
                    <a:pt x="423" y="49"/>
                    <a:pt x="412" y="41"/>
                    <a:pt x="412" y="41"/>
                  </a:cubicBezTo>
                  <a:cubicBezTo>
                    <a:pt x="407" y="37"/>
                    <a:pt x="407" y="46"/>
                    <a:pt x="400" y="45"/>
                  </a:cubicBezTo>
                  <a:cubicBezTo>
                    <a:pt x="395" y="44"/>
                    <a:pt x="389" y="35"/>
                    <a:pt x="384" y="33"/>
                  </a:cubicBezTo>
                  <a:cubicBezTo>
                    <a:pt x="379" y="31"/>
                    <a:pt x="375" y="32"/>
                    <a:pt x="368" y="33"/>
                  </a:cubicBezTo>
                  <a:cubicBezTo>
                    <a:pt x="353" y="37"/>
                    <a:pt x="362" y="42"/>
                    <a:pt x="344" y="39"/>
                  </a:cubicBezTo>
                  <a:cubicBezTo>
                    <a:pt x="340" y="34"/>
                    <a:pt x="335" y="27"/>
                    <a:pt x="330" y="23"/>
                  </a:cubicBezTo>
                  <a:cubicBezTo>
                    <a:pt x="326" y="20"/>
                    <a:pt x="318" y="15"/>
                    <a:pt x="318" y="15"/>
                  </a:cubicBezTo>
                  <a:cubicBezTo>
                    <a:pt x="313" y="0"/>
                    <a:pt x="312" y="8"/>
                    <a:pt x="298" y="11"/>
                  </a:cubicBezTo>
                  <a:cubicBezTo>
                    <a:pt x="288" y="18"/>
                    <a:pt x="289" y="11"/>
                    <a:pt x="278" y="7"/>
                  </a:cubicBezTo>
                  <a:cubicBezTo>
                    <a:pt x="271" y="7"/>
                    <a:pt x="268" y="15"/>
                    <a:pt x="262" y="15"/>
                  </a:cubicBezTo>
                  <a:cubicBezTo>
                    <a:pt x="256" y="15"/>
                    <a:pt x="246" y="9"/>
                    <a:pt x="242" y="9"/>
                  </a:cubicBezTo>
                  <a:cubicBezTo>
                    <a:pt x="240" y="9"/>
                    <a:pt x="240" y="14"/>
                    <a:pt x="238" y="15"/>
                  </a:cubicBezTo>
                  <a:cubicBezTo>
                    <a:pt x="236" y="16"/>
                    <a:pt x="233" y="12"/>
                    <a:pt x="234" y="1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4946650" y="3067050"/>
              <a:ext cx="866775" cy="650875"/>
            </a:xfrm>
            <a:custGeom>
              <a:avLst/>
              <a:gdLst>
                <a:gd name="T0" fmla="*/ 70 w 546"/>
                <a:gd name="T1" fmla="*/ 0 h 410"/>
                <a:gd name="T2" fmla="*/ 136 w 546"/>
                <a:gd name="T3" fmla="*/ 14 h 410"/>
                <a:gd name="T4" fmla="*/ 148 w 546"/>
                <a:gd name="T5" fmla="*/ 54 h 410"/>
                <a:gd name="T6" fmla="*/ 174 w 546"/>
                <a:gd name="T7" fmla="*/ 62 h 410"/>
                <a:gd name="T8" fmla="*/ 196 w 546"/>
                <a:gd name="T9" fmla="*/ 78 h 410"/>
                <a:gd name="T10" fmla="*/ 234 w 546"/>
                <a:gd name="T11" fmla="*/ 86 h 410"/>
                <a:gd name="T12" fmla="*/ 250 w 546"/>
                <a:gd name="T13" fmla="*/ 70 h 410"/>
                <a:gd name="T14" fmla="*/ 286 w 546"/>
                <a:gd name="T15" fmla="*/ 112 h 410"/>
                <a:gd name="T16" fmla="*/ 312 w 546"/>
                <a:gd name="T17" fmla="*/ 112 h 410"/>
                <a:gd name="T18" fmla="*/ 322 w 546"/>
                <a:gd name="T19" fmla="*/ 98 h 410"/>
                <a:gd name="T20" fmla="*/ 330 w 546"/>
                <a:gd name="T21" fmla="*/ 102 h 410"/>
                <a:gd name="T22" fmla="*/ 378 w 546"/>
                <a:gd name="T23" fmla="*/ 126 h 410"/>
                <a:gd name="T24" fmla="*/ 418 w 546"/>
                <a:gd name="T25" fmla="*/ 106 h 410"/>
                <a:gd name="T26" fmla="*/ 482 w 546"/>
                <a:gd name="T27" fmla="*/ 124 h 410"/>
                <a:gd name="T28" fmla="*/ 508 w 546"/>
                <a:gd name="T29" fmla="*/ 104 h 410"/>
                <a:gd name="T30" fmla="*/ 524 w 546"/>
                <a:gd name="T31" fmla="*/ 108 h 410"/>
                <a:gd name="T32" fmla="*/ 530 w 546"/>
                <a:gd name="T33" fmla="*/ 148 h 410"/>
                <a:gd name="T34" fmla="*/ 516 w 546"/>
                <a:gd name="T35" fmla="*/ 204 h 410"/>
                <a:gd name="T36" fmla="*/ 508 w 546"/>
                <a:gd name="T37" fmla="*/ 244 h 410"/>
                <a:gd name="T38" fmla="*/ 456 w 546"/>
                <a:gd name="T39" fmla="*/ 278 h 410"/>
                <a:gd name="T40" fmla="*/ 434 w 546"/>
                <a:gd name="T41" fmla="*/ 320 h 410"/>
                <a:gd name="T42" fmla="*/ 396 w 546"/>
                <a:gd name="T43" fmla="*/ 358 h 410"/>
                <a:gd name="T44" fmla="*/ 346 w 546"/>
                <a:gd name="T45" fmla="*/ 390 h 410"/>
                <a:gd name="T46" fmla="*/ 322 w 546"/>
                <a:gd name="T47" fmla="*/ 362 h 410"/>
                <a:gd name="T48" fmla="*/ 284 w 546"/>
                <a:gd name="T49" fmla="*/ 338 h 410"/>
                <a:gd name="T50" fmla="*/ 262 w 546"/>
                <a:gd name="T51" fmla="*/ 362 h 410"/>
                <a:gd name="T52" fmla="*/ 210 w 546"/>
                <a:gd name="T53" fmla="*/ 380 h 410"/>
                <a:gd name="T54" fmla="*/ 178 w 546"/>
                <a:gd name="T55" fmla="*/ 384 h 410"/>
                <a:gd name="T56" fmla="*/ 154 w 546"/>
                <a:gd name="T57" fmla="*/ 398 h 410"/>
                <a:gd name="T58" fmla="*/ 138 w 546"/>
                <a:gd name="T59" fmla="*/ 404 h 410"/>
                <a:gd name="T60" fmla="*/ 114 w 546"/>
                <a:gd name="T61" fmla="*/ 382 h 410"/>
                <a:gd name="T62" fmla="*/ 84 w 546"/>
                <a:gd name="T63" fmla="*/ 376 h 410"/>
                <a:gd name="T64" fmla="*/ 60 w 546"/>
                <a:gd name="T65" fmla="*/ 388 h 410"/>
                <a:gd name="T66" fmla="*/ 6 w 546"/>
                <a:gd name="T67" fmla="*/ 350 h 410"/>
                <a:gd name="T68" fmla="*/ 44 w 546"/>
                <a:gd name="T69" fmla="*/ 274 h 410"/>
                <a:gd name="T70" fmla="*/ 60 w 546"/>
                <a:gd name="T71" fmla="*/ 246 h 410"/>
                <a:gd name="T72" fmla="*/ 82 w 546"/>
                <a:gd name="T73" fmla="*/ 226 h 410"/>
                <a:gd name="T74" fmla="*/ 134 w 546"/>
                <a:gd name="T75" fmla="*/ 216 h 410"/>
                <a:gd name="T76" fmla="*/ 80 w 546"/>
                <a:gd name="T77" fmla="*/ 186 h 410"/>
                <a:gd name="T78" fmla="*/ 74 w 546"/>
                <a:gd name="T79" fmla="*/ 144 h 410"/>
                <a:gd name="T80" fmla="*/ 82 w 546"/>
                <a:gd name="T81" fmla="*/ 108 h 410"/>
                <a:gd name="T82" fmla="*/ 116 w 546"/>
                <a:gd name="T83" fmla="*/ 110 h 410"/>
                <a:gd name="T84" fmla="*/ 84 w 546"/>
                <a:gd name="T85" fmla="*/ 84 h 410"/>
                <a:gd name="T86" fmla="*/ 68 w 546"/>
                <a:gd name="T87" fmla="*/ 66 h 410"/>
                <a:gd name="T88" fmla="*/ 58 w 546"/>
                <a:gd name="T89" fmla="*/ 14 h 41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46"/>
                <a:gd name="T136" fmla="*/ 0 h 410"/>
                <a:gd name="T137" fmla="*/ 546 w 546"/>
                <a:gd name="T138" fmla="*/ 410 h 41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46" h="410">
                  <a:moveTo>
                    <a:pt x="58" y="14"/>
                  </a:moveTo>
                  <a:cubicBezTo>
                    <a:pt x="61" y="6"/>
                    <a:pt x="62" y="3"/>
                    <a:pt x="70" y="0"/>
                  </a:cubicBezTo>
                  <a:cubicBezTo>
                    <a:pt x="79" y="0"/>
                    <a:pt x="105" y="18"/>
                    <a:pt x="116" y="20"/>
                  </a:cubicBezTo>
                  <a:cubicBezTo>
                    <a:pt x="127" y="22"/>
                    <a:pt x="130" y="12"/>
                    <a:pt x="136" y="14"/>
                  </a:cubicBezTo>
                  <a:cubicBezTo>
                    <a:pt x="139" y="28"/>
                    <a:pt x="141" y="23"/>
                    <a:pt x="152" y="30"/>
                  </a:cubicBezTo>
                  <a:cubicBezTo>
                    <a:pt x="155" y="36"/>
                    <a:pt x="144" y="49"/>
                    <a:pt x="148" y="54"/>
                  </a:cubicBezTo>
                  <a:cubicBezTo>
                    <a:pt x="150" y="59"/>
                    <a:pt x="158" y="59"/>
                    <a:pt x="162" y="60"/>
                  </a:cubicBezTo>
                  <a:cubicBezTo>
                    <a:pt x="166" y="61"/>
                    <a:pt x="170" y="60"/>
                    <a:pt x="174" y="62"/>
                  </a:cubicBezTo>
                  <a:cubicBezTo>
                    <a:pt x="176" y="72"/>
                    <a:pt x="174" y="70"/>
                    <a:pt x="184" y="74"/>
                  </a:cubicBezTo>
                  <a:cubicBezTo>
                    <a:pt x="188" y="76"/>
                    <a:pt x="196" y="78"/>
                    <a:pt x="196" y="78"/>
                  </a:cubicBezTo>
                  <a:cubicBezTo>
                    <a:pt x="205" y="75"/>
                    <a:pt x="207" y="78"/>
                    <a:pt x="210" y="86"/>
                  </a:cubicBezTo>
                  <a:cubicBezTo>
                    <a:pt x="222" y="82"/>
                    <a:pt x="223" y="78"/>
                    <a:pt x="234" y="86"/>
                  </a:cubicBezTo>
                  <a:cubicBezTo>
                    <a:pt x="239" y="72"/>
                    <a:pt x="232" y="88"/>
                    <a:pt x="242" y="82"/>
                  </a:cubicBezTo>
                  <a:cubicBezTo>
                    <a:pt x="245" y="81"/>
                    <a:pt x="246" y="69"/>
                    <a:pt x="250" y="70"/>
                  </a:cubicBezTo>
                  <a:cubicBezTo>
                    <a:pt x="254" y="71"/>
                    <a:pt x="262" y="83"/>
                    <a:pt x="268" y="90"/>
                  </a:cubicBezTo>
                  <a:cubicBezTo>
                    <a:pt x="271" y="107"/>
                    <a:pt x="271" y="107"/>
                    <a:pt x="286" y="112"/>
                  </a:cubicBezTo>
                  <a:cubicBezTo>
                    <a:pt x="291" y="115"/>
                    <a:pt x="292" y="96"/>
                    <a:pt x="296" y="96"/>
                  </a:cubicBezTo>
                  <a:cubicBezTo>
                    <a:pt x="300" y="96"/>
                    <a:pt x="310" y="112"/>
                    <a:pt x="312" y="112"/>
                  </a:cubicBezTo>
                  <a:cubicBezTo>
                    <a:pt x="313" y="110"/>
                    <a:pt x="308" y="94"/>
                    <a:pt x="310" y="94"/>
                  </a:cubicBezTo>
                  <a:cubicBezTo>
                    <a:pt x="314" y="93"/>
                    <a:pt x="326" y="108"/>
                    <a:pt x="322" y="98"/>
                  </a:cubicBezTo>
                  <a:cubicBezTo>
                    <a:pt x="324" y="97"/>
                    <a:pt x="326" y="95"/>
                    <a:pt x="328" y="96"/>
                  </a:cubicBezTo>
                  <a:cubicBezTo>
                    <a:pt x="330" y="97"/>
                    <a:pt x="328" y="101"/>
                    <a:pt x="330" y="102"/>
                  </a:cubicBezTo>
                  <a:cubicBezTo>
                    <a:pt x="336" y="106"/>
                    <a:pt x="345" y="105"/>
                    <a:pt x="352" y="106"/>
                  </a:cubicBezTo>
                  <a:cubicBezTo>
                    <a:pt x="359" y="113"/>
                    <a:pt x="370" y="121"/>
                    <a:pt x="378" y="126"/>
                  </a:cubicBezTo>
                  <a:cubicBezTo>
                    <a:pt x="392" y="124"/>
                    <a:pt x="393" y="113"/>
                    <a:pt x="406" y="110"/>
                  </a:cubicBezTo>
                  <a:cubicBezTo>
                    <a:pt x="412" y="101"/>
                    <a:pt x="408" y="103"/>
                    <a:pt x="418" y="106"/>
                  </a:cubicBezTo>
                  <a:cubicBezTo>
                    <a:pt x="421" y="131"/>
                    <a:pt x="429" y="122"/>
                    <a:pt x="456" y="120"/>
                  </a:cubicBezTo>
                  <a:cubicBezTo>
                    <a:pt x="461" y="105"/>
                    <a:pt x="479" y="111"/>
                    <a:pt x="482" y="124"/>
                  </a:cubicBezTo>
                  <a:cubicBezTo>
                    <a:pt x="504" y="120"/>
                    <a:pt x="481" y="114"/>
                    <a:pt x="506" y="110"/>
                  </a:cubicBezTo>
                  <a:cubicBezTo>
                    <a:pt x="507" y="108"/>
                    <a:pt x="506" y="104"/>
                    <a:pt x="508" y="104"/>
                  </a:cubicBezTo>
                  <a:cubicBezTo>
                    <a:pt x="509" y="103"/>
                    <a:pt x="513" y="113"/>
                    <a:pt x="516" y="114"/>
                  </a:cubicBezTo>
                  <a:cubicBezTo>
                    <a:pt x="519" y="115"/>
                    <a:pt x="520" y="106"/>
                    <a:pt x="524" y="108"/>
                  </a:cubicBezTo>
                  <a:cubicBezTo>
                    <a:pt x="528" y="133"/>
                    <a:pt x="528" y="112"/>
                    <a:pt x="542" y="126"/>
                  </a:cubicBezTo>
                  <a:cubicBezTo>
                    <a:pt x="546" y="137"/>
                    <a:pt x="539" y="141"/>
                    <a:pt x="530" y="148"/>
                  </a:cubicBezTo>
                  <a:cubicBezTo>
                    <a:pt x="526" y="151"/>
                    <a:pt x="518" y="156"/>
                    <a:pt x="518" y="156"/>
                  </a:cubicBezTo>
                  <a:cubicBezTo>
                    <a:pt x="507" y="172"/>
                    <a:pt x="509" y="167"/>
                    <a:pt x="516" y="204"/>
                  </a:cubicBezTo>
                  <a:cubicBezTo>
                    <a:pt x="517" y="209"/>
                    <a:pt x="524" y="216"/>
                    <a:pt x="524" y="216"/>
                  </a:cubicBezTo>
                  <a:cubicBezTo>
                    <a:pt x="522" y="229"/>
                    <a:pt x="519" y="237"/>
                    <a:pt x="508" y="244"/>
                  </a:cubicBezTo>
                  <a:cubicBezTo>
                    <a:pt x="499" y="257"/>
                    <a:pt x="498" y="261"/>
                    <a:pt x="482" y="264"/>
                  </a:cubicBezTo>
                  <a:cubicBezTo>
                    <a:pt x="472" y="270"/>
                    <a:pt x="467" y="274"/>
                    <a:pt x="456" y="278"/>
                  </a:cubicBezTo>
                  <a:cubicBezTo>
                    <a:pt x="454" y="289"/>
                    <a:pt x="453" y="290"/>
                    <a:pt x="442" y="294"/>
                  </a:cubicBezTo>
                  <a:cubicBezTo>
                    <a:pt x="439" y="303"/>
                    <a:pt x="437" y="311"/>
                    <a:pt x="434" y="320"/>
                  </a:cubicBezTo>
                  <a:cubicBezTo>
                    <a:pt x="431" y="343"/>
                    <a:pt x="433" y="358"/>
                    <a:pt x="410" y="364"/>
                  </a:cubicBezTo>
                  <a:cubicBezTo>
                    <a:pt x="405" y="363"/>
                    <a:pt x="401" y="358"/>
                    <a:pt x="396" y="358"/>
                  </a:cubicBezTo>
                  <a:cubicBezTo>
                    <a:pt x="385" y="358"/>
                    <a:pt x="373" y="367"/>
                    <a:pt x="366" y="374"/>
                  </a:cubicBezTo>
                  <a:cubicBezTo>
                    <a:pt x="363" y="386"/>
                    <a:pt x="355" y="384"/>
                    <a:pt x="346" y="390"/>
                  </a:cubicBezTo>
                  <a:cubicBezTo>
                    <a:pt x="341" y="389"/>
                    <a:pt x="342" y="367"/>
                    <a:pt x="338" y="362"/>
                  </a:cubicBezTo>
                  <a:cubicBezTo>
                    <a:pt x="334" y="357"/>
                    <a:pt x="326" y="366"/>
                    <a:pt x="322" y="362"/>
                  </a:cubicBezTo>
                  <a:cubicBezTo>
                    <a:pt x="317" y="347"/>
                    <a:pt x="319" y="354"/>
                    <a:pt x="316" y="340"/>
                  </a:cubicBezTo>
                  <a:cubicBezTo>
                    <a:pt x="308" y="352"/>
                    <a:pt x="294" y="345"/>
                    <a:pt x="284" y="338"/>
                  </a:cubicBezTo>
                  <a:cubicBezTo>
                    <a:pt x="275" y="341"/>
                    <a:pt x="275" y="350"/>
                    <a:pt x="270" y="358"/>
                  </a:cubicBezTo>
                  <a:cubicBezTo>
                    <a:pt x="267" y="363"/>
                    <a:pt x="268" y="359"/>
                    <a:pt x="262" y="362"/>
                  </a:cubicBezTo>
                  <a:cubicBezTo>
                    <a:pt x="256" y="365"/>
                    <a:pt x="243" y="371"/>
                    <a:pt x="234" y="374"/>
                  </a:cubicBezTo>
                  <a:cubicBezTo>
                    <a:pt x="226" y="379"/>
                    <a:pt x="220" y="377"/>
                    <a:pt x="210" y="380"/>
                  </a:cubicBezTo>
                  <a:cubicBezTo>
                    <a:pt x="203" y="382"/>
                    <a:pt x="194" y="388"/>
                    <a:pt x="194" y="388"/>
                  </a:cubicBezTo>
                  <a:cubicBezTo>
                    <a:pt x="184" y="386"/>
                    <a:pt x="181" y="393"/>
                    <a:pt x="178" y="384"/>
                  </a:cubicBezTo>
                  <a:cubicBezTo>
                    <a:pt x="172" y="385"/>
                    <a:pt x="166" y="384"/>
                    <a:pt x="160" y="386"/>
                  </a:cubicBezTo>
                  <a:cubicBezTo>
                    <a:pt x="155" y="388"/>
                    <a:pt x="156" y="395"/>
                    <a:pt x="154" y="398"/>
                  </a:cubicBezTo>
                  <a:cubicBezTo>
                    <a:pt x="151" y="401"/>
                    <a:pt x="147" y="389"/>
                    <a:pt x="144" y="390"/>
                  </a:cubicBezTo>
                  <a:cubicBezTo>
                    <a:pt x="141" y="391"/>
                    <a:pt x="143" y="401"/>
                    <a:pt x="138" y="404"/>
                  </a:cubicBezTo>
                  <a:cubicBezTo>
                    <a:pt x="129" y="410"/>
                    <a:pt x="127" y="410"/>
                    <a:pt x="116" y="408"/>
                  </a:cubicBezTo>
                  <a:cubicBezTo>
                    <a:pt x="115" y="399"/>
                    <a:pt x="120" y="388"/>
                    <a:pt x="114" y="382"/>
                  </a:cubicBezTo>
                  <a:cubicBezTo>
                    <a:pt x="110" y="376"/>
                    <a:pt x="99" y="383"/>
                    <a:pt x="94" y="380"/>
                  </a:cubicBezTo>
                  <a:cubicBezTo>
                    <a:pt x="89" y="379"/>
                    <a:pt x="87" y="378"/>
                    <a:pt x="84" y="376"/>
                  </a:cubicBezTo>
                  <a:cubicBezTo>
                    <a:pt x="81" y="376"/>
                    <a:pt x="80" y="366"/>
                    <a:pt x="76" y="368"/>
                  </a:cubicBezTo>
                  <a:cubicBezTo>
                    <a:pt x="72" y="370"/>
                    <a:pt x="68" y="386"/>
                    <a:pt x="60" y="388"/>
                  </a:cubicBezTo>
                  <a:cubicBezTo>
                    <a:pt x="48" y="386"/>
                    <a:pt x="38" y="383"/>
                    <a:pt x="26" y="382"/>
                  </a:cubicBezTo>
                  <a:cubicBezTo>
                    <a:pt x="23" y="369"/>
                    <a:pt x="17" y="357"/>
                    <a:pt x="6" y="350"/>
                  </a:cubicBezTo>
                  <a:cubicBezTo>
                    <a:pt x="1" y="334"/>
                    <a:pt x="3" y="342"/>
                    <a:pt x="0" y="324"/>
                  </a:cubicBezTo>
                  <a:cubicBezTo>
                    <a:pt x="3" y="296"/>
                    <a:pt x="14" y="278"/>
                    <a:pt x="44" y="274"/>
                  </a:cubicBezTo>
                  <a:cubicBezTo>
                    <a:pt x="50" y="265"/>
                    <a:pt x="56" y="258"/>
                    <a:pt x="52" y="250"/>
                  </a:cubicBezTo>
                  <a:cubicBezTo>
                    <a:pt x="54" y="245"/>
                    <a:pt x="56" y="249"/>
                    <a:pt x="60" y="246"/>
                  </a:cubicBezTo>
                  <a:cubicBezTo>
                    <a:pt x="64" y="243"/>
                    <a:pt x="72" y="233"/>
                    <a:pt x="76" y="230"/>
                  </a:cubicBezTo>
                  <a:cubicBezTo>
                    <a:pt x="78" y="229"/>
                    <a:pt x="82" y="226"/>
                    <a:pt x="82" y="226"/>
                  </a:cubicBezTo>
                  <a:cubicBezTo>
                    <a:pt x="86" y="223"/>
                    <a:pt x="97" y="232"/>
                    <a:pt x="106" y="230"/>
                  </a:cubicBezTo>
                  <a:cubicBezTo>
                    <a:pt x="115" y="228"/>
                    <a:pt x="135" y="221"/>
                    <a:pt x="134" y="216"/>
                  </a:cubicBezTo>
                  <a:cubicBezTo>
                    <a:pt x="125" y="203"/>
                    <a:pt x="113" y="202"/>
                    <a:pt x="98" y="200"/>
                  </a:cubicBezTo>
                  <a:cubicBezTo>
                    <a:pt x="93" y="195"/>
                    <a:pt x="80" y="186"/>
                    <a:pt x="80" y="186"/>
                  </a:cubicBezTo>
                  <a:cubicBezTo>
                    <a:pt x="77" y="177"/>
                    <a:pt x="69" y="170"/>
                    <a:pt x="82" y="166"/>
                  </a:cubicBezTo>
                  <a:cubicBezTo>
                    <a:pt x="78" y="155"/>
                    <a:pt x="85" y="151"/>
                    <a:pt x="74" y="144"/>
                  </a:cubicBezTo>
                  <a:cubicBezTo>
                    <a:pt x="71" y="134"/>
                    <a:pt x="62" y="139"/>
                    <a:pt x="72" y="132"/>
                  </a:cubicBezTo>
                  <a:cubicBezTo>
                    <a:pt x="75" y="123"/>
                    <a:pt x="77" y="116"/>
                    <a:pt x="82" y="108"/>
                  </a:cubicBezTo>
                  <a:cubicBezTo>
                    <a:pt x="85" y="104"/>
                    <a:pt x="86" y="115"/>
                    <a:pt x="90" y="116"/>
                  </a:cubicBezTo>
                  <a:cubicBezTo>
                    <a:pt x="96" y="116"/>
                    <a:pt x="113" y="114"/>
                    <a:pt x="116" y="110"/>
                  </a:cubicBezTo>
                  <a:cubicBezTo>
                    <a:pt x="119" y="106"/>
                    <a:pt x="111" y="94"/>
                    <a:pt x="106" y="90"/>
                  </a:cubicBezTo>
                  <a:cubicBezTo>
                    <a:pt x="103" y="83"/>
                    <a:pt x="92" y="85"/>
                    <a:pt x="84" y="84"/>
                  </a:cubicBezTo>
                  <a:cubicBezTo>
                    <a:pt x="81" y="83"/>
                    <a:pt x="74" y="81"/>
                    <a:pt x="72" y="78"/>
                  </a:cubicBezTo>
                  <a:cubicBezTo>
                    <a:pt x="70" y="74"/>
                    <a:pt x="68" y="66"/>
                    <a:pt x="68" y="66"/>
                  </a:cubicBezTo>
                  <a:cubicBezTo>
                    <a:pt x="66" y="48"/>
                    <a:pt x="59" y="40"/>
                    <a:pt x="54" y="24"/>
                  </a:cubicBezTo>
                  <a:cubicBezTo>
                    <a:pt x="55" y="20"/>
                    <a:pt x="73" y="4"/>
                    <a:pt x="58" y="1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4946650" y="3451225"/>
              <a:ext cx="828675" cy="715963"/>
            </a:xfrm>
            <a:custGeom>
              <a:avLst/>
              <a:gdLst>
                <a:gd name="T0" fmla="*/ 16 w 522"/>
                <a:gd name="T1" fmla="*/ 202 h 451"/>
                <a:gd name="T2" fmla="*/ 28 w 522"/>
                <a:gd name="T3" fmla="*/ 218 h 451"/>
                <a:gd name="T4" fmla="*/ 60 w 522"/>
                <a:gd name="T5" fmla="*/ 252 h 451"/>
                <a:gd name="T6" fmla="*/ 88 w 522"/>
                <a:gd name="T7" fmla="*/ 300 h 451"/>
                <a:gd name="T8" fmla="*/ 114 w 522"/>
                <a:gd name="T9" fmla="*/ 340 h 451"/>
                <a:gd name="T10" fmla="*/ 106 w 522"/>
                <a:gd name="T11" fmla="*/ 366 h 451"/>
                <a:gd name="T12" fmla="*/ 108 w 522"/>
                <a:gd name="T13" fmla="*/ 408 h 451"/>
                <a:gd name="T14" fmla="*/ 186 w 522"/>
                <a:gd name="T15" fmla="*/ 390 h 451"/>
                <a:gd name="T16" fmla="*/ 218 w 522"/>
                <a:gd name="T17" fmla="*/ 418 h 451"/>
                <a:gd name="T18" fmla="*/ 278 w 522"/>
                <a:gd name="T19" fmla="*/ 438 h 451"/>
                <a:gd name="T20" fmla="*/ 324 w 522"/>
                <a:gd name="T21" fmla="*/ 438 h 451"/>
                <a:gd name="T22" fmla="*/ 314 w 522"/>
                <a:gd name="T23" fmla="*/ 390 h 451"/>
                <a:gd name="T24" fmla="*/ 374 w 522"/>
                <a:gd name="T25" fmla="*/ 396 h 451"/>
                <a:gd name="T26" fmla="*/ 394 w 522"/>
                <a:gd name="T27" fmla="*/ 412 h 451"/>
                <a:gd name="T28" fmla="*/ 420 w 522"/>
                <a:gd name="T29" fmla="*/ 402 h 451"/>
                <a:gd name="T30" fmla="*/ 368 w 522"/>
                <a:gd name="T31" fmla="*/ 356 h 451"/>
                <a:gd name="T32" fmla="*/ 330 w 522"/>
                <a:gd name="T33" fmla="*/ 310 h 451"/>
                <a:gd name="T34" fmla="*/ 300 w 522"/>
                <a:gd name="T35" fmla="*/ 280 h 451"/>
                <a:gd name="T36" fmla="*/ 360 w 522"/>
                <a:gd name="T37" fmla="*/ 256 h 451"/>
                <a:gd name="T38" fmla="*/ 406 w 522"/>
                <a:gd name="T39" fmla="*/ 226 h 451"/>
                <a:gd name="T40" fmla="*/ 458 w 522"/>
                <a:gd name="T41" fmla="*/ 186 h 451"/>
                <a:gd name="T42" fmla="*/ 484 w 522"/>
                <a:gd name="T43" fmla="*/ 178 h 451"/>
                <a:gd name="T44" fmla="*/ 492 w 522"/>
                <a:gd name="T45" fmla="*/ 188 h 451"/>
                <a:gd name="T46" fmla="*/ 516 w 522"/>
                <a:gd name="T47" fmla="*/ 136 h 451"/>
                <a:gd name="T48" fmla="*/ 518 w 522"/>
                <a:gd name="T49" fmla="*/ 66 h 451"/>
                <a:gd name="T50" fmla="*/ 516 w 522"/>
                <a:gd name="T51" fmla="*/ 48 h 451"/>
                <a:gd name="T52" fmla="*/ 508 w 522"/>
                <a:gd name="T53" fmla="*/ 4 h 451"/>
                <a:gd name="T54" fmla="*/ 464 w 522"/>
                <a:gd name="T55" fmla="*/ 26 h 451"/>
                <a:gd name="T56" fmla="*/ 438 w 522"/>
                <a:gd name="T57" fmla="*/ 50 h 451"/>
                <a:gd name="T58" fmla="*/ 418 w 522"/>
                <a:gd name="T59" fmla="*/ 116 h 451"/>
                <a:gd name="T60" fmla="*/ 356 w 522"/>
                <a:gd name="T61" fmla="*/ 136 h 451"/>
                <a:gd name="T62" fmla="*/ 346 w 522"/>
                <a:gd name="T63" fmla="*/ 132 h 451"/>
                <a:gd name="T64" fmla="*/ 318 w 522"/>
                <a:gd name="T65" fmla="*/ 104 h 451"/>
                <a:gd name="T66" fmla="*/ 270 w 522"/>
                <a:gd name="T67" fmla="*/ 112 h 451"/>
                <a:gd name="T68" fmla="*/ 264 w 522"/>
                <a:gd name="T69" fmla="*/ 122 h 451"/>
                <a:gd name="T70" fmla="*/ 246 w 522"/>
                <a:gd name="T71" fmla="*/ 130 h 451"/>
                <a:gd name="T72" fmla="*/ 216 w 522"/>
                <a:gd name="T73" fmla="*/ 134 h 451"/>
                <a:gd name="T74" fmla="*/ 198 w 522"/>
                <a:gd name="T75" fmla="*/ 152 h 451"/>
                <a:gd name="T76" fmla="*/ 152 w 522"/>
                <a:gd name="T77" fmla="*/ 156 h 451"/>
                <a:gd name="T78" fmla="*/ 130 w 522"/>
                <a:gd name="T79" fmla="*/ 162 h 451"/>
                <a:gd name="T80" fmla="*/ 112 w 522"/>
                <a:gd name="T81" fmla="*/ 138 h 451"/>
                <a:gd name="T82" fmla="*/ 50 w 522"/>
                <a:gd name="T83" fmla="*/ 150 h 451"/>
                <a:gd name="T84" fmla="*/ 4 w 522"/>
                <a:gd name="T85" fmla="*/ 172 h 45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22"/>
                <a:gd name="T130" fmla="*/ 0 h 451"/>
                <a:gd name="T131" fmla="*/ 522 w 522"/>
                <a:gd name="T132" fmla="*/ 451 h 45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22" h="451">
                  <a:moveTo>
                    <a:pt x="4" y="178"/>
                  </a:moveTo>
                  <a:cubicBezTo>
                    <a:pt x="10" y="195"/>
                    <a:pt x="6" y="186"/>
                    <a:pt x="16" y="202"/>
                  </a:cubicBezTo>
                  <a:cubicBezTo>
                    <a:pt x="19" y="206"/>
                    <a:pt x="17" y="213"/>
                    <a:pt x="20" y="216"/>
                  </a:cubicBezTo>
                  <a:cubicBezTo>
                    <a:pt x="22" y="218"/>
                    <a:pt x="25" y="217"/>
                    <a:pt x="28" y="218"/>
                  </a:cubicBezTo>
                  <a:cubicBezTo>
                    <a:pt x="36" y="224"/>
                    <a:pt x="37" y="233"/>
                    <a:pt x="46" y="236"/>
                  </a:cubicBezTo>
                  <a:cubicBezTo>
                    <a:pt x="52" y="245"/>
                    <a:pt x="49" y="249"/>
                    <a:pt x="60" y="252"/>
                  </a:cubicBezTo>
                  <a:cubicBezTo>
                    <a:pt x="63" y="257"/>
                    <a:pt x="76" y="262"/>
                    <a:pt x="76" y="262"/>
                  </a:cubicBezTo>
                  <a:cubicBezTo>
                    <a:pt x="78" y="284"/>
                    <a:pt x="73" y="290"/>
                    <a:pt x="88" y="300"/>
                  </a:cubicBezTo>
                  <a:cubicBezTo>
                    <a:pt x="90" y="317"/>
                    <a:pt x="92" y="312"/>
                    <a:pt x="100" y="324"/>
                  </a:cubicBezTo>
                  <a:cubicBezTo>
                    <a:pt x="103" y="336"/>
                    <a:pt x="108" y="330"/>
                    <a:pt x="114" y="340"/>
                  </a:cubicBezTo>
                  <a:cubicBezTo>
                    <a:pt x="117" y="331"/>
                    <a:pt x="120" y="331"/>
                    <a:pt x="128" y="336"/>
                  </a:cubicBezTo>
                  <a:cubicBezTo>
                    <a:pt x="126" y="357"/>
                    <a:pt x="127" y="362"/>
                    <a:pt x="106" y="366"/>
                  </a:cubicBezTo>
                  <a:cubicBezTo>
                    <a:pt x="101" y="373"/>
                    <a:pt x="98" y="383"/>
                    <a:pt x="90" y="386"/>
                  </a:cubicBezTo>
                  <a:cubicBezTo>
                    <a:pt x="86" y="399"/>
                    <a:pt x="97" y="404"/>
                    <a:pt x="108" y="408"/>
                  </a:cubicBezTo>
                  <a:cubicBezTo>
                    <a:pt x="119" y="425"/>
                    <a:pt x="132" y="409"/>
                    <a:pt x="142" y="402"/>
                  </a:cubicBezTo>
                  <a:cubicBezTo>
                    <a:pt x="166" y="405"/>
                    <a:pt x="173" y="409"/>
                    <a:pt x="186" y="390"/>
                  </a:cubicBezTo>
                  <a:cubicBezTo>
                    <a:pt x="194" y="392"/>
                    <a:pt x="198" y="389"/>
                    <a:pt x="206" y="392"/>
                  </a:cubicBezTo>
                  <a:cubicBezTo>
                    <a:pt x="208" y="406"/>
                    <a:pt x="208" y="408"/>
                    <a:pt x="218" y="418"/>
                  </a:cubicBezTo>
                  <a:cubicBezTo>
                    <a:pt x="214" y="451"/>
                    <a:pt x="189" y="447"/>
                    <a:pt x="240" y="444"/>
                  </a:cubicBezTo>
                  <a:cubicBezTo>
                    <a:pt x="244" y="427"/>
                    <a:pt x="264" y="437"/>
                    <a:pt x="278" y="438"/>
                  </a:cubicBezTo>
                  <a:cubicBezTo>
                    <a:pt x="285" y="443"/>
                    <a:pt x="290" y="444"/>
                    <a:pt x="298" y="446"/>
                  </a:cubicBezTo>
                  <a:cubicBezTo>
                    <a:pt x="307" y="440"/>
                    <a:pt x="312" y="440"/>
                    <a:pt x="324" y="438"/>
                  </a:cubicBezTo>
                  <a:cubicBezTo>
                    <a:pt x="329" y="424"/>
                    <a:pt x="332" y="428"/>
                    <a:pt x="322" y="422"/>
                  </a:cubicBezTo>
                  <a:cubicBezTo>
                    <a:pt x="318" y="411"/>
                    <a:pt x="318" y="401"/>
                    <a:pt x="314" y="390"/>
                  </a:cubicBezTo>
                  <a:cubicBezTo>
                    <a:pt x="317" y="380"/>
                    <a:pt x="322" y="380"/>
                    <a:pt x="332" y="378"/>
                  </a:cubicBezTo>
                  <a:cubicBezTo>
                    <a:pt x="349" y="381"/>
                    <a:pt x="357" y="393"/>
                    <a:pt x="374" y="396"/>
                  </a:cubicBezTo>
                  <a:cubicBezTo>
                    <a:pt x="379" y="411"/>
                    <a:pt x="371" y="392"/>
                    <a:pt x="392" y="404"/>
                  </a:cubicBezTo>
                  <a:cubicBezTo>
                    <a:pt x="394" y="405"/>
                    <a:pt x="393" y="409"/>
                    <a:pt x="394" y="412"/>
                  </a:cubicBezTo>
                  <a:cubicBezTo>
                    <a:pt x="397" y="418"/>
                    <a:pt x="399" y="418"/>
                    <a:pt x="404" y="422"/>
                  </a:cubicBezTo>
                  <a:cubicBezTo>
                    <a:pt x="414" y="419"/>
                    <a:pt x="414" y="410"/>
                    <a:pt x="420" y="402"/>
                  </a:cubicBezTo>
                  <a:cubicBezTo>
                    <a:pt x="417" y="376"/>
                    <a:pt x="418" y="389"/>
                    <a:pt x="402" y="378"/>
                  </a:cubicBezTo>
                  <a:cubicBezTo>
                    <a:pt x="391" y="361"/>
                    <a:pt x="389" y="359"/>
                    <a:pt x="368" y="356"/>
                  </a:cubicBezTo>
                  <a:cubicBezTo>
                    <a:pt x="366" y="327"/>
                    <a:pt x="371" y="328"/>
                    <a:pt x="346" y="324"/>
                  </a:cubicBezTo>
                  <a:cubicBezTo>
                    <a:pt x="339" y="320"/>
                    <a:pt x="337" y="314"/>
                    <a:pt x="330" y="310"/>
                  </a:cubicBezTo>
                  <a:cubicBezTo>
                    <a:pt x="324" y="304"/>
                    <a:pt x="313" y="295"/>
                    <a:pt x="308" y="290"/>
                  </a:cubicBezTo>
                  <a:cubicBezTo>
                    <a:pt x="303" y="285"/>
                    <a:pt x="297" y="287"/>
                    <a:pt x="300" y="280"/>
                  </a:cubicBezTo>
                  <a:cubicBezTo>
                    <a:pt x="303" y="265"/>
                    <a:pt x="315" y="256"/>
                    <a:pt x="326" y="248"/>
                  </a:cubicBezTo>
                  <a:cubicBezTo>
                    <a:pt x="343" y="250"/>
                    <a:pt x="347" y="265"/>
                    <a:pt x="360" y="256"/>
                  </a:cubicBezTo>
                  <a:cubicBezTo>
                    <a:pt x="363" y="243"/>
                    <a:pt x="371" y="239"/>
                    <a:pt x="384" y="236"/>
                  </a:cubicBezTo>
                  <a:cubicBezTo>
                    <a:pt x="390" y="230"/>
                    <a:pt x="406" y="226"/>
                    <a:pt x="406" y="226"/>
                  </a:cubicBezTo>
                  <a:cubicBezTo>
                    <a:pt x="415" y="198"/>
                    <a:pt x="406" y="206"/>
                    <a:pt x="452" y="204"/>
                  </a:cubicBezTo>
                  <a:cubicBezTo>
                    <a:pt x="461" y="198"/>
                    <a:pt x="455" y="190"/>
                    <a:pt x="458" y="186"/>
                  </a:cubicBezTo>
                  <a:cubicBezTo>
                    <a:pt x="462" y="183"/>
                    <a:pt x="474" y="185"/>
                    <a:pt x="478" y="184"/>
                  </a:cubicBezTo>
                  <a:cubicBezTo>
                    <a:pt x="482" y="183"/>
                    <a:pt x="484" y="178"/>
                    <a:pt x="484" y="178"/>
                  </a:cubicBezTo>
                  <a:cubicBezTo>
                    <a:pt x="485" y="177"/>
                    <a:pt x="477" y="187"/>
                    <a:pt x="478" y="186"/>
                  </a:cubicBezTo>
                  <a:cubicBezTo>
                    <a:pt x="479" y="188"/>
                    <a:pt x="488" y="192"/>
                    <a:pt x="492" y="188"/>
                  </a:cubicBezTo>
                  <a:cubicBezTo>
                    <a:pt x="496" y="184"/>
                    <a:pt x="500" y="173"/>
                    <a:pt x="504" y="164"/>
                  </a:cubicBezTo>
                  <a:cubicBezTo>
                    <a:pt x="512" y="153"/>
                    <a:pt x="512" y="149"/>
                    <a:pt x="516" y="136"/>
                  </a:cubicBezTo>
                  <a:cubicBezTo>
                    <a:pt x="518" y="122"/>
                    <a:pt x="518" y="107"/>
                    <a:pt x="522" y="94"/>
                  </a:cubicBezTo>
                  <a:cubicBezTo>
                    <a:pt x="521" y="82"/>
                    <a:pt x="521" y="74"/>
                    <a:pt x="518" y="66"/>
                  </a:cubicBezTo>
                  <a:cubicBezTo>
                    <a:pt x="516" y="61"/>
                    <a:pt x="512" y="65"/>
                    <a:pt x="512" y="62"/>
                  </a:cubicBezTo>
                  <a:cubicBezTo>
                    <a:pt x="512" y="59"/>
                    <a:pt x="517" y="52"/>
                    <a:pt x="516" y="48"/>
                  </a:cubicBezTo>
                  <a:cubicBezTo>
                    <a:pt x="515" y="44"/>
                    <a:pt x="507" y="47"/>
                    <a:pt x="506" y="40"/>
                  </a:cubicBezTo>
                  <a:cubicBezTo>
                    <a:pt x="518" y="38"/>
                    <a:pt x="511" y="12"/>
                    <a:pt x="508" y="4"/>
                  </a:cubicBezTo>
                  <a:cubicBezTo>
                    <a:pt x="506" y="0"/>
                    <a:pt x="502" y="11"/>
                    <a:pt x="498" y="14"/>
                  </a:cubicBezTo>
                  <a:cubicBezTo>
                    <a:pt x="489" y="21"/>
                    <a:pt x="474" y="19"/>
                    <a:pt x="464" y="26"/>
                  </a:cubicBezTo>
                  <a:cubicBezTo>
                    <a:pt x="456" y="31"/>
                    <a:pt x="456" y="40"/>
                    <a:pt x="452" y="44"/>
                  </a:cubicBezTo>
                  <a:cubicBezTo>
                    <a:pt x="448" y="48"/>
                    <a:pt x="443" y="40"/>
                    <a:pt x="438" y="50"/>
                  </a:cubicBezTo>
                  <a:cubicBezTo>
                    <a:pt x="432" y="68"/>
                    <a:pt x="433" y="87"/>
                    <a:pt x="424" y="104"/>
                  </a:cubicBezTo>
                  <a:cubicBezTo>
                    <a:pt x="423" y="106"/>
                    <a:pt x="421" y="115"/>
                    <a:pt x="418" y="116"/>
                  </a:cubicBezTo>
                  <a:cubicBezTo>
                    <a:pt x="409" y="118"/>
                    <a:pt x="399" y="117"/>
                    <a:pt x="390" y="118"/>
                  </a:cubicBezTo>
                  <a:cubicBezTo>
                    <a:pt x="378" y="122"/>
                    <a:pt x="367" y="129"/>
                    <a:pt x="356" y="136"/>
                  </a:cubicBezTo>
                  <a:cubicBezTo>
                    <a:pt x="355" y="141"/>
                    <a:pt x="351" y="147"/>
                    <a:pt x="348" y="144"/>
                  </a:cubicBezTo>
                  <a:cubicBezTo>
                    <a:pt x="345" y="141"/>
                    <a:pt x="347" y="136"/>
                    <a:pt x="346" y="132"/>
                  </a:cubicBezTo>
                  <a:cubicBezTo>
                    <a:pt x="343" y="123"/>
                    <a:pt x="334" y="124"/>
                    <a:pt x="326" y="122"/>
                  </a:cubicBezTo>
                  <a:cubicBezTo>
                    <a:pt x="321" y="108"/>
                    <a:pt x="324" y="114"/>
                    <a:pt x="318" y="104"/>
                  </a:cubicBezTo>
                  <a:cubicBezTo>
                    <a:pt x="305" y="108"/>
                    <a:pt x="290" y="110"/>
                    <a:pt x="282" y="98"/>
                  </a:cubicBezTo>
                  <a:cubicBezTo>
                    <a:pt x="274" y="98"/>
                    <a:pt x="272" y="110"/>
                    <a:pt x="270" y="112"/>
                  </a:cubicBezTo>
                  <a:cubicBezTo>
                    <a:pt x="268" y="114"/>
                    <a:pt x="267" y="106"/>
                    <a:pt x="266" y="108"/>
                  </a:cubicBezTo>
                  <a:cubicBezTo>
                    <a:pt x="265" y="113"/>
                    <a:pt x="268" y="119"/>
                    <a:pt x="264" y="122"/>
                  </a:cubicBezTo>
                  <a:cubicBezTo>
                    <a:pt x="260" y="126"/>
                    <a:pt x="253" y="122"/>
                    <a:pt x="248" y="124"/>
                  </a:cubicBezTo>
                  <a:cubicBezTo>
                    <a:pt x="246" y="125"/>
                    <a:pt x="247" y="128"/>
                    <a:pt x="246" y="130"/>
                  </a:cubicBezTo>
                  <a:cubicBezTo>
                    <a:pt x="244" y="132"/>
                    <a:pt x="242" y="133"/>
                    <a:pt x="240" y="134"/>
                  </a:cubicBezTo>
                  <a:cubicBezTo>
                    <a:pt x="235" y="136"/>
                    <a:pt x="224" y="132"/>
                    <a:pt x="216" y="134"/>
                  </a:cubicBezTo>
                  <a:cubicBezTo>
                    <a:pt x="210" y="135"/>
                    <a:pt x="205" y="139"/>
                    <a:pt x="202" y="142"/>
                  </a:cubicBezTo>
                  <a:cubicBezTo>
                    <a:pt x="199" y="145"/>
                    <a:pt x="200" y="151"/>
                    <a:pt x="198" y="152"/>
                  </a:cubicBezTo>
                  <a:cubicBezTo>
                    <a:pt x="196" y="153"/>
                    <a:pt x="200" y="147"/>
                    <a:pt x="192" y="148"/>
                  </a:cubicBezTo>
                  <a:cubicBezTo>
                    <a:pt x="185" y="147"/>
                    <a:pt x="160" y="138"/>
                    <a:pt x="152" y="156"/>
                  </a:cubicBezTo>
                  <a:cubicBezTo>
                    <a:pt x="144" y="157"/>
                    <a:pt x="146" y="149"/>
                    <a:pt x="142" y="150"/>
                  </a:cubicBezTo>
                  <a:cubicBezTo>
                    <a:pt x="138" y="151"/>
                    <a:pt x="134" y="160"/>
                    <a:pt x="130" y="162"/>
                  </a:cubicBezTo>
                  <a:cubicBezTo>
                    <a:pt x="126" y="164"/>
                    <a:pt x="121" y="168"/>
                    <a:pt x="118" y="164"/>
                  </a:cubicBezTo>
                  <a:cubicBezTo>
                    <a:pt x="115" y="160"/>
                    <a:pt x="119" y="144"/>
                    <a:pt x="112" y="138"/>
                  </a:cubicBezTo>
                  <a:cubicBezTo>
                    <a:pt x="92" y="145"/>
                    <a:pt x="85" y="140"/>
                    <a:pt x="76" y="126"/>
                  </a:cubicBezTo>
                  <a:cubicBezTo>
                    <a:pt x="65" y="133"/>
                    <a:pt x="63" y="146"/>
                    <a:pt x="50" y="150"/>
                  </a:cubicBezTo>
                  <a:cubicBezTo>
                    <a:pt x="40" y="147"/>
                    <a:pt x="29" y="148"/>
                    <a:pt x="20" y="142"/>
                  </a:cubicBezTo>
                  <a:cubicBezTo>
                    <a:pt x="5" y="147"/>
                    <a:pt x="17" y="163"/>
                    <a:pt x="4" y="172"/>
                  </a:cubicBezTo>
                  <a:cubicBezTo>
                    <a:pt x="2" y="179"/>
                    <a:pt x="0" y="178"/>
                    <a:pt x="4" y="17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2197100" y="3584575"/>
              <a:ext cx="1138238" cy="938213"/>
            </a:xfrm>
            <a:custGeom>
              <a:avLst/>
              <a:gdLst>
                <a:gd name="T0" fmla="*/ 326 w 717"/>
                <a:gd name="T1" fmla="*/ 13 h 591"/>
                <a:gd name="T2" fmla="*/ 298 w 717"/>
                <a:gd name="T3" fmla="*/ 61 h 591"/>
                <a:gd name="T4" fmla="*/ 260 w 717"/>
                <a:gd name="T5" fmla="*/ 33 h 591"/>
                <a:gd name="T6" fmla="*/ 230 w 717"/>
                <a:gd name="T7" fmla="*/ 43 h 591"/>
                <a:gd name="T8" fmla="*/ 182 w 717"/>
                <a:gd name="T9" fmla="*/ 57 h 591"/>
                <a:gd name="T10" fmla="*/ 108 w 717"/>
                <a:gd name="T11" fmla="*/ 31 h 591"/>
                <a:gd name="T12" fmla="*/ 70 w 717"/>
                <a:gd name="T13" fmla="*/ 37 h 591"/>
                <a:gd name="T14" fmla="*/ 26 w 717"/>
                <a:gd name="T15" fmla="*/ 63 h 591"/>
                <a:gd name="T16" fmla="*/ 28 w 717"/>
                <a:gd name="T17" fmla="*/ 97 h 591"/>
                <a:gd name="T18" fmla="*/ 62 w 717"/>
                <a:gd name="T19" fmla="*/ 97 h 591"/>
                <a:gd name="T20" fmla="*/ 28 w 717"/>
                <a:gd name="T21" fmla="*/ 127 h 591"/>
                <a:gd name="T22" fmla="*/ 52 w 717"/>
                <a:gd name="T23" fmla="*/ 189 h 591"/>
                <a:gd name="T24" fmla="*/ 108 w 717"/>
                <a:gd name="T25" fmla="*/ 221 h 591"/>
                <a:gd name="T26" fmla="*/ 184 w 717"/>
                <a:gd name="T27" fmla="*/ 217 h 591"/>
                <a:gd name="T28" fmla="*/ 236 w 717"/>
                <a:gd name="T29" fmla="*/ 187 h 591"/>
                <a:gd name="T30" fmla="*/ 268 w 717"/>
                <a:gd name="T31" fmla="*/ 203 h 591"/>
                <a:gd name="T32" fmla="*/ 216 w 717"/>
                <a:gd name="T33" fmla="*/ 261 h 591"/>
                <a:gd name="T34" fmla="*/ 150 w 717"/>
                <a:gd name="T35" fmla="*/ 281 h 591"/>
                <a:gd name="T36" fmla="*/ 98 w 717"/>
                <a:gd name="T37" fmla="*/ 297 h 591"/>
                <a:gd name="T38" fmla="*/ 80 w 717"/>
                <a:gd name="T39" fmla="*/ 305 h 591"/>
                <a:gd name="T40" fmla="*/ 138 w 717"/>
                <a:gd name="T41" fmla="*/ 365 h 591"/>
                <a:gd name="T42" fmla="*/ 186 w 717"/>
                <a:gd name="T43" fmla="*/ 429 h 591"/>
                <a:gd name="T44" fmla="*/ 252 w 717"/>
                <a:gd name="T45" fmla="*/ 491 h 591"/>
                <a:gd name="T46" fmla="*/ 348 w 717"/>
                <a:gd name="T47" fmla="*/ 485 h 591"/>
                <a:gd name="T48" fmla="*/ 420 w 717"/>
                <a:gd name="T49" fmla="*/ 455 h 591"/>
                <a:gd name="T50" fmla="*/ 448 w 717"/>
                <a:gd name="T51" fmla="*/ 415 h 591"/>
                <a:gd name="T52" fmla="*/ 436 w 717"/>
                <a:gd name="T53" fmla="*/ 359 h 591"/>
                <a:gd name="T54" fmla="*/ 472 w 717"/>
                <a:gd name="T55" fmla="*/ 305 h 591"/>
                <a:gd name="T56" fmla="*/ 488 w 717"/>
                <a:gd name="T57" fmla="*/ 333 h 591"/>
                <a:gd name="T58" fmla="*/ 496 w 717"/>
                <a:gd name="T59" fmla="*/ 369 h 591"/>
                <a:gd name="T60" fmla="*/ 524 w 717"/>
                <a:gd name="T61" fmla="*/ 403 h 591"/>
                <a:gd name="T62" fmla="*/ 500 w 717"/>
                <a:gd name="T63" fmla="*/ 437 h 591"/>
                <a:gd name="T64" fmla="*/ 512 w 717"/>
                <a:gd name="T65" fmla="*/ 573 h 591"/>
                <a:gd name="T66" fmla="*/ 544 w 717"/>
                <a:gd name="T67" fmla="*/ 591 h 591"/>
                <a:gd name="T68" fmla="*/ 594 w 717"/>
                <a:gd name="T69" fmla="*/ 539 h 591"/>
                <a:gd name="T70" fmla="*/ 606 w 717"/>
                <a:gd name="T71" fmla="*/ 529 h 591"/>
                <a:gd name="T72" fmla="*/ 638 w 717"/>
                <a:gd name="T73" fmla="*/ 499 h 591"/>
                <a:gd name="T74" fmla="*/ 608 w 717"/>
                <a:gd name="T75" fmla="*/ 457 h 591"/>
                <a:gd name="T76" fmla="*/ 662 w 717"/>
                <a:gd name="T77" fmla="*/ 417 h 591"/>
                <a:gd name="T78" fmla="*/ 664 w 717"/>
                <a:gd name="T79" fmla="*/ 367 h 591"/>
                <a:gd name="T80" fmla="*/ 666 w 717"/>
                <a:gd name="T81" fmla="*/ 371 h 591"/>
                <a:gd name="T82" fmla="*/ 668 w 717"/>
                <a:gd name="T83" fmla="*/ 297 h 591"/>
                <a:gd name="T84" fmla="*/ 712 w 717"/>
                <a:gd name="T85" fmla="*/ 267 h 591"/>
                <a:gd name="T86" fmla="*/ 708 w 717"/>
                <a:gd name="T87" fmla="*/ 207 h 591"/>
                <a:gd name="T88" fmla="*/ 682 w 717"/>
                <a:gd name="T89" fmla="*/ 207 h 591"/>
                <a:gd name="T90" fmla="*/ 612 w 717"/>
                <a:gd name="T91" fmla="*/ 143 h 591"/>
                <a:gd name="T92" fmla="*/ 618 w 717"/>
                <a:gd name="T93" fmla="*/ 105 h 591"/>
                <a:gd name="T94" fmla="*/ 572 w 717"/>
                <a:gd name="T95" fmla="*/ 65 h 591"/>
                <a:gd name="T96" fmla="*/ 536 w 717"/>
                <a:gd name="T97" fmla="*/ 61 h 591"/>
                <a:gd name="T98" fmla="*/ 484 w 717"/>
                <a:gd name="T99" fmla="*/ 39 h 591"/>
                <a:gd name="T100" fmla="*/ 452 w 717"/>
                <a:gd name="T101" fmla="*/ 15 h 591"/>
                <a:gd name="T102" fmla="*/ 394 w 717"/>
                <a:gd name="T103" fmla="*/ 11 h 591"/>
                <a:gd name="T104" fmla="*/ 342 w 717"/>
                <a:gd name="T105" fmla="*/ 15 h 59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17"/>
                <a:gd name="T160" fmla="*/ 0 h 591"/>
                <a:gd name="T161" fmla="*/ 717 w 717"/>
                <a:gd name="T162" fmla="*/ 591 h 59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17" h="591">
                  <a:moveTo>
                    <a:pt x="336" y="3"/>
                  </a:moveTo>
                  <a:cubicBezTo>
                    <a:pt x="334" y="2"/>
                    <a:pt x="331" y="0"/>
                    <a:pt x="330" y="1"/>
                  </a:cubicBezTo>
                  <a:cubicBezTo>
                    <a:pt x="327" y="4"/>
                    <a:pt x="326" y="13"/>
                    <a:pt x="326" y="13"/>
                  </a:cubicBezTo>
                  <a:cubicBezTo>
                    <a:pt x="329" y="22"/>
                    <a:pt x="330" y="28"/>
                    <a:pt x="320" y="31"/>
                  </a:cubicBezTo>
                  <a:cubicBezTo>
                    <a:pt x="330" y="38"/>
                    <a:pt x="332" y="42"/>
                    <a:pt x="318" y="45"/>
                  </a:cubicBezTo>
                  <a:cubicBezTo>
                    <a:pt x="309" y="51"/>
                    <a:pt x="309" y="57"/>
                    <a:pt x="298" y="61"/>
                  </a:cubicBezTo>
                  <a:cubicBezTo>
                    <a:pt x="291" y="56"/>
                    <a:pt x="287" y="56"/>
                    <a:pt x="282" y="49"/>
                  </a:cubicBezTo>
                  <a:cubicBezTo>
                    <a:pt x="280" y="38"/>
                    <a:pt x="277" y="33"/>
                    <a:pt x="266" y="29"/>
                  </a:cubicBezTo>
                  <a:cubicBezTo>
                    <a:pt x="264" y="30"/>
                    <a:pt x="262" y="32"/>
                    <a:pt x="260" y="33"/>
                  </a:cubicBezTo>
                  <a:cubicBezTo>
                    <a:pt x="255" y="34"/>
                    <a:pt x="250" y="33"/>
                    <a:pt x="246" y="35"/>
                  </a:cubicBezTo>
                  <a:cubicBezTo>
                    <a:pt x="244" y="36"/>
                    <a:pt x="246" y="40"/>
                    <a:pt x="244" y="41"/>
                  </a:cubicBezTo>
                  <a:cubicBezTo>
                    <a:pt x="240" y="43"/>
                    <a:pt x="235" y="42"/>
                    <a:pt x="230" y="43"/>
                  </a:cubicBezTo>
                  <a:cubicBezTo>
                    <a:pt x="221" y="46"/>
                    <a:pt x="221" y="50"/>
                    <a:pt x="216" y="57"/>
                  </a:cubicBezTo>
                  <a:cubicBezTo>
                    <a:pt x="212" y="62"/>
                    <a:pt x="198" y="65"/>
                    <a:pt x="198" y="65"/>
                  </a:cubicBezTo>
                  <a:cubicBezTo>
                    <a:pt x="193" y="58"/>
                    <a:pt x="191" y="54"/>
                    <a:pt x="182" y="57"/>
                  </a:cubicBezTo>
                  <a:cubicBezTo>
                    <a:pt x="177" y="50"/>
                    <a:pt x="179" y="44"/>
                    <a:pt x="170" y="41"/>
                  </a:cubicBezTo>
                  <a:cubicBezTo>
                    <a:pt x="153" y="43"/>
                    <a:pt x="143" y="48"/>
                    <a:pt x="130" y="39"/>
                  </a:cubicBezTo>
                  <a:cubicBezTo>
                    <a:pt x="118" y="57"/>
                    <a:pt x="118" y="38"/>
                    <a:pt x="108" y="31"/>
                  </a:cubicBezTo>
                  <a:cubicBezTo>
                    <a:pt x="106" y="35"/>
                    <a:pt x="106" y="44"/>
                    <a:pt x="102" y="43"/>
                  </a:cubicBezTo>
                  <a:cubicBezTo>
                    <a:pt x="97" y="42"/>
                    <a:pt x="90" y="35"/>
                    <a:pt x="90" y="35"/>
                  </a:cubicBezTo>
                  <a:cubicBezTo>
                    <a:pt x="83" y="36"/>
                    <a:pt x="76" y="34"/>
                    <a:pt x="70" y="37"/>
                  </a:cubicBezTo>
                  <a:cubicBezTo>
                    <a:pt x="66" y="39"/>
                    <a:pt x="66" y="49"/>
                    <a:pt x="66" y="49"/>
                  </a:cubicBezTo>
                  <a:cubicBezTo>
                    <a:pt x="64" y="77"/>
                    <a:pt x="71" y="72"/>
                    <a:pt x="44" y="69"/>
                  </a:cubicBezTo>
                  <a:cubicBezTo>
                    <a:pt x="36" y="66"/>
                    <a:pt x="32" y="69"/>
                    <a:pt x="26" y="63"/>
                  </a:cubicBezTo>
                  <a:cubicBezTo>
                    <a:pt x="19" y="65"/>
                    <a:pt x="13" y="69"/>
                    <a:pt x="8" y="75"/>
                  </a:cubicBezTo>
                  <a:cubicBezTo>
                    <a:pt x="5" y="79"/>
                    <a:pt x="0" y="87"/>
                    <a:pt x="0" y="87"/>
                  </a:cubicBezTo>
                  <a:cubicBezTo>
                    <a:pt x="4" y="104"/>
                    <a:pt x="11" y="99"/>
                    <a:pt x="28" y="97"/>
                  </a:cubicBezTo>
                  <a:cubicBezTo>
                    <a:pt x="35" y="86"/>
                    <a:pt x="38" y="93"/>
                    <a:pt x="52" y="91"/>
                  </a:cubicBezTo>
                  <a:cubicBezTo>
                    <a:pt x="60" y="88"/>
                    <a:pt x="67" y="77"/>
                    <a:pt x="70" y="87"/>
                  </a:cubicBezTo>
                  <a:cubicBezTo>
                    <a:pt x="65" y="101"/>
                    <a:pt x="72" y="86"/>
                    <a:pt x="62" y="97"/>
                  </a:cubicBezTo>
                  <a:cubicBezTo>
                    <a:pt x="59" y="101"/>
                    <a:pt x="56" y="104"/>
                    <a:pt x="54" y="109"/>
                  </a:cubicBezTo>
                  <a:cubicBezTo>
                    <a:pt x="53" y="111"/>
                    <a:pt x="53" y="113"/>
                    <a:pt x="52" y="115"/>
                  </a:cubicBezTo>
                  <a:cubicBezTo>
                    <a:pt x="47" y="122"/>
                    <a:pt x="35" y="122"/>
                    <a:pt x="28" y="127"/>
                  </a:cubicBezTo>
                  <a:cubicBezTo>
                    <a:pt x="29" y="132"/>
                    <a:pt x="33" y="136"/>
                    <a:pt x="34" y="141"/>
                  </a:cubicBezTo>
                  <a:cubicBezTo>
                    <a:pt x="40" y="172"/>
                    <a:pt x="26" y="166"/>
                    <a:pt x="42" y="171"/>
                  </a:cubicBezTo>
                  <a:cubicBezTo>
                    <a:pt x="44" y="178"/>
                    <a:pt x="52" y="189"/>
                    <a:pt x="52" y="189"/>
                  </a:cubicBezTo>
                  <a:cubicBezTo>
                    <a:pt x="55" y="194"/>
                    <a:pt x="58" y="186"/>
                    <a:pt x="64" y="189"/>
                  </a:cubicBezTo>
                  <a:cubicBezTo>
                    <a:pt x="70" y="192"/>
                    <a:pt x="79" y="200"/>
                    <a:pt x="86" y="205"/>
                  </a:cubicBezTo>
                  <a:cubicBezTo>
                    <a:pt x="93" y="209"/>
                    <a:pt x="99" y="218"/>
                    <a:pt x="108" y="221"/>
                  </a:cubicBezTo>
                  <a:cubicBezTo>
                    <a:pt x="117" y="224"/>
                    <a:pt x="130" y="225"/>
                    <a:pt x="142" y="225"/>
                  </a:cubicBezTo>
                  <a:cubicBezTo>
                    <a:pt x="155" y="224"/>
                    <a:pt x="168" y="225"/>
                    <a:pt x="180" y="223"/>
                  </a:cubicBezTo>
                  <a:cubicBezTo>
                    <a:pt x="182" y="223"/>
                    <a:pt x="182" y="218"/>
                    <a:pt x="184" y="217"/>
                  </a:cubicBezTo>
                  <a:cubicBezTo>
                    <a:pt x="192" y="212"/>
                    <a:pt x="208" y="212"/>
                    <a:pt x="216" y="211"/>
                  </a:cubicBezTo>
                  <a:cubicBezTo>
                    <a:pt x="223" y="208"/>
                    <a:pt x="215" y="193"/>
                    <a:pt x="218" y="189"/>
                  </a:cubicBezTo>
                  <a:cubicBezTo>
                    <a:pt x="221" y="185"/>
                    <a:pt x="233" y="188"/>
                    <a:pt x="236" y="187"/>
                  </a:cubicBezTo>
                  <a:cubicBezTo>
                    <a:pt x="239" y="186"/>
                    <a:pt x="228" y="186"/>
                    <a:pt x="236" y="185"/>
                  </a:cubicBezTo>
                  <a:cubicBezTo>
                    <a:pt x="252" y="187"/>
                    <a:pt x="268" y="190"/>
                    <a:pt x="282" y="181"/>
                  </a:cubicBezTo>
                  <a:cubicBezTo>
                    <a:pt x="293" y="197"/>
                    <a:pt x="281" y="199"/>
                    <a:pt x="268" y="203"/>
                  </a:cubicBezTo>
                  <a:cubicBezTo>
                    <a:pt x="258" y="213"/>
                    <a:pt x="267" y="227"/>
                    <a:pt x="254" y="231"/>
                  </a:cubicBezTo>
                  <a:cubicBezTo>
                    <a:pt x="224" y="225"/>
                    <a:pt x="246" y="239"/>
                    <a:pt x="228" y="251"/>
                  </a:cubicBezTo>
                  <a:cubicBezTo>
                    <a:pt x="220" y="257"/>
                    <a:pt x="224" y="253"/>
                    <a:pt x="216" y="261"/>
                  </a:cubicBezTo>
                  <a:cubicBezTo>
                    <a:pt x="212" y="273"/>
                    <a:pt x="202" y="268"/>
                    <a:pt x="192" y="265"/>
                  </a:cubicBezTo>
                  <a:cubicBezTo>
                    <a:pt x="185" y="270"/>
                    <a:pt x="177" y="270"/>
                    <a:pt x="170" y="275"/>
                  </a:cubicBezTo>
                  <a:cubicBezTo>
                    <a:pt x="164" y="283"/>
                    <a:pt x="161" y="279"/>
                    <a:pt x="150" y="281"/>
                  </a:cubicBezTo>
                  <a:cubicBezTo>
                    <a:pt x="143" y="291"/>
                    <a:pt x="131" y="300"/>
                    <a:pt x="124" y="293"/>
                  </a:cubicBezTo>
                  <a:cubicBezTo>
                    <a:pt x="120" y="305"/>
                    <a:pt x="122" y="289"/>
                    <a:pt x="110" y="291"/>
                  </a:cubicBezTo>
                  <a:cubicBezTo>
                    <a:pt x="106" y="292"/>
                    <a:pt x="102" y="299"/>
                    <a:pt x="98" y="297"/>
                  </a:cubicBezTo>
                  <a:cubicBezTo>
                    <a:pt x="92" y="293"/>
                    <a:pt x="86" y="279"/>
                    <a:pt x="86" y="279"/>
                  </a:cubicBezTo>
                  <a:cubicBezTo>
                    <a:pt x="98" y="275"/>
                    <a:pt x="95" y="267"/>
                    <a:pt x="86" y="261"/>
                  </a:cubicBezTo>
                  <a:cubicBezTo>
                    <a:pt x="70" y="266"/>
                    <a:pt x="77" y="292"/>
                    <a:pt x="80" y="305"/>
                  </a:cubicBezTo>
                  <a:cubicBezTo>
                    <a:pt x="81" y="309"/>
                    <a:pt x="99" y="328"/>
                    <a:pt x="100" y="329"/>
                  </a:cubicBezTo>
                  <a:cubicBezTo>
                    <a:pt x="102" y="330"/>
                    <a:pt x="108" y="335"/>
                    <a:pt x="108" y="335"/>
                  </a:cubicBezTo>
                  <a:cubicBezTo>
                    <a:pt x="117" y="348"/>
                    <a:pt x="127" y="354"/>
                    <a:pt x="138" y="365"/>
                  </a:cubicBezTo>
                  <a:cubicBezTo>
                    <a:pt x="143" y="381"/>
                    <a:pt x="135" y="362"/>
                    <a:pt x="146" y="373"/>
                  </a:cubicBezTo>
                  <a:cubicBezTo>
                    <a:pt x="157" y="384"/>
                    <a:pt x="170" y="404"/>
                    <a:pt x="178" y="417"/>
                  </a:cubicBezTo>
                  <a:cubicBezTo>
                    <a:pt x="180" y="421"/>
                    <a:pt x="182" y="426"/>
                    <a:pt x="186" y="429"/>
                  </a:cubicBezTo>
                  <a:cubicBezTo>
                    <a:pt x="190" y="432"/>
                    <a:pt x="198" y="437"/>
                    <a:pt x="198" y="437"/>
                  </a:cubicBezTo>
                  <a:cubicBezTo>
                    <a:pt x="205" y="459"/>
                    <a:pt x="219" y="473"/>
                    <a:pt x="242" y="479"/>
                  </a:cubicBezTo>
                  <a:cubicBezTo>
                    <a:pt x="244" y="483"/>
                    <a:pt x="248" y="489"/>
                    <a:pt x="252" y="491"/>
                  </a:cubicBezTo>
                  <a:cubicBezTo>
                    <a:pt x="258" y="494"/>
                    <a:pt x="270" y="497"/>
                    <a:pt x="270" y="497"/>
                  </a:cubicBezTo>
                  <a:cubicBezTo>
                    <a:pt x="287" y="494"/>
                    <a:pt x="281" y="488"/>
                    <a:pt x="302" y="491"/>
                  </a:cubicBezTo>
                  <a:cubicBezTo>
                    <a:pt x="314" y="495"/>
                    <a:pt x="335" y="486"/>
                    <a:pt x="348" y="485"/>
                  </a:cubicBezTo>
                  <a:cubicBezTo>
                    <a:pt x="361" y="481"/>
                    <a:pt x="351" y="467"/>
                    <a:pt x="364" y="463"/>
                  </a:cubicBezTo>
                  <a:cubicBezTo>
                    <a:pt x="380" y="468"/>
                    <a:pt x="379" y="469"/>
                    <a:pt x="408" y="463"/>
                  </a:cubicBezTo>
                  <a:cubicBezTo>
                    <a:pt x="413" y="462"/>
                    <a:pt x="420" y="455"/>
                    <a:pt x="420" y="455"/>
                  </a:cubicBezTo>
                  <a:cubicBezTo>
                    <a:pt x="424" y="449"/>
                    <a:pt x="430" y="444"/>
                    <a:pt x="432" y="437"/>
                  </a:cubicBezTo>
                  <a:cubicBezTo>
                    <a:pt x="434" y="432"/>
                    <a:pt x="433" y="426"/>
                    <a:pt x="436" y="421"/>
                  </a:cubicBezTo>
                  <a:cubicBezTo>
                    <a:pt x="438" y="418"/>
                    <a:pt x="445" y="416"/>
                    <a:pt x="448" y="415"/>
                  </a:cubicBezTo>
                  <a:cubicBezTo>
                    <a:pt x="453" y="400"/>
                    <a:pt x="456" y="383"/>
                    <a:pt x="438" y="377"/>
                  </a:cubicBezTo>
                  <a:cubicBezTo>
                    <a:pt x="431" y="370"/>
                    <a:pt x="427" y="369"/>
                    <a:pt x="418" y="367"/>
                  </a:cubicBezTo>
                  <a:cubicBezTo>
                    <a:pt x="423" y="362"/>
                    <a:pt x="431" y="364"/>
                    <a:pt x="436" y="359"/>
                  </a:cubicBezTo>
                  <a:cubicBezTo>
                    <a:pt x="440" y="355"/>
                    <a:pt x="437" y="346"/>
                    <a:pt x="440" y="341"/>
                  </a:cubicBezTo>
                  <a:cubicBezTo>
                    <a:pt x="444" y="333"/>
                    <a:pt x="453" y="324"/>
                    <a:pt x="460" y="319"/>
                  </a:cubicBezTo>
                  <a:cubicBezTo>
                    <a:pt x="463" y="311"/>
                    <a:pt x="464" y="308"/>
                    <a:pt x="472" y="305"/>
                  </a:cubicBezTo>
                  <a:cubicBezTo>
                    <a:pt x="484" y="308"/>
                    <a:pt x="477" y="313"/>
                    <a:pt x="488" y="317"/>
                  </a:cubicBezTo>
                  <a:cubicBezTo>
                    <a:pt x="504" y="312"/>
                    <a:pt x="517" y="315"/>
                    <a:pt x="534" y="317"/>
                  </a:cubicBezTo>
                  <a:cubicBezTo>
                    <a:pt x="530" y="341"/>
                    <a:pt x="517" y="331"/>
                    <a:pt x="488" y="333"/>
                  </a:cubicBezTo>
                  <a:cubicBezTo>
                    <a:pt x="482" y="343"/>
                    <a:pt x="485" y="351"/>
                    <a:pt x="496" y="355"/>
                  </a:cubicBezTo>
                  <a:cubicBezTo>
                    <a:pt x="505" y="354"/>
                    <a:pt x="513" y="350"/>
                    <a:pt x="522" y="353"/>
                  </a:cubicBezTo>
                  <a:cubicBezTo>
                    <a:pt x="519" y="368"/>
                    <a:pt x="510" y="366"/>
                    <a:pt x="496" y="369"/>
                  </a:cubicBezTo>
                  <a:cubicBezTo>
                    <a:pt x="498" y="388"/>
                    <a:pt x="495" y="390"/>
                    <a:pt x="510" y="395"/>
                  </a:cubicBezTo>
                  <a:cubicBezTo>
                    <a:pt x="519" y="393"/>
                    <a:pt x="523" y="387"/>
                    <a:pt x="526" y="397"/>
                  </a:cubicBezTo>
                  <a:cubicBezTo>
                    <a:pt x="525" y="399"/>
                    <a:pt x="526" y="402"/>
                    <a:pt x="524" y="403"/>
                  </a:cubicBezTo>
                  <a:cubicBezTo>
                    <a:pt x="520" y="406"/>
                    <a:pt x="513" y="403"/>
                    <a:pt x="510" y="407"/>
                  </a:cubicBezTo>
                  <a:cubicBezTo>
                    <a:pt x="506" y="412"/>
                    <a:pt x="510" y="419"/>
                    <a:pt x="508" y="425"/>
                  </a:cubicBezTo>
                  <a:cubicBezTo>
                    <a:pt x="506" y="430"/>
                    <a:pt x="500" y="437"/>
                    <a:pt x="500" y="437"/>
                  </a:cubicBezTo>
                  <a:cubicBezTo>
                    <a:pt x="502" y="446"/>
                    <a:pt x="505" y="450"/>
                    <a:pt x="514" y="453"/>
                  </a:cubicBezTo>
                  <a:cubicBezTo>
                    <a:pt x="523" y="480"/>
                    <a:pt x="527" y="514"/>
                    <a:pt x="510" y="539"/>
                  </a:cubicBezTo>
                  <a:cubicBezTo>
                    <a:pt x="511" y="550"/>
                    <a:pt x="508" y="562"/>
                    <a:pt x="512" y="573"/>
                  </a:cubicBezTo>
                  <a:cubicBezTo>
                    <a:pt x="513" y="576"/>
                    <a:pt x="519" y="573"/>
                    <a:pt x="522" y="575"/>
                  </a:cubicBezTo>
                  <a:cubicBezTo>
                    <a:pt x="524" y="577"/>
                    <a:pt x="522" y="581"/>
                    <a:pt x="524" y="583"/>
                  </a:cubicBezTo>
                  <a:cubicBezTo>
                    <a:pt x="528" y="589"/>
                    <a:pt x="538" y="589"/>
                    <a:pt x="544" y="591"/>
                  </a:cubicBezTo>
                  <a:cubicBezTo>
                    <a:pt x="562" y="588"/>
                    <a:pt x="561" y="584"/>
                    <a:pt x="574" y="575"/>
                  </a:cubicBezTo>
                  <a:cubicBezTo>
                    <a:pt x="577" y="567"/>
                    <a:pt x="576" y="562"/>
                    <a:pt x="584" y="557"/>
                  </a:cubicBezTo>
                  <a:cubicBezTo>
                    <a:pt x="586" y="550"/>
                    <a:pt x="594" y="539"/>
                    <a:pt x="594" y="539"/>
                  </a:cubicBezTo>
                  <a:cubicBezTo>
                    <a:pt x="580" y="534"/>
                    <a:pt x="604" y="550"/>
                    <a:pt x="598" y="540"/>
                  </a:cubicBezTo>
                  <a:cubicBezTo>
                    <a:pt x="600" y="531"/>
                    <a:pt x="584" y="525"/>
                    <a:pt x="594" y="528"/>
                  </a:cubicBezTo>
                  <a:cubicBezTo>
                    <a:pt x="596" y="535"/>
                    <a:pt x="599" y="526"/>
                    <a:pt x="606" y="529"/>
                  </a:cubicBezTo>
                  <a:cubicBezTo>
                    <a:pt x="610" y="531"/>
                    <a:pt x="618" y="533"/>
                    <a:pt x="618" y="533"/>
                  </a:cubicBezTo>
                  <a:cubicBezTo>
                    <a:pt x="633" y="530"/>
                    <a:pt x="629" y="523"/>
                    <a:pt x="634" y="511"/>
                  </a:cubicBezTo>
                  <a:cubicBezTo>
                    <a:pt x="636" y="507"/>
                    <a:pt x="638" y="499"/>
                    <a:pt x="638" y="499"/>
                  </a:cubicBezTo>
                  <a:cubicBezTo>
                    <a:pt x="637" y="495"/>
                    <a:pt x="634" y="485"/>
                    <a:pt x="630" y="481"/>
                  </a:cubicBezTo>
                  <a:cubicBezTo>
                    <a:pt x="626" y="478"/>
                    <a:pt x="618" y="473"/>
                    <a:pt x="618" y="473"/>
                  </a:cubicBezTo>
                  <a:cubicBezTo>
                    <a:pt x="613" y="459"/>
                    <a:pt x="618" y="463"/>
                    <a:pt x="608" y="457"/>
                  </a:cubicBezTo>
                  <a:cubicBezTo>
                    <a:pt x="613" y="441"/>
                    <a:pt x="606" y="458"/>
                    <a:pt x="636" y="449"/>
                  </a:cubicBezTo>
                  <a:cubicBezTo>
                    <a:pt x="640" y="448"/>
                    <a:pt x="639" y="440"/>
                    <a:pt x="642" y="437"/>
                  </a:cubicBezTo>
                  <a:cubicBezTo>
                    <a:pt x="649" y="429"/>
                    <a:pt x="652" y="420"/>
                    <a:pt x="662" y="417"/>
                  </a:cubicBezTo>
                  <a:cubicBezTo>
                    <a:pt x="642" y="415"/>
                    <a:pt x="636" y="420"/>
                    <a:pt x="626" y="405"/>
                  </a:cubicBezTo>
                  <a:cubicBezTo>
                    <a:pt x="633" y="400"/>
                    <a:pt x="637" y="398"/>
                    <a:pt x="634" y="389"/>
                  </a:cubicBezTo>
                  <a:cubicBezTo>
                    <a:pt x="638" y="370"/>
                    <a:pt x="647" y="370"/>
                    <a:pt x="664" y="367"/>
                  </a:cubicBezTo>
                  <a:cubicBezTo>
                    <a:pt x="670" y="358"/>
                    <a:pt x="675" y="362"/>
                    <a:pt x="684" y="365"/>
                  </a:cubicBezTo>
                  <a:cubicBezTo>
                    <a:pt x="691" y="363"/>
                    <a:pt x="699" y="359"/>
                    <a:pt x="688" y="355"/>
                  </a:cubicBezTo>
                  <a:cubicBezTo>
                    <a:pt x="678" y="358"/>
                    <a:pt x="675" y="365"/>
                    <a:pt x="666" y="371"/>
                  </a:cubicBezTo>
                  <a:cubicBezTo>
                    <a:pt x="672" y="352"/>
                    <a:pt x="678" y="346"/>
                    <a:pt x="652" y="343"/>
                  </a:cubicBezTo>
                  <a:cubicBezTo>
                    <a:pt x="655" y="320"/>
                    <a:pt x="656" y="316"/>
                    <a:pt x="678" y="313"/>
                  </a:cubicBezTo>
                  <a:cubicBezTo>
                    <a:pt x="668" y="307"/>
                    <a:pt x="673" y="311"/>
                    <a:pt x="668" y="297"/>
                  </a:cubicBezTo>
                  <a:cubicBezTo>
                    <a:pt x="667" y="295"/>
                    <a:pt x="666" y="291"/>
                    <a:pt x="666" y="291"/>
                  </a:cubicBezTo>
                  <a:cubicBezTo>
                    <a:pt x="676" y="277"/>
                    <a:pt x="690" y="282"/>
                    <a:pt x="708" y="281"/>
                  </a:cubicBezTo>
                  <a:cubicBezTo>
                    <a:pt x="716" y="278"/>
                    <a:pt x="717" y="280"/>
                    <a:pt x="712" y="267"/>
                  </a:cubicBezTo>
                  <a:cubicBezTo>
                    <a:pt x="710" y="263"/>
                    <a:pt x="704" y="255"/>
                    <a:pt x="704" y="255"/>
                  </a:cubicBezTo>
                  <a:cubicBezTo>
                    <a:pt x="706" y="237"/>
                    <a:pt x="708" y="232"/>
                    <a:pt x="706" y="213"/>
                  </a:cubicBezTo>
                  <a:cubicBezTo>
                    <a:pt x="707" y="211"/>
                    <a:pt x="708" y="205"/>
                    <a:pt x="708" y="207"/>
                  </a:cubicBezTo>
                  <a:cubicBezTo>
                    <a:pt x="708" y="232"/>
                    <a:pt x="708" y="219"/>
                    <a:pt x="700" y="215"/>
                  </a:cubicBezTo>
                  <a:cubicBezTo>
                    <a:pt x="696" y="213"/>
                    <a:pt x="692" y="213"/>
                    <a:pt x="688" y="211"/>
                  </a:cubicBezTo>
                  <a:cubicBezTo>
                    <a:pt x="686" y="210"/>
                    <a:pt x="684" y="208"/>
                    <a:pt x="682" y="207"/>
                  </a:cubicBezTo>
                  <a:cubicBezTo>
                    <a:pt x="677" y="193"/>
                    <a:pt x="674" y="197"/>
                    <a:pt x="684" y="191"/>
                  </a:cubicBezTo>
                  <a:cubicBezTo>
                    <a:pt x="662" y="189"/>
                    <a:pt x="646" y="184"/>
                    <a:pt x="634" y="165"/>
                  </a:cubicBezTo>
                  <a:cubicBezTo>
                    <a:pt x="610" y="171"/>
                    <a:pt x="619" y="163"/>
                    <a:pt x="612" y="143"/>
                  </a:cubicBezTo>
                  <a:cubicBezTo>
                    <a:pt x="611" y="139"/>
                    <a:pt x="604" y="139"/>
                    <a:pt x="600" y="137"/>
                  </a:cubicBezTo>
                  <a:cubicBezTo>
                    <a:pt x="594" y="128"/>
                    <a:pt x="596" y="125"/>
                    <a:pt x="604" y="119"/>
                  </a:cubicBezTo>
                  <a:cubicBezTo>
                    <a:pt x="606" y="113"/>
                    <a:pt x="618" y="105"/>
                    <a:pt x="618" y="105"/>
                  </a:cubicBezTo>
                  <a:cubicBezTo>
                    <a:pt x="615" y="95"/>
                    <a:pt x="606" y="99"/>
                    <a:pt x="598" y="93"/>
                  </a:cubicBezTo>
                  <a:cubicBezTo>
                    <a:pt x="592" y="84"/>
                    <a:pt x="588" y="85"/>
                    <a:pt x="578" y="83"/>
                  </a:cubicBezTo>
                  <a:cubicBezTo>
                    <a:pt x="571" y="76"/>
                    <a:pt x="569" y="74"/>
                    <a:pt x="572" y="65"/>
                  </a:cubicBezTo>
                  <a:cubicBezTo>
                    <a:pt x="570" y="59"/>
                    <a:pt x="574" y="46"/>
                    <a:pt x="570" y="43"/>
                  </a:cubicBezTo>
                  <a:cubicBezTo>
                    <a:pt x="566" y="40"/>
                    <a:pt x="556" y="46"/>
                    <a:pt x="550" y="49"/>
                  </a:cubicBezTo>
                  <a:cubicBezTo>
                    <a:pt x="547" y="57"/>
                    <a:pt x="544" y="58"/>
                    <a:pt x="536" y="61"/>
                  </a:cubicBezTo>
                  <a:cubicBezTo>
                    <a:pt x="523" y="57"/>
                    <a:pt x="532" y="45"/>
                    <a:pt x="514" y="39"/>
                  </a:cubicBezTo>
                  <a:cubicBezTo>
                    <a:pt x="503" y="42"/>
                    <a:pt x="502" y="45"/>
                    <a:pt x="490" y="43"/>
                  </a:cubicBezTo>
                  <a:cubicBezTo>
                    <a:pt x="488" y="42"/>
                    <a:pt x="486" y="41"/>
                    <a:pt x="484" y="39"/>
                  </a:cubicBezTo>
                  <a:cubicBezTo>
                    <a:pt x="483" y="37"/>
                    <a:pt x="483" y="34"/>
                    <a:pt x="482" y="33"/>
                  </a:cubicBezTo>
                  <a:cubicBezTo>
                    <a:pt x="479" y="30"/>
                    <a:pt x="470" y="25"/>
                    <a:pt x="470" y="25"/>
                  </a:cubicBezTo>
                  <a:cubicBezTo>
                    <a:pt x="465" y="17"/>
                    <a:pt x="460" y="18"/>
                    <a:pt x="452" y="15"/>
                  </a:cubicBezTo>
                  <a:cubicBezTo>
                    <a:pt x="445" y="19"/>
                    <a:pt x="442" y="24"/>
                    <a:pt x="434" y="27"/>
                  </a:cubicBezTo>
                  <a:cubicBezTo>
                    <a:pt x="418" y="24"/>
                    <a:pt x="426" y="12"/>
                    <a:pt x="410" y="7"/>
                  </a:cubicBezTo>
                  <a:cubicBezTo>
                    <a:pt x="405" y="8"/>
                    <a:pt x="399" y="10"/>
                    <a:pt x="394" y="11"/>
                  </a:cubicBezTo>
                  <a:cubicBezTo>
                    <a:pt x="390" y="12"/>
                    <a:pt x="382" y="15"/>
                    <a:pt x="382" y="15"/>
                  </a:cubicBezTo>
                  <a:cubicBezTo>
                    <a:pt x="375" y="26"/>
                    <a:pt x="371" y="23"/>
                    <a:pt x="358" y="21"/>
                  </a:cubicBezTo>
                  <a:cubicBezTo>
                    <a:pt x="353" y="13"/>
                    <a:pt x="351" y="12"/>
                    <a:pt x="342" y="15"/>
                  </a:cubicBezTo>
                  <a:cubicBezTo>
                    <a:pt x="340" y="8"/>
                    <a:pt x="336" y="0"/>
                    <a:pt x="332" y="11"/>
                  </a:cubicBezTo>
                  <a:cubicBezTo>
                    <a:pt x="329" y="3"/>
                    <a:pt x="328" y="6"/>
                    <a:pt x="336" y="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3089275" y="1139825"/>
              <a:ext cx="1306513" cy="984250"/>
            </a:xfrm>
            <a:custGeom>
              <a:avLst/>
              <a:gdLst>
                <a:gd name="T0" fmla="*/ 219 w 823"/>
                <a:gd name="T1" fmla="*/ 594 h 620"/>
                <a:gd name="T2" fmla="*/ 213 w 823"/>
                <a:gd name="T3" fmla="*/ 550 h 620"/>
                <a:gd name="T4" fmla="*/ 185 w 823"/>
                <a:gd name="T5" fmla="*/ 552 h 620"/>
                <a:gd name="T6" fmla="*/ 117 w 823"/>
                <a:gd name="T7" fmla="*/ 520 h 620"/>
                <a:gd name="T8" fmla="*/ 101 w 823"/>
                <a:gd name="T9" fmla="*/ 498 h 620"/>
                <a:gd name="T10" fmla="*/ 101 w 823"/>
                <a:gd name="T11" fmla="*/ 374 h 620"/>
                <a:gd name="T12" fmla="*/ 109 w 823"/>
                <a:gd name="T13" fmla="*/ 318 h 620"/>
                <a:gd name="T14" fmla="*/ 167 w 823"/>
                <a:gd name="T15" fmla="*/ 268 h 620"/>
                <a:gd name="T16" fmla="*/ 99 w 823"/>
                <a:gd name="T17" fmla="*/ 198 h 620"/>
                <a:gd name="T18" fmla="*/ 23 w 823"/>
                <a:gd name="T19" fmla="*/ 150 h 620"/>
                <a:gd name="T20" fmla="*/ 7 w 823"/>
                <a:gd name="T21" fmla="*/ 122 h 620"/>
                <a:gd name="T22" fmla="*/ 35 w 823"/>
                <a:gd name="T23" fmla="*/ 100 h 620"/>
                <a:gd name="T24" fmla="*/ 85 w 823"/>
                <a:gd name="T25" fmla="*/ 38 h 620"/>
                <a:gd name="T26" fmla="*/ 151 w 823"/>
                <a:gd name="T27" fmla="*/ 42 h 620"/>
                <a:gd name="T28" fmla="*/ 115 w 823"/>
                <a:gd name="T29" fmla="*/ 26 h 620"/>
                <a:gd name="T30" fmla="*/ 135 w 823"/>
                <a:gd name="T31" fmla="*/ 18 h 620"/>
                <a:gd name="T32" fmla="*/ 213 w 823"/>
                <a:gd name="T33" fmla="*/ 18 h 620"/>
                <a:gd name="T34" fmla="*/ 231 w 823"/>
                <a:gd name="T35" fmla="*/ 2 h 620"/>
                <a:gd name="T36" fmla="*/ 273 w 823"/>
                <a:gd name="T37" fmla="*/ 14 h 620"/>
                <a:gd name="T38" fmla="*/ 305 w 823"/>
                <a:gd name="T39" fmla="*/ 8 h 620"/>
                <a:gd name="T40" fmla="*/ 327 w 823"/>
                <a:gd name="T41" fmla="*/ 32 h 620"/>
                <a:gd name="T42" fmla="*/ 339 w 823"/>
                <a:gd name="T43" fmla="*/ 58 h 620"/>
                <a:gd name="T44" fmla="*/ 407 w 823"/>
                <a:gd name="T45" fmla="*/ 110 h 620"/>
                <a:gd name="T46" fmla="*/ 435 w 823"/>
                <a:gd name="T47" fmla="*/ 112 h 620"/>
                <a:gd name="T48" fmla="*/ 467 w 823"/>
                <a:gd name="T49" fmla="*/ 172 h 620"/>
                <a:gd name="T50" fmla="*/ 523 w 823"/>
                <a:gd name="T51" fmla="*/ 182 h 620"/>
                <a:gd name="T52" fmla="*/ 581 w 823"/>
                <a:gd name="T53" fmla="*/ 208 h 620"/>
                <a:gd name="T54" fmla="*/ 629 w 823"/>
                <a:gd name="T55" fmla="*/ 186 h 620"/>
                <a:gd name="T56" fmla="*/ 687 w 823"/>
                <a:gd name="T57" fmla="*/ 168 h 620"/>
                <a:gd name="T58" fmla="*/ 719 w 823"/>
                <a:gd name="T59" fmla="*/ 154 h 620"/>
                <a:gd name="T60" fmla="*/ 759 w 823"/>
                <a:gd name="T61" fmla="*/ 174 h 620"/>
                <a:gd name="T62" fmla="*/ 817 w 823"/>
                <a:gd name="T63" fmla="*/ 200 h 620"/>
                <a:gd name="T64" fmla="*/ 815 w 823"/>
                <a:gd name="T65" fmla="*/ 240 h 620"/>
                <a:gd name="T66" fmla="*/ 795 w 823"/>
                <a:gd name="T67" fmla="*/ 304 h 620"/>
                <a:gd name="T68" fmla="*/ 765 w 823"/>
                <a:gd name="T69" fmla="*/ 344 h 620"/>
                <a:gd name="T70" fmla="*/ 745 w 823"/>
                <a:gd name="T71" fmla="*/ 362 h 620"/>
                <a:gd name="T72" fmla="*/ 691 w 823"/>
                <a:gd name="T73" fmla="*/ 408 h 620"/>
                <a:gd name="T74" fmla="*/ 673 w 823"/>
                <a:gd name="T75" fmla="*/ 420 h 620"/>
                <a:gd name="T76" fmla="*/ 693 w 823"/>
                <a:gd name="T77" fmla="*/ 452 h 620"/>
                <a:gd name="T78" fmla="*/ 693 w 823"/>
                <a:gd name="T79" fmla="*/ 502 h 620"/>
                <a:gd name="T80" fmla="*/ 725 w 823"/>
                <a:gd name="T81" fmla="*/ 522 h 620"/>
                <a:gd name="T82" fmla="*/ 745 w 823"/>
                <a:gd name="T83" fmla="*/ 550 h 620"/>
                <a:gd name="T84" fmla="*/ 721 w 823"/>
                <a:gd name="T85" fmla="*/ 588 h 620"/>
                <a:gd name="T86" fmla="*/ 685 w 823"/>
                <a:gd name="T87" fmla="*/ 618 h 620"/>
                <a:gd name="T88" fmla="*/ 653 w 823"/>
                <a:gd name="T89" fmla="*/ 608 h 620"/>
                <a:gd name="T90" fmla="*/ 623 w 823"/>
                <a:gd name="T91" fmla="*/ 584 h 620"/>
                <a:gd name="T92" fmla="*/ 611 w 823"/>
                <a:gd name="T93" fmla="*/ 590 h 620"/>
                <a:gd name="T94" fmla="*/ 549 w 823"/>
                <a:gd name="T95" fmla="*/ 570 h 620"/>
                <a:gd name="T96" fmla="*/ 511 w 823"/>
                <a:gd name="T97" fmla="*/ 558 h 620"/>
                <a:gd name="T98" fmla="*/ 447 w 823"/>
                <a:gd name="T99" fmla="*/ 518 h 620"/>
                <a:gd name="T100" fmla="*/ 417 w 823"/>
                <a:gd name="T101" fmla="*/ 502 h 620"/>
                <a:gd name="T102" fmla="*/ 393 w 823"/>
                <a:gd name="T103" fmla="*/ 516 h 620"/>
                <a:gd name="T104" fmla="*/ 363 w 823"/>
                <a:gd name="T105" fmla="*/ 536 h 620"/>
                <a:gd name="T106" fmla="*/ 336 w 823"/>
                <a:gd name="T107" fmla="*/ 568 h 620"/>
                <a:gd name="T108" fmla="*/ 340 w 823"/>
                <a:gd name="T109" fmla="*/ 588 h 620"/>
                <a:gd name="T110" fmla="*/ 295 w 823"/>
                <a:gd name="T111" fmla="*/ 602 h 6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23"/>
                <a:gd name="T169" fmla="*/ 0 h 620"/>
                <a:gd name="T170" fmla="*/ 823 w 823"/>
                <a:gd name="T171" fmla="*/ 620 h 6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23" h="620">
                  <a:moveTo>
                    <a:pt x="279" y="610"/>
                  </a:moveTo>
                  <a:cubicBezTo>
                    <a:pt x="257" y="588"/>
                    <a:pt x="261" y="596"/>
                    <a:pt x="219" y="594"/>
                  </a:cubicBezTo>
                  <a:cubicBezTo>
                    <a:pt x="207" y="588"/>
                    <a:pt x="218" y="579"/>
                    <a:pt x="217" y="572"/>
                  </a:cubicBezTo>
                  <a:cubicBezTo>
                    <a:pt x="216" y="565"/>
                    <a:pt x="214" y="553"/>
                    <a:pt x="213" y="550"/>
                  </a:cubicBezTo>
                  <a:cubicBezTo>
                    <a:pt x="210" y="542"/>
                    <a:pt x="218" y="552"/>
                    <a:pt x="213" y="552"/>
                  </a:cubicBezTo>
                  <a:cubicBezTo>
                    <a:pt x="208" y="552"/>
                    <a:pt x="198" y="556"/>
                    <a:pt x="185" y="552"/>
                  </a:cubicBezTo>
                  <a:cubicBezTo>
                    <a:pt x="167" y="546"/>
                    <a:pt x="153" y="535"/>
                    <a:pt x="135" y="530"/>
                  </a:cubicBezTo>
                  <a:cubicBezTo>
                    <a:pt x="126" y="527"/>
                    <a:pt x="128" y="527"/>
                    <a:pt x="117" y="520"/>
                  </a:cubicBezTo>
                  <a:cubicBezTo>
                    <a:pt x="115" y="519"/>
                    <a:pt x="111" y="516"/>
                    <a:pt x="111" y="516"/>
                  </a:cubicBezTo>
                  <a:cubicBezTo>
                    <a:pt x="102" y="502"/>
                    <a:pt x="105" y="509"/>
                    <a:pt x="101" y="498"/>
                  </a:cubicBezTo>
                  <a:cubicBezTo>
                    <a:pt x="99" y="483"/>
                    <a:pt x="103" y="444"/>
                    <a:pt x="101" y="420"/>
                  </a:cubicBezTo>
                  <a:cubicBezTo>
                    <a:pt x="101" y="399"/>
                    <a:pt x="103" y="385"/>
                    <a:pt x="101" y="374"/>
                  </a:cubicBezTo>
                  <a:cubicBezTo>
                    <a:pt x="99" y="363"/>
                    <a:pt x="90" y="365"/>
                    <a:pt x="91" y="356"/>
                  </a:cubicBezTo>
                  <a:cubicBezTo>
                    <a:pt x="88" y="329"/>
                    <a:pt x="90" y="331"/>
                    <a:pt x="109" y="318"/>
                  </a:cubicBezTo>
                  <a:cubicBezTo>
                    <a:pt x="117" y="294"/>
                    <a:pt x="132" y="289"/>
                    <a:pt x="155" y="284"/>
                  </a:cubicBezTo>
                  <a:cubicBezTo>
                    <a:pt x="162" y="279"/>
                    <a:pt x="162" y="275"/>
                    <a:pt x="167" y="268"/>
                  </a:cubicBezTo>
                  <a:cubicBezTo>
                    <a:pt x="161" y="244"/>
                    <a:pt x="148" y="244"/>
                    <a:pt x="129" y="230"/>
                  </a:cubicBezTo>
                  <a:cubicBezTo>
                    <a:pt x="119" y="200"/>
                    <a:pt x="133" y="201"/>
                    <a:pt x="99" y="198"/>
                  </a:cubicBezTo>
                  <a:cubicBezTo>
                    <a:pt x="90" y="192"/>
                    <a:pt x="85" y="184"/>
                    <a:pt x="77" y="176"/>
                  </a:cubicBezTo>
                  <a:cubicBezTo>
                    <a:pt x="68" y="150"/>
                    <a:pt x="47" y="152"/>
                    <a:pt x="23" y="150"/>
                  </a:cubicBezTo>
                  <a:cubicBezTo>
                    <a:pt x="16" y="148"/>
                    <a:pt x="5" y="140"/>
                    <a:pt x="5" y="140"/>
                  </a:cubicBezTo>
                  <a:cubicBezTo>
                    <a:pt x="0" y="133"/>
                    <a:pt x="2" y="129"/>
                    <a:pt x="7" y="122"/>
                  </a:cubicBezTo>
                  <a:cubicBezTo>
                    <a:pt x="9" y="115"/>
                    <a:pt x="14" y="102"/>
                    <a:pt x="19" y="98"/>
                  </a:cubicBezTo>
                  <a:cubicBezTo>
                    <a:pt x="24" y="94"/>
                    <a:pt x="27" y="104"/>
                    <a:pt x="35" y="100"/>
                  </a:cubicBezTo>
                  <a:cubicBezTo>
                    <a:pt x="49" y="86"/>
                    <a:pt x="43" y="77"/>
                    <a:pt x="65" y="72"/>
                  </a:cubicBezTo>
                  <a:cubicBezTo>
                    <a:pt x="75" y="62"/>
                    <a:pt x="81" y="51"/>
                    <a:pt x="85" y="38"/>
                  </a:cubicBezTo>
                  <a:cubicBezTo>
                    <a:pt x="109" y="46"/>
                    <a:pt x="93" y="42"/>
                    <a:pt x="135" y="44"/>
                  </a:cubicBezTo>
                  <a:cubicBezTo>
                    <a:pt x="140" y="43"/>
                    <a:pt x="147" y="45"/>
                    <a:pt x="151" y="42"/>
                  </a:cubicBezTo>
                  <a:cubicBezTo>
                    <a:pt x="157" y="38"/>
                    <a:pt x="144" y="30"/>
                    <a:pt x="143" y="30"/>
                  </a:cubicBezTo>
                  <a:cubicBezTo>
                    <a:pt x="134" y="28"/>
                    <a:pt x="124" y="28"/>
                    <a:pt x="115" y="26"/>
                  </a:cubicBezTo>
                  <a:cubicBezTo>
                    <a:pt x="109" y="20"/>
                    <a:pt x="127" y="18"/>
                    <a:pt x="121" y="10"/>
                  </a:cubicBezTo>
                  <a:cubicBezTo>
                    <a:pt x="129" y="15"/>
                    <a:pt x="126" y="16"/>
                    <a:pt x="135" y="18"/>
                  </a:cubicBezTo>
                  <a:cubicBezTo>
                    <a:pt x="149" y="32"/>
                    <a:pt x="163" y="25"/>
                    <a:pt x="185" y="24"/>
                  </a:cubicBezTo>
                  <a:cubicBezTo>
                    <a:pt x="192" y="22"/>
                    <a:pt x="213" y="18"/>
                    <a:pt x="213" y="18"/>
                  </a:cubicBezTo>
                  <a:cubicBezTo>
                    <a:pt x="218" y="4"/>
                    <a:pt x="207" y="10"/>
                    <a:pt x="213" y="0"/>
                  </a:cubicBezTo>
                  <a:cubicBezTo>
                    <a:pt x="221" y="5"/>
                    <a:pt x="225" y="12"/>
                    <a:pt x="231" y="2"/>
                  </a:cubicBezTo>
                  <a:cubicBezTo>
                    <a:pt x="242" y="6"/>
                    <a:pt x="251" y="14"/>
                    <a:pt x="263" y="18"/>
                  </a:cubicBezTo>
                  <a:cubicBezTo>
                    <a:pt x="270" y="14"/>
                    <a:pt x="265" y="17"/>
                    <a:pt x="273" y="14"/>
                  </a:cubicBezTo>
                  <a:cubicBezTo>
                    <a:pt x="278" y="12"/>
                    <a:pt x="288" y="3"/>
                    <a:pt x="293" y="2"/>
                  </a:cubicBezTo>
                  <a:cubicBezTo>
                    <a:pt x="298" y="1"/>
                    <a:pt x="303" y="4"/>
                    <a:pt x="305" y="8"/>
                  </a:cubicBezTo>
                  <a:cubicBezTo>
                    <a:pt x="310" y="12"/>
                    <a:pt x="305" y="21"/>
                    <a:pt x="307" y="26"/>
                  </a:cubicBezTo>
                  <a:cubicBezTo>
                    <a:pt x="309" y="30"/>
                    <a:pt x="325" y="32"/>
                    <a:pt x="327" y="32"/>
                  </a:cubicBezTo>
                  <a:cubicBezTo>
                    <a:pt x="330" y="40"/>
                    <a:pt x="329" y="49"/>
                    <a:pt x="333" y="56"/>
                  </a:cubicBezTo>
                  <a:cubicBezTo>
                    <a:pt x="334" y="58"/>
                    <a:pt x="337" y="57"/>
                    <a:pt x="339" y="58"/>
                  </a:cubicBezTo>
                  <a:cubicBezTo>
                    <a:pt x="360" y="70"/>
                    <a:pt x="353" y="77"/>
                    <a:pt x="379" y="80"/>
                  </a:cubicBezTo>
                  <a:cubicBezTo>
                    <a:pt x="395" y="85"/>
                    <a:pt x="392" y="107"/>
                    <a:pt x="407" y="110"/>
                  </a:cubicBezTo>
                  <a:cubicBezTo>
                    <a:pt x="415" y="115"/>
                    <a:pt x="422" y="118"/>
                    <a:pt x="427" y="118"/>
                  </a:cubicBezTo>
                  <a:cubicBezTo>
                    <a:pt x="432" y="118"/>
                    <a:pt x="432" y="111"/>
                    <a:pt x="435" y="112"/>
                  </a:cubicBezTo>
                  <a:cubicBezTo>
                    <a:pt x="439" y="116"/>
                    <a:pt x="443" y="120"/>
                    <a:pt x="447" y="124"/>
                  </a:cubicBezTo>
                  <a:cubicBezTo>
                    <a:pt x="459" y="136"/>
                    <a:pt x="439" y="169"/>
                    <a:pt x="467" y="172"/>
                  </a:cubicBezTo>
                  <a:cubicBezTo>
                    <a:pt x="479" y="173"/>
                    <a:pt x="491" y="173"/>
                    <a:pt x="503" y="174"/>
                  </a:cubicBezTo>
                  <a:cubicBezTo>
                    <a:pt x="511" y="176"/>
                    <a:pt x="511" y="184"/>
                    <a:pt x="523" y="182"/>
                  </a:cubicBezTo>
                  <a:cubicBezTo>
                    <a:pt x="534" y="215"/>
                    <a:pt x="510" y="219"/>
                    <a:pt x="551" y="216"/>
                  </a:cubicBezTo>
                  <a:cubicBezTo>
                    <a:pt x="562" y="209"/>
                    <a:pt x="567" y="210"/>
                    <a:pt x="581" y="208"/>
                  </a:cubicBezTo>
                  <a:cubicBezTo>
                    <a:pt x="585" y="195"/>
                    <a:pt x="593" y="198"/>
                    <a:pt x="607" y="196"/>
                  </a:cubicBezTo>
                  <a:cubicBezTo>
                    <a:pt x="615" y="188"/>
                    <a:pt x="618" y="189"/>
                    <a:pt x="629" y="186"/>
                  </a:cubicBezTo>
                  <a:cubicBezTo>
                    <a:pt x="633" y="185"/>
                    <a:pt x="641" y="182"/>
                    <a:pt x="641" y="182"/>
                  </a:cubicBezTo>
                  <a:cubicBezTo>
                    <a:pt x="647" y="164"/>
                    <a:pt x="673" y="169"/>
                    <a:pt x="687" y="168"/>
                  </a:cubicBezTo>
                  <a:cubicBezTo>
                    <a:pt x="693" y="164"/>
                    <a:pt x="700" y="161"/>
                    <a:pt x="707" y="158"/>
                  </a:cubicBezTo>
                  <a:cubicBezTo>
                    <a:pt x="711" y="156"/>
                    <a:pt x="719" y="154"/>
                    <a:pt x="719" y="154"/>
                  </a:cubicBezTo>
                  <a:cubicBezTo>
                    <a:pt x="737" y="157"/>
                    <a:pt x="733" y="164"/>
                    <a:pt x="745" y="172"/>
                  </a:cubicBezTo>
                  <a:cubicBezTo>
                    <a:pt x="751" y="175"/>
                    <a:pt x="750" y="173"/>
                    <a:pt x="759" y="174"/>
                  </a:cubicBezTo>
                  <a:cubicBezTo>
                    <a:pt x="768" y="175"/>
                    <a:pt x="787" y="174"/>
                    <a:pt x="797" y="178"/>
                  </a:cubicBezTo>
                  <a:cubicBezTo>
                    <a:pt x="800" y="200"/>
                    <a:pt x="803" y="190"/>
                    <a:pt x="817" y="200"/>
                  </a:cubicBezTo>
                  <a:cubicBezTo>
                    <a:pt x="821" y="207"/>
                    <a:pt x="823" y="211"/>
                    <a:pt x="823" y="218"/>
                  </a:cubicBezTo>
                  <a:cubicBezTo>
                    <a:pt x="823" y="225"/>
                    <a:pt x="817" y="229"/>
                    <a:pt x="815" y="240"/>
                  </a:cubicBezTo>
                  <a:cubicBezTo>
                    <a:pt x="813" y="251"/>
                    <a:pt x="812" y="273"/>
                    <a:pt x="809" y="284"/>
                  </a:cubicBezTo>
                  <a:cubicBezTo>
                    <a:pt x="807" y="300"/>
                    <a:pt x="807" y="296"/>
                    <a:pt x="795" y="304"/>
                  </a:cubicBezTo>
                  <a:cubicBezTo>
                    <a:pt x="790" y="311"/>
                    <a:pt x="792" y="314"/>
                    <a:pt x="795" y="322"/>
                  </a:cubicBezTo>
                  <a:cubicBezTo>
                    <a:pt x="789" y="339"/>
                    <a:pt x="759" y="325"/>
                    <a:pt x="765" y="344"/>
                  </a:cubicBezTo>
                  <a:cubicBezTo>
                    <a:pt x="760" y="349"/>
                    <a:pt x="762" y="347"/>
                    <a:pt x="759" y="350"/>
                  </a:cubicBezTo>
                  <a:cubicBezTo>
                    <a:pt x="756" y="353"/>
                    <a:pt x="750" y="355"/>
                    <a:pt x="745" y="362"/>
                  </a:cubicBezTo>
                  <a:cubicBezTo>
                    <a:pt x="741" y="371"/>
                    <a:pt x="740" y="384"/>
                    <a:pt x="731" y="392"/>
                  </a:cubicBezTo>
                  <a:cubicBezTo>
                    <a:pt x="722" y="400"/>
                    <a:pt x="700" y="407"/>
                    <a:pt x="691" y="408"/>
                  </a:cubicBezTo>
                  <a:cubicBezTo>
                    <a:pt x="683" y="411"/>
                    <a:pt x="680" y="398"/>
                    <a:pt x="677" y="400"/>
                  </a:cubicBezTo>
                  <a:cubicBezTo>
                    <a:pt x="674" y="402"/>
                    <a:pt x="673" y="413"/>
                    <a:pt x="673" y="420"/>
                  </a:cubicBezTo>
                  <a:cubicBezTo>
                    <a:pt x="670" y="430"/>
                    <a:pt x="670" y="438"/>
                    <a:pt x="679" y="444"/>
                  </a:cubicBezTo>
                  <a:cubicBezTo>
                    <a:pt x="688" y="441"/>
                    <a:pt x="690" y="444"/>
                    <a:pt x="693" y="452"/>
                  </a:cubicBezTo>
                  <a:cubicBezTo>
                    <a:pt x="690" y="461"/>
                    <a:pt x="686" y="460"/>
                    <a:pt x="677" y="462"/>
                  </a:cubicBezTo>
                  <a:cubicBezTo>
                    <a:pt x="664" y="475"/>
                    <a:pt x="678" y="497"/>
                    <a:pt x="693" y="502"/>
                  </a:cubicBezTo>
                  <a:cubicBezTo>
                    <a:pt x="708" y="501"/>
                    <a:pt x="730" y="498"/>
                    <a:pt x="731" y="502"/>
                  </a:cubicBezTo>
                  <a:cubicBezTo>
                    <a:pt x="738" y="505"/>
                    <a:pt x="723" y="514"/>
                    <a:pt x="725" y="522"/>
                  </a:cubicBezTo>
                  <a:cubicBezTo>
                    <a:pt x="724" y="528"/>
                    <a:pt x="722" y="535"/>
                    <a:pt x="725" y="540"/>
                  </a:cubicBezTo>
                  <a:cubicBezTo>
                    <a:pt x="728" y="545"/>
                    <a:pt x="741" y="544"/>
                    <a:pt x="745" y="550"/>
                  </a:cubicBezTo>
                  <a:cubicBezTo>
                    <a:pt x="749" y="558"/>
                    <a:pt x="757" y="568"/>
                    <a:pt x="747" y="576"/>
                  </a:cubicBezTo>
                  <a:cubicBezTo>
                    <a:pt x="740" y="582"/>
                    <a:pt x="730" y="587"/>
                    <a:pt x="721" y="588"/>
                  </a:cubicBezTo>
                  <a:cubicBezTo>
                    <a:pt x="707" y="593"/>
                    <a:pt x="711" y="596"/>
                    <a:pt x="699" y="604"/>
                  </a:cubicBezTo>
                  <a:cubicBezTo>
                    <a:pt x="692" y="608"/>
                    <a:pt x="691" y="616"/>
                    <a:pt x="685" y="618"/>
                  </a:cubicBezTo>
                  <a:cubicBezTo>
                    <a:pt x="679" y="620"/>
                    <a:pt x="670" y="618"/>
                    <a:pt x="665" y="616"/>
                  </a:cubicBezTo>
                  <a:cubicBezTo>
                    <a:pt x="660" y="615"/>
                    <a:pt x="653" y="608"/>
                    <a:pt x="653" y="608"/>
                  </a:cubicBezTo>
                  <a:cubicBezTo>
                    <a:pt x="648" y="593"/>
                    <a:pt x="655" y="592"/>
                    <a:pt x="649" y="580"/>
                  </a:cubicBezTo>
                  <a:cubicBezTo>
                    <a:pt x="640" y="583"/>
                    <a:pt x="631" y="589"/>
                    <a:pt x="623" y="584"/>
                  </a:cubicBezTo>
                  <a:cubicBezTo>
                    <a:pt x="622" y="582"/>
                    <a:pt x="621" y="577"/>
                    <a:pt x="619" y="578"/>
                  </a:cubicBezTo>
                  <a:cubicBezTo>
                    <a:pt x="615" y="580"/>
                    <a:pt x="611" y="590"/>
                    <a:pt x="611" y="590"/>
                  </a:cubicBezTo>
                  <a:cubicBezTo>
                    <a:pt x="582" y="588"/>
                    <a:pt x="584" y="587"/>
                    <a:pt x="563" y="580"/>
                  </a:cubicBezTo>
                  <a:cubicBezTo>
                    <a:pt x="558" y="577"/>
                    <a:pt x="552" y="575"/>
                    <a:pt x="549" y="570"/>
                  </a:cubicBezTo>
                  <a:cubicBezTo>
                    <a:pt x="533" y="544"/>
                    <a:pt x="556" y="569"/>
                    <a:pt x="539" y="552"/>
                  </a:cubicBezTo>
                  <a:cubicBezTo>
                    <a:pt x="519" y="555"/>
                    <a:pt x="528" y="552"/>
                    <a:pt x="511" y="558"/>
                  </a:cubicBezTo>
                  <a:cubicBezTo>
                    <a:pt x="509" y="559"/>
                    <a:pt x="505" y="560"/>
                    <a:pt x="505" y="560"/>
                  </a:cubicBezTo>
                  <a:cubicBezTo>
                    <a:pt x="425" y="557"/>
                    <a:pt x="473" y="564"/>
                    <a:pt x="447" y="518"/>
                  </a:cubicBezTo>
                  <a:cubicBezTo>
                    <a:pt x="445" y="514"/>
                    <a:pt x="439" y="516"/>
                    <a:pt x="435" y="514"/>
                  </a:cubicBezTo>
                  <a:cubicBezTo>
                    <a:pt x="429" y="511"/>
                    <a:pt x="417" y="502"/>
                    <a:pt x="417" y="502"/>
                  </a:cubicBezTo>
                  <a:cubicBezTo>
                    <a:pt x="413" y="504"/>
                    <a:pt x="413" y="510"/>
                    <a:pt x="409" y="512"/>
                  </a:cubicBezTo>
                  <a:cubicBezTo>
                    <a:pt x="404" y="515"/>
                    <a:pt x="393" y="516"/>
                    <a:pt x="393" y="516"/>
                  </a:cubicBezTo>
                  <a:cubicBezTo>
                    <a:pt x="383" y="532"/>
                    <a:pt x="401" y="512"/>
                    <a:pt x="371" y="526"/>
                  </a:cubicBezTo>
                  <a:cubicBezTo>
                    <a:pt x="368" y="527"/>
                    <a:pt x="364" y="533"/>
                    <a:pt x="363" y="536"/>
                  </a:cubicBezTo>
                  <a:cubicBezTo>
                    <a:pt x="358" y="548"/>
                    <a:pt x="355" y="539"/>
                    <a:pt x="339" y="540"/>
                  </a:cubicBezTo>
                  <a:cubicBezTo>
                    <a:pt x="334" y="556"/>
                    <a:pt x="367" y="556"/>
                    <a:pt x="336" y="568"/>
                  </a:cubicBezTo>
                  <a:cubicBezTo>
                    <a:pt x="336" y="571"/>
                    <a:pt x="340" y="554"/>
                    <a:pt x="337" y="558"/>
                  </a:cubicBezTo>
                  <a:cubicBezTo>
                    <a:pt x="334" y="563"/>
                    <a:pt x="344" y="580"/>
                    <a:pt x="340" y="588"/>
                  </a:cubicBezTo>
                  <a:cubicBezTo>
                    <a:pt x="338" y="591"/>
                    <a:pt x="318" y="606"/>
                    <a:pt x="315" y="608"/>
                  </a:cubicBezTo>
                  <a:cubicBezTo>
                    <a:pt x="309" y="611"/>
                    <a:pt x="295" y="602"/>
                    <a:pt x="295" y="602"/>
                  </a:cubicBezTo>
                  <a:cubicBezTo>
                    <a:pt x="289" y="617"/>
                    <a:pt x="273" y="616"/>
                    <a:pt x="267" y="604"/>
                  </a:cubicBezTo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4367213" y="3749675"/>
              <a:ext cx="776287" cy="1289050"/>
            </a:xfrm>
            <a:custGeom>
              <a:avLst/>
              <a:gdLst>
                <a:gd name="T0" fmla="*/ 221 w 489"/>
                <a:gd name="T1" fmla="*/ 44 h 812"/>
                <a:gd name="T2" fmla="*/ 183 w 489"/>
                <a:gd name="T3" fmla="*/ 38 h 812"/>
                <a:gd name="T4" fmla="*/ 189 w 489"/>
                <a:gd name="T5" fmla="*/ 84 h 812"/>
                <a:gd name="T6" fmla="*/ 235 w 489"/>
                <a:gd name="T7" fmla="*/ 102 h 812"/>
                <a:gd name="T8" fmla="*/ 189 w 489"/>
                <a:gd name="T9" fmla="*/ 170 h 812"/>
                <a:gd name="T10" fmla="*/ 117 w 489"/>
                <a:gd name="T11" fmla="*/ 216 h 812"/>
                <a:gd name="T12" fmla="*/ 87 w 489"/>
                <a:gd name="T13" fmla="*/ 270 h 812"/>
                <a:gd name="T14" fmla="*/ 71 w 489"/>
                <a:gd name="T15" fmla="*/ 322 h 812"/>
                <a:gd name="T16" fmla="*/ 47 w 489"/>
                <a:gd name="T17" fmla="*/ 366 h 812"/>
                <a:gd name="T18" fmla="*/ 39 w 489"/>
                <a:gd name="T19" fmla="*/ 400 h 812"/>
                <a:gd name="T20" fmla="*/ 41 w 489"/>
                <a:gd name="T21" fmla="*/ 438 h 812"/>
                <a:gd name="T22" fmla="*/ 47 w 489"/>
                <a:gd name="T23" fmla="*/ 464 h 812"/>
                <a:gd name="T24" fmla="*/ 43 w 489"/>
                <a:gd name="T25" fmla="*/ 512 h 812"/>
                <a:gd name="T26" fmla="*/ 49 w 489"/>
                <a:gd name="T27" fmla="*/ 558 h 812"/>
                <a:gd name="T28" fmla="*/ 91 w 489"/>
                <a:gd name="T29" fmla="*/ 594 h 812"/>
                <a:gd name="T30" fmla="*/ 49 w 489"/>
                <a:gd name="T31" fmla="*/ 610 h 812"/>
                <a:gd name="T32" fmla="*/ 15 w 489"/>
                <a:gd name="T33" fmla="*/ 636 h 812"/>
                <a:gd name="T34" fmla="*/ 63 w 489"/>
                <a:gd name="T35" fmla="*/ 722 h 812"/>
                <a:gd name="T36" fmla="*/ 91 w 489"/>
                <a:gd name="T37" fmla="*/ 756 h 812"/>
                <a:gd name="T38" fmla="*/ 107 w 489"/>
                <a:gd name="T39" fmla="*/ 808 h 812"/>
                <a:gd name="T40" fmla="*/ 147 w 489"/>
                <a:gd name="T41" fmla="*/ 812 h 812"/>
                <a:gd name="T42" fmla="*/ 171 w 489"/>
                <a:gd name="T43" fmla="*/ 742 h 812"/>
                <a:gd name="T44" fmla="*/ 207 w 489"/>
                <a:gd name="T45" fmla="*/ 720 h 812"/>
                <a:gd name="T46" fmla="*/ 249 w 489"/>
                <a:gd name="T47" fmla="*/ 660 h 812"/>
                <a:gd name="T48" fmla="*/ 225 w 489"/>
                <a:gd name="T49" fmla="*/ 578 h 812"/>
                <a:gd name="T50" fmla="*/ 207 w 489"/>
                <a:gd name="T51" fmla="*/ 520 h 812"/>
                <a:gd name="T52" fmla="*/ 257 w 489"/>
                <a:gd name="T53" fmla="*/ 536 h 812"/>
                <a:gd name="T54" fmla="*/ 305 w 489"/>
                <a:gd name="T55" fmla="*/ 526 h 812"/>
                <a:gd name="T56" fmla="*/ 261 w 489"/>
                <a:gd name="T57" fmla="*/ 506 h 812"/>
                <a:gd name="T58" fmla="*/ 269 w 489"/>
                <a:gd name="T59" fmla="*/ 470 h 812"/>
                <a:gd name="T60" fmla="*/ 263 w 489"/>
                <a:gd name="T61" fmla="*/ 442 h 812"/>
                <a:gd name="T62" fmla="*/ 285 w 489"/>
                <a:gd name="T63" fmla="*/ 414 h 812"/>
                <a:gd name="T64" fmla="*/ 309 w 489"/>
                <a:gd name="T65" fmla="*/ 378 h 812"/>
                <a:gd name="T66" fmla="*/ 327 w 489"/>
                <a:gd name="T67" fmla="*/ 378 h 812"/>
                <a:gd name="T68" fmla="*/ 389 w 489"/>
                <a:gd name="T69" fmla="*/ 348 h 812"/>
                <a:gd name="T70" fmla="*/ 395 w 489"/>
                <a:gd name="T71" fmla="*/ 298 h 812"/>
                <a:gd name="T72" fmla="*/ 447 w 489"/>
                <a:gd name="T73" fmla="*/ 220 h 812"/>
                <a:gd name="T74" fmla="*/ 459 w 489"/>
                <a:gd name="T75" fmla="*/ 188 h 812"/>
                <a:gd name="T76" fmla="*/ 485 w 489"/>
                <a:gd name="T77" fmla="*/ 148 h 812"/>
                <a:gd name="T78" fmla="*/ 449 w 489"/>
                <a:gd name="T79" fmla="*/ 122 h 812"/>
                <a:gd name="T80" fmla="*/ 421 w 489"/>
                <a:gd name="T81" fmla="*/ 62 h 812"/>
                <a:gd name="T82" fmla="*/ 387 w 489"/>
                <a:gd name="T83" fmla="*/ 22 h 812"/>
                <a:gd name="T84" fmla="*/ 359 w 489"/>
                <a:gd name="T85" fmla="*/ 24 h 812"/>
                <a:gd name="T86" fmla="*/ 317 w 489"/>
                <a:gd name="T87" fmla="*/ 42 h 812"/>
                <a:gd name="T88" fmla="*/ 303 w 489"/>
                <a:gd name="T89" fmla="*/ 34 h 81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9"/>
                <a:gd name="T136" fmla="*/ 0 h 812"/>
                <a:gd name="T137" fmla="*/ 489 w 489"/>
                <a:gd name="T138" fmla="*/ 812 h 81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9" h="812">
                  <a:moveTo>
                    <a:pt x="305" y="30"/>
                  </a:moveTo>
                  <a:cubicBezTo>
                    <a:pt x="281" y="54"/>
                    <a:pt x="260" y="43"/>
                    <a:pt x="221" y="44"/>
                  </a:cubicBezTo>
                  <a:cubicBezTo>
                    <a:pt x="211" y="42"/>
                    <a:pt x="210" y="35"/>
                    <a:pt x="201" y="38"/>
                  </a:cubicBezTo>
                  <a:cubicBezTo>
                    <a:pt x="193" y="46"/>
                    <a:pt x="192" y="44"/>
                    <a:pt x="183" y="38"/>
                  </a:cubicBezTo>
                  <a:cubicBezTo>
                    <a:pt x="175" y="49"/>
                    <a:pt x="179" y="62"/>
                    <a:pt x="169" y="72"/>
                  </a:cubicBezTo>
                  <a:cubicBezTo>
                    <a:pt x="165" y="85"/>
                    <a:pt x="179" y="83"/>
                    <a:pt x="189" y="84"/>
                  </a:cubicBezTo>
                  <a:cubicBezTo>
                    <a:pt x="204" y="80"/>
                    <a:pt x="198" y="83"/>
                    <a:pt x="205" y="92"/>
                  </a:cubicBezTo>
                  <a:cubicBezTo>
                    <a:pt x="210" y="98"/>
                    <a:pt x="228" y="101"/>
                    <a:pt x="235" y="102"/>
                  </a:cubicBezTo>
                  <a:cubicBezTo>
                    <a:pt x="233" y="120"/>
                    <a:pt x="232" y="133"/>
                    <a:pt x="213" y="138"/>
                  </a:cubicBezTo>
                  <a:cubicBezTo>
                    <a:pt x="199" y="158"/>
                    <a:pt x="218" y="166"/>
                    <a:pt x="189" y="170"/>
                  </a:cubicBezTo>
                  <a:cubicBezTo>
                    <a:pt x="185" y="181"/>
                    <a:pt x="191" y="192"/>
                    <a:pt x="179" y="196"/>
                  </a:cubicBezTo>
                  <a:cubicBezTo>
                    <a:pt x="163" y="220"/>
                    <a:pt x="148" y="214"/>
                    <a:pt x="117" y="216"/>
                  </a:cubicBezTo>
                  <a:cubicBezTo>
                    <a:pt x="113" y="222"/>
                    <a:pt x="111" y="228"/>
                    <a:pt x="107" y="234"/>
                  </a:cubicBezTo>
                  <a:cubicBezTo>
                    <a:pt x="105" y="256"/>
                    <a:pt x="108" y="265"/>
                    <a:pt x="87" y="270"/>
                  </a:cubicBezTo>
                  <a:cubicBezTo>
                    <a:pt x="80" y="275"/>
                    <a:pt x="78" y="280"/>
                    <a:pt x="75" y="288"/>
                  </a:cubicBezTo>
                  <a:cubicBezTo>
                    <a:pt x="96" y="302"/>
                    <a:pt x="81" y="310"/>
                    <a:pt x="71" y="322"/>
                  </a:cubicBezTo>
                  <a:cubicBezTo>
                    <a:pt x="67" y="327"/>
                    <a:pt x="67" y="328"/>
                    <a:pt x="65" y="334"/>
                  </a:cubicBezTo>
                  <a:cubicBezTo>
                    <a:pt x="63" y="349"/>
                    <a:pt x="60" y="357"/>
                    <a:pt x="47" y="366"/>
                  </a:cubicBezTo>
                  <a:cubicBezTo>
                    <a:pt x="42" y="373"/>
                    <a:pt x="44" y="379"/>
                    <a:pt x="35" y="382"/>
                  </a:cubicBezTo>
                  <a:cubicBezTo>
                    <a:pt x="31" y="393"/>
                    <a:pt x="52" y="396"/>
                    <a:pt x="39" y="400"/>
                  </a:cubicBezTo>
                  <a:cubicBezTo>
                    <a:pt x="34" y="415"/>
                    <a:pt x="30" y="418"/>
                    <a:pt x="45" y="420"/>
                  </a:cubicBezTo>
                  <a:cubicBezTo>
                    <a:pt x="50" y="428"/>
                    <a:pt x="51" y="435"/>
                    <a:pt x="41" y="438"/>
                  </a:cubicBezTo>
                  <a:cubicBezTo>
                    <a:pt x="36" y="445"/>
                    <a:pt x="49" y="452"/>
                    <a:pt x="43" y="458"/>
                  </a:cubicBezTo>
                  <a:cubicBezTo>
                    <a:pt x="38" y="472"/>
                    <a:pt x="38" y="465"/>
                    <a:pt x="47" y="464"/>
                  </a:cubicBezTo>
                  <a:cubicBezTo>
                    <a:pt x="58" y="480"/>
                    <a:pt x="44" y="486"/>
                    <a:pt x="33" y="494"/>
                  </a:cubicBezTo>
                  <a:cubicBezTo>
                    <a:pt x="28" y="501"/>
                    <a:pt x="35" y="509"/>
                    <a:pt x="43" y="512"/>
                  </a:cubicBezTo>
                  <a:cubicBezTo>
                    <a:pt x="46" y="522"/>
                    <a:pt x="41" y="535"/>
                    <a:pt x="31" y="538"/>
                  </a:cubicBezTo>
                  <a:cubicBezTo>
                    <a:pt x="31" y="547"/>
                    <a:pt x="44" y="552"/>
                    <a:pt x="49" y="558"/>
                  </a:cubicBezTo>
                  <a:cubicBezTo>
                    <a:pt x="54" y="564"/>
                    <a:pt x="52" y="570"/>
                    <a:pt x="59" y="576"/>
                  </a:cubicBezTo>
                  <a:cubicBezTo>
                    <a:pt x="69" y="583"/>
                    <a:pt x="88" y="581"/>
                    <a:pt x="91" y="594"/>
                  </a:cubicBezTo>
                  <a:cubicBezTo>
                    <a:pt x="89" y="609"/>
                    <a:pt x="78" y="608"/>
                    <a:pt x="67" y="616"/>
                  </a:cubicBezTo>
                  <a:cubicBezTo>
                    <a:pt x="61" y="614"/>
                    <a:pt x="49" y="610"/>
                    <a:pt x="49" y="610"/>
                  </a:cubicBezTo>
                  <a:cubicBezTo>
                    <a:pt x="39" y="613"/>
                    <a:pt x="34" y="619"/>
                    <a:pt x="27" y="628"/>
                  </a:cubicBezTo>
                  <a:cubicBezTo>
                    <a:pt x="24" y="632"/>
                    <a:pt x="15" y="636"/>
                    <a:pt x="15" y="636"/>
                  </a:cubicBezTo>
                  <a:cubicBezTo>
                    <a:pt x="17" y="709"/>
                    <a:pt x="0" y="707"/>
                    <a:pt x="51" y="712"/>
                  </a:cubicBezTo>
                  <a:cubicBezTo>
                    <a:pt x="55" y="716"/>
                    <a:pt x="60" y="718"/>
                    <a:pt x="63" y="722"/>
                  </a:cubicBezTo>
                  <a:cubicBezTo>
                    <a:pt x="65" y="726"/>
                    <a:pt x="67" y="734"/>
                    <a:pt x="67" y="734"/>
                  </a:cubicBezTo>
                  <a:cubicBezTo>
                    <a:pt x="70" y="760"/>
                    <a:pt x="74" y="744"/>
                    <a:pt x="91" y="756"/>
                  </a:cubicBezTo>
                  <a:cubicBezTo>
                    <a:pt x="104" y="775"/>
                    <a:pt x="82" y="787"/>
                    <a:pt x="101" y="800"/>
                  </a:cubicBezTo>
                  <a:cubicBezTo>
                    <a:pt x="104" y="807"/>
                    <a:pt x="103" y="809"/>
                    <a:pt x="107" y="808"/>
                  </a:cubicBezTo>
                  <a:cubicBezTo>
                    <a:pt x="111" y="807"/>
                    <a:pt x="116" y="793"/>
                    <a:pt x="123" y="794"/>
                  </a:cubicBezTo>
                  <a:cubicBezTo>
                    <a:pt x="132" y="807"/>
                    <a:pt x="132" y="809"/>
                    <a:pt x="147" y="812"/>
                  </a:cubicBezTo>
                  <a:cubicBezTo>
                    <a:pt x="167" y="807"/>
                    <a:pt x="147" y="779"/>
                    <a:pt x="169" y="772"/>
                  </a:cubicBezTo>
                  <a:cubicBezTo>
                    <a:pt x="170" y="762"/>
                    <a:pt x="166" y="751"/>
                    <a:pt x="171" y="742"/>
                  </a:cubicBezTo>
                  <a:cubicBezTo>
                    <a:pt x="174" y="737"/>
                    <a:pt x="182" y="743"/>
                    <a:pt x="187" y="740"/>
                  </a:cubicBezTo>
                  <a:cubicBezTo>
                    <a:pt x="198" y="734"/>
                    <a:pt x="194" y="724"/>
                    <a:pt x="207" y="720"/>
                  </a:cubicBezTo>
                  <a:cubicBezTo>
                    <a:pt x="216" y="706"/>
                    <a:pt x="227" y="696"/>
                    <a:pt x="239" y="684"/>
                  </a:cubicBezTo>
                  <a:cubicBezTo>
                    <a:pt x="242" y="675"/>
                    <a:pt x="246" y="669"/>
                    <a:pt x="249" y="660"/>
                  </a:cubicBezTo>
                  <a:cubicBezTo>
                    <a:pt x="246" y="624"/>
                    <a:pt x="249" y="642"/>
                    <a:pt x="237" y="624"/>
                  </a:cubicBezTo>
                  <a:cubicBezTo>
                    <a:pt x="235" y="593"/>
                    <a:pt x="232" y="600"/>
                    <a:pt x="225" y="578"/>
                  </a:cubicBezTo>
                  <a:cubicBezTo>
                    <a:pt x="228" y="558"/>
                    <a:pt x="220" y="547"/>
                    <a:pt x="203" y="536"/>
                  </a:cubicBezTo>
                  <a:cubicBezTo>
                    <a:pt x="197" y="528"/>
                    <a:pt x="199" y="525"/>
                    <a:pt x="207" y="520"/>
                  </a:cubicBezTo>
                  <a:cubicBezTo>
                    <a:pt x="211" y="520"/>
                    <a:pt x="227" y="521"/>
                    <a:pt x="233" y="524"/>
                  </a:cubicBezTo>
                  <a:cubicBezTo>
                    <a:pt x="244" y="529"/>
                    <a:pt x="243" y="534"/>
                    <a:pt x="257" y="536"/>
                  </a:cubicBezTo>
                  <a:cubicBezTo>
                    <a:pt x="266" y="545"/>
                    <a:pt x="274" y="542"/>
                    <a:pt x="285" y="546"/>
                  </a:cubicBezTo>
                  <a:cubicBezTo>
                    <a:pt x="307" y="544"/>
                    <a:pt x="316" y="553"/>
                    <a:pt x="305" y="526"/>
                  </a:cubicBezTo>
                  <a:cubicBezTo>
                    <a:pt x="300" y="514"/>
                    <a:pt x="286" y="523"/>
                    <a:pt x="273" y="522"/>
                  </a:cubicBezTo>
                  <a:cubicBezTo>
                    <a:pt x="266" y="517"/>
                    <a:pt x="264" y="514"/>
                    <a:pt x="261" y="506"/>
                  </a:cubicBezTo>
                  <a:cubicBezTo>
                    <a:pt x="264" y="497"/>
                    <a:pt x="270" y="491"/>
                    <a:pt x="273" y="482"/>
                  </a:cubicBezTo>
                  <a:cubicBezTo>
                    <a:pt x="272" y="478"/>
                    <a:pt x="271" y="474"/>
                    <a:pt x="269" y="470"/>
                  </a:cubicBezTo>
                  <a:cubicBezTo>
                    <a:pt x="266" y="466"/>
                    <a:pt x="261" y="458"/>
                    <a:pt x="261" y="458"/>
                  </a:cubicBezTo>
                  <a:cubicBezTo>
                    <a:pt x="262" y="453"/>
                    <a:pt x="263" y="447"/>
                    <a:pt x="263" y="442"/>
                  </a:cubicBezTo>
                  <a:cubicBezTo>
                    <a:pt x="263" y="438"/>
                    <a:pt x="259" y="430"/>
                    <a:pt x="259" y="430"/>
                  </a:cubicBezTo>
                  <a:cubicBezTo>
                    <a:pt x="262" y="407"/>
                    <a:pt x="262" y="419"/>
                    <a:pt x="285" y="414"/>
                  </a:cubicBezTo>
                  <a:cubicBezTo>
                    <a:pt x="290" y="407"/>
                    <a:pt x="294" y="402"/>
                    <a:pt x="297" y="394"/>
                  </a:cubicBezTo>
                  <a:cubicBezTo>
                    <a:pt x="289" y="382"/>
                    <a:pt x="296" y="382"/>
                    <a:pt x="309" y="378"/>
                  </a:cubicBezTo>
                  <a:cubicBezTo>
                    <a:pt x="311" y="377"/>
                    <a:pt x="313" y="374"/>
                    <a:pt x="315" y="374"/>
                  </a:cubicBezTo>
                  <a:cubicBezTo>
                    <a:pt x="319" y="374"/>
                    <a:pt x="327" y="378"/>
                    <a:pt x="327" y="378"/>
                  </a:cubicBezTo>
                  <a:cubicBezTo>
                    <a:pt x="336" y="375"/>
                    <a:pt x="347" y="377"/>
                    <a:pt x="357" y="376"/>
                  </a:cubicBezTo>
                  <a:cubicBezTo>
                    <a:pt x="373" y="353"/>
                    <a:pt x="354" y="352"/>
                    <a:pt x="389" y="348"/>
                  </a:cubicBezTo>
                  <a:cubicBezTo>
                    <a:pt x="386" y="337"/>
                    <a:pt x="386" y="335"/>
                    <a:pt x="377" y="328"/>
                  </a:cubicBezTo>
                  <a:cubicBezTo>
                    <a:pt x="369" y="305"/>
                    <a:pt x="378" y="304"/>
                    <a:pt x="395" y="298"/>
                  </a:cubicBezTo>
                  <a:cubicBezTo>
                    <a:pt x="403" y="274"/>
                    <a:pt x="389" y="243"/>
                    <a:pt x="417" y="234"/>
                  </a:cubicBezTo>
                  <a:cubicBezTo>
                    <a:pt x="435" y="239"/>
                    <a:pt x="433" y="225"/>
                    <a:pt x="447" y="220"/>
                  </a:cubicBezTo>
                  <a:cubicBezTo>
                    <a:pt x="456" y="206"/>
                    <a:pt x="457" y="213"/>
                    <a:pt x="453" y="202"/>
                  </a:cubicBezTo>
                  <a:cubicBezTo>
                    <a:pt x="455" y="195"/>
                    <a:pt x="455" y="193"/>
                    <a:pt x="459" y="188"/>
                  </a:cubicBezTo>
                  <a:cubicBezTo>
                    <a:pt x="463" y="183"/>
                    <a:pt x="475" y="179"/>
                    <a:pt x="479" y="172"/>
                  </a:cubicBezTo>
                  <a:cubicBezTo>
                    <a:pt x="489" y="157"/>
                    <a:pt x="488" y="165"/>
                    <a:pt x="485" y="148"/>
                  </a:cubicBezTo>
                  <a:cubicBezTo>
                    <a:pt x="480" y="149"/>
                    <a:pt x="474" y="154"/>
                    <a:pt x="469" y="152"/>
                  </a:cubicBezTo>
                  <a:cubicBezTo>
                    <a:pt x="467" y="151"/>
                    <a:pt x="455" y="128"/>
                    <a:pt x="449" y="122"/>
                  </a:cubicBezTo>
                  <a:cubicBezTo>
                    <a:pt x="447" y="110"/>
                    <a:pt x="447" y="106"/>
                    <a:pt x="439" y="98"/>
                  </a:cubicBezTo>
                  <a:cubicBezTo>
                    <a:pt x="437" y="78"/>
                    <a:pt x="440" y="68"/>
                    <a:pt x="421" y="62"/>
                  </a:cubicBezTo>
                  <a:cubicBezTo>
                    <a:pt x="415" y="44"/>
                    <a:pt x="418" y="44"/>
                    <a:pt x="399" y="40"/>
                  </a:cubicBezTo>
                  <a:cubicBezTo>
                    <a:pt x="394" y="33"/>
                    <a:pt x="393" y="28"/>
                    <a:pt x="387" y="22"/>
                  </a:cubicBezTo>
                  <a:cubicBezTo>
                    <a:pt x="385" y="14"/>
                    <a:pt x="378" y="7"/>
                    <a:pt x="371" y="0"/>
                  </a:cubicBezTo>
                  <a:cubicBezTo>
                    <a:pt x="366" y="7"/>
                    <a:pt x="364" y="18"/>
                    <a:pt x="359" y="24"/>
                  </a:cubicBezTo>
                  <a:cubicBezTo>
                    <a:pt x="355" y="29"/>
                    <a:pt x="346" y="31"/>
                    <a:pt x="341" y="34"/>
                  </a:cubicBezTo>
                  <a:cubicBezTo>
                    <a:pt x="324" y="32"/>
                    <a:pt x="330" y="46"/>
                    <a:pt x="317" y="42"/>
                  </a:cubicBezTo>
                  <a:cubicBezTo>
                    <a:pt x="313" y="42"/>
                    <a:pt x="321" y="35"/>
                    <a:pt x="319" y="34"/>
                  </a:cubicBezTo>
                  <a:cubicBezTo>
                    <a:pt x="317" y="33"/>
                    <a:pt x="305" y="35"/>
                    <a:pt x="303" y="34"/>
                  </a:cubicBezTo>
                  <a:cubicBezTo>
                    <a:pt x="303" y="35"/>
                    <a:pt x="304" y="31"/>
                    <a:pt x="305" y="3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4614863" y="4048125"/>
              <a:ext cx="1122362" cy="984250"/>
            </a:xfrm>
            <a:custGeom>
              <a:avLst/>
              <a:gdLst>
                <a:gd name="T0" fmla="*/ 251 w 707"/>
                <a:gd name="T1" fmla="*/ 50 h 620"/>
                <a:gd name="T2" fmla="*/ 233 w 707"/>
                <a:gd name="T3" fmla="*/ 114 h 620"/>
                <a:gd name="T4" fmla="*/ 231 w 707"/>
                <a:gd name="T5" fmla="*/ 162 h 620"/>
                <a:gd name="T6" fmla="*/ 213 w 707"/>
                <a:gd name="T7" fmla="*/ 170 h 620"/>
                <a:gd name="T8" fmla="*/ 185 w 707"/>
                <a:gd name="T9" fmla="*/ 190 h 620"/>
                <a:gd name="T10" fmla="*/ 139 w 707"/>
                <a:gd name="T11" fmla="*/ 194 h 620"/>
                <a:gd name="T12" fmla="*/ 115 w 707"/>
                <a:gd name="T13" fmla="*/ 230 h 620"/>
                <a:gd name="T14" fmla="*/ 111 w 707"/>
                <a:gd name="T15" fmla="*/ 270 h 620"/>
                <a:gd name="T16" fmla="*/ 111 w 707"/>
                <a:gd name="T17" fmla="*/ 312 h 620"/>
                <a:gd name="T18" fmla="*/ 149 w 707"/>
                <a:gd name="T19" fmla="*/ 348 h 620"/>
                <a:gd name="T20" fmla="*/ 91 w 707"/>
                <a:gd name="T21" fmla="*/ 346 h 620"/>
                <a:gd name="T22" fmla="*/ 55 w 707"/>
                <a:gd name="T23" fmla="*/ 348 h 620"/>
                <a:gd name="T24" fmla="*/ 67 w 707"/>
                <a:gd name="T25" fmla="*/ 372 h 620"/>
                <a:gd name="T26" fmla="*/ 85 w 707"/>
                <a:gd name="T27" fmla="*/ 420 h 620"/>
                <a:gd name="T28" fmla="*/ 93 w 707"/>
                <a:gd name="T29" fmla="*/ 462 h 620"/>
                <a:gd name="T30" fmla="*/ 43 w 707"/>
                <a:gd name="T31" fmla="*/ 530 h 620"/>
                <a:gd name="T32" fmla="*/ 15 w 707"/>
                <a:gd name="T33" fmla="*/ 552 h 620"/>
                <a:gd name="T34" fmla="*/ 5 w 707"/>
                <a:gd name="T35" fmla="*/ 620 h 620"/>
                <a:gd name="T36" fmla="*/ 55 w 707"/>
                <a:gd name="T37" fmla="*/ 600 h 620"/>
                <a:gd name="T38" fmla="*/ 99 w 707"/>
                <a:gd name="T39" fmla="*/ 572 h 620"/>
                <a:gd name="T40" fmla="*/ 103 w 707"/>
                <a:gd name="T41" fmla="*/ 526 h 620"/>
                <a:gd name="T42" fmla="*/ 135 w 707"/>
                <a:gd name="T43" fmla="*/ 546 h 620"/>
                <a:gd name="T44" fmla="*/ 159 w 707"/>
                <a:gd name="T45" fmla="*/ 532 h 620"/>
                <a:gd name="T46" fmla="*/ 189 w 707"/>
                <a:gd name="T47" fmla="*/ 524 h 620"/>
                <a:gd name="T48" fmla="*/ 205 w 707"/>
                <a:gd name="T49" fmla="*/ 494 h 620"/>
                <a:gd name="T50" fmla="*/ 223 w 707"/>
                <a:gd name="T51" fmla="*/ 456 h 620"/>
                <a:gd name="T52" fmla="*/ 241 w 707"/>
                <a:gd name="T53" fmla="*/ 448 h 620"/>
                <a:gd name="T54" fmla="*/ 271 w 707"/>
                <a:gd name="T55" fmla="*/ 456 h 620"/>
                <a:gd name="T56" fmla="*/ 309 w 707"/>
                <a:gd name="T57" fmla="*/ 482 h 620"/>
                <a:gd name="T58" fmla="*/ 357 w 707"/>
                <a:gd name="T59" fmla="*/ 452 h 620"/>
                <a:gd name="T60" fmla="*/ 411 w 707"/>
                <a:gd name="T61" fmla="*/ 434 h 620"/>
                <a:gd name="T62" fmla="*/ 443 w 707"/>
                <a:gd name="T63" fmla="*/ 378 h 620"/>
                <a:gd name="T64" fmla="*/ 465 w 707"/>
                <a:gd name="T65" fmla="*/ 362 h 620"/>
                <a:gd name="T66" fmla="*/ 485 w 707"/>
                <a:gd name="T67" fmla="*/ 354 h 620"/>
                <a:gd name="T68" fmla="*/ 551 w 707"/>
                <a:gd name="T69" fmla="*/ 344 h 620"/>
                <a:gd name="T70" fmla="*/ 585 w 707"/>
                <a:gd name="T71" fmla="*/ 322 h 620"/>
                <a:gd name="T72" fmla="*/ 611 w 707"/>
                <a:gd name="T73" fmla="*/ 290 h 620"/>
                <a:gd name="T74" fmla="*/ 629 w 707"/>
                <a:gd name="T75" fmla="*/ 254 h 620"/>
                <a:gd name="T76" fmla="*/ 643 w 707"/>
                <a:gd name="T77" fmla="*/ 204 h 620"/>
                <a:gd name="T78" fmla="*/ 647 w 707"/>
                <a:gd name="T79" fmla="*/ 148 h 620"/>
                <a:gd name="T80" fmla="*/ 667 w 707"/>
                <a:gd name="T81" fmla="*/ 126 h 620"/>
                <a:gd name="T82" fmla="*/ 691 w 707"/>
                <a:gd name="T83" fmla="*/ 112 h 620"/>
                <a:gd name="T84" fmla="*/ 683 w 707"/>
                <a:gd name="T85" fmla="*/ 86 h 620"/>
                <a:gd name="T86" fmla="*/ 649 w 707"/>
                <a:gd name="T87" fmla="*/ 64 h 620"/>
                <a:gd name="T88" fmla="*/ 593 w 707"/>
                <a:gd name="T89" fmla="*/ 24 h 620"/>
                <a:gd name="T90" fmla="*/ 563 w 707"/>
                <a:gd name="T91" fmla="*/ 14 h 620"/>
                <a:gd name="T92" fmla="*/ 537 w 707"/>
                <a:gd name="T93" fmla="*/ 44 h 620"/>
                <a:gd name="T94" fmla="*/ 475 w 707"/>
                <a:gd name="T95" fmla="*/ 62 h 620"/>
                <a:gd name="T96" fmla="*/ 411 w 707"/>
                <a:gd name="T97" fmla="*/ 68 h 620"/>
                <a:gd name="T98" fmla="*/ 399 w 707"/>
                <a:gd name="T99" fmla="*/ 14 h 620"/>
                <a:gd name="T100" fmla="*/ 375 w 707"/>
                <a:gd name="T101" fmla="*/ 34 h 620"/>
                <a:gd name="T102" fmla="*/ 337 w 707"/>
                <a:gd name="T103" fmla="*/ 32 h 620"/>
                <a:gd name="T104" fmla="*/ 303 w 707"/>
                <a:gd name="T105" fmla="*/ 26 h 62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07"/>
                <a:gd name="T160" fmla="*/ 0 h 620"/>
                <a:gd name="T161" fmla="*/ 707 w 707"/>
                <a:gd name="T162" fmla="*/ 620 h 62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07" h="620">
                  <a:moveTo>
                    <a:pt x="297" y="22"/>
                  </a:moveTo>
                  <a:cubicBezTo>
                    <a:pt x="291" y="41"/>
                    <a:pt x="265" y="40"/>
                    <a:pt x="251" y="50"/>
                  </a:cubicBezTo>
                  <a:cubicBezTo>
                    <a:pt x="248" y="60"/>
                    <a:pt x="247" y="71"/>
                    <a:pt x="243" y="82"/>
                  </a:cubicBezTo>
                  <a:cubicBezTo>
                    <a:pt x="242" y="91"/>
                    <a:pt x="235" y="106"/>
                    <a:pt x="233" y="114"/>
                  </a:cubicBezTo>
                  <a:cubicBezTo>
                    <a:pt x="231" y="121"/>
                    <a:pt x="223" y="122"/>
                    <a:pt x="223" y="122"/>
                  </a:cubicBezTo>
                  <a:cubicBezTo>
                    <a:pt x="224" y="142"/>
                    <a:pt x="222" y="148"/>
                    <a:pt x="231" y="162"/>
                  </a:cubicBezTo>
                  <a:cubicBezTo>
                    <a:pt x="230" y="170"/>
                    <a:pt x="222" y="167"/>
                    <a:pt x="219" y="168"/>
                  </a:cubicBezTo>
                  <a:cubicBezTo>
                    <a:pt x="216" y="169"/>
                    <a:pt x="216" y="166"/>
                    <a:pt x="213" y="170"/>
                  </a:cubicBezTo>
                  <a:cubicBezTo>
                    <a:pt x="207" y="179"/>
                    <a:pt x="209" y="187"/>
                    <a:pt x="199" y="190"/>
                  </a:cubicBezTo>
                  <a:cubicBezTo>
                    <a:pt x="195" y="193"/>
                    <a:pt x="191" y="191"/>
                    <a:pt x="185" y="190"/>
                  </a:cubicBezTo>
                  <a:cubicBezTo>
                    <a:pt x="179" y="189"/>
                    <a:pt x="171" y="185"/>
                    <a:pt x="163" y="186"/>
                  </a:cubicBezTo>
                  <a:cubicBezTo>
                    <a:pt x="155" y="187"/>
                    <a:pt x="139" y="194"/>
                    <a:pt x="139" y="194"/>
                  </a:cubicBezTo>
                  <a:cubicBezTo>
                    <a:pt x="141" y="201"/>
                    <a:pt x="144" y="219"/>
                    <a:pt x="137" y="224"/>
                  </a:cubicBezTo>
                  <a:cubicBezTo>
                    <a:pt x="131" y="228"/>
                    <a:pt x="122" y="228"/>
                    <a:pt x="115" y="230"/>
                  </a:cubicBezTo>
                  <a:cubicBezTo>
                    <a:pt x="113" y="231"/>
                    <a:pt x="109" y="232"/>
                    <a:pt x="109" y="232"/>
                  </a:cubicBezTo>
                  <a:cubicBezTo>
                    <a:pt x="110" y="245"/>
                    <a:pt x="109" y="257"/>
                    <a:pt x="111" y="270"/>
                  </a:cubicBezTo>
                  <a:cubicBezTo>
                    <a:pt x="112" y="276"/>
                    <a:pt x="117" y="288"/>
                    <a:pt x="117" y="288"/>
                  </a:cubicBezTo>
                  <a:cubicBezTo>
                    <a:pt x="115" y="296"/>
                    <a:pt x="113" y="304"/>
                    <a:pt x="111" y="312"/>
                  </a:cubicBezTo>
                  <a:cubicBezTo>
                    <a:pt x="114" y="333"/>
                    <a:pt x="117" y="328"/>
                    <a:pt x="139" y="330"/>
                  </a:cubicBezTo>
                  <a:cubicBezTo>
                    <a:pt x="144" y="335"/>
                    <a:pt x="149" y="348"/>
                    <a:pt x="149" y="348"/>
                  </a:cubicBezTo>
                  <a:cubicBezTo>
                    <a:pt x="145" y="369"/>
                    <a:pt x="122" y="362"/>
                    <a:pt x="107" y="352"/>
                  </a:cubicBezTo>
                  <a:cubicBezTo>
                    <a:pt x="102" y="344"/>
                    <a:pt x="100" y="343"/>
                    <a:pt x="91" y="346"/>
                  </a:cubicBezTo>
                  <a:cubicBezTo>
                    <a:pt x="82" y="343"/>
                    <a:pt x="76" y="337"/>
                    <a:pt x="67" y="334"/>
                  </a:cubicBezTo>
                  <a:cubicBezTo>
                    <a:pt x="55" y="336"/>
                    <a:pt x="38" y="337"/>
                    <a:pt x="55" y="348"/>
                  </a:cubicBezTo>
                  <a:cubicBezTo>
                    <a:pt x="58" y="352"/>
                    <a:pt x="60" y="356"/>
                    <a:pt x="63" y="360"/>
                  </a:cubicBezTo>
                  <a:cubicBezTo>
                    <a:pt x="65" y="364"/>
                    <a:pt x="67" y="372"/>
                    <a:pt x="67" y="372"/>
                  </a:cubicBezTo>
                  <a:cubicBezTo>
                    <a:pt x="69" y="378"/>
                    <a:pt x="64" y="390"/>
                    <a:pt x="67" y="398"/>
                  </a:cubicBezTo>
                  <a:cubicBezTo>
                    <a:pt x="70" y="406"/>
                    <a:pt x="82" y="413"/>
                    <a:pt x="85" y="420"/>
                  </a:cubicBezTo>
                  <a:cubicBezTo>
                    <a:pt x="88" y="427"/>
                    <a:pt x="82" y="431"/>
                    <a:pt x="83" y="438"/>
                  </a:cubicBezTo>
                  <a:cubicBezTo>
                    <a:pt x="86" y="446"/>
                    <a:pt x="93" y="462"/>
                    <a:pt x="93" y="462"/>
                  </a:cubicBezTo>
                  <a:cubicBezTo>
                    <a:pt x="91" y="474"/>
                    <a:pt x="89" y="485"/>
                    <a:pt x="79" y="492"/>
                  </a:cubicBezTo>
                  <a:cubicBezTo>
                    <a:pt x="74" y="506"/>
                    <a:pt x="56" y="522"/>
                    <a:pt x="43" y="530"/>
                  </a:cubicBezTo>
                  <a:cubicBezTo>
                    <a:pt x="38" y="537"/>
                    <a:pt x="35" y="547"/>
                    <a:pt x="27" y="550"/>
                  </a:cubicBezTo>
                  <a:cubicBezTo>
                    <a:pt x="23" y="555"/>
                    <a:pt x="19" y="546"/>
                    <a:pt x="15" y="552"/>
                  </a:cubicBezTo>
                  <a:cubicBezTo>
                    <a:pt x="12" y="558"/>
                    <a:pt x="13" y="577"/>
                    <a:pt x="11" y="588"/>
                  </a:cubicBezTo>
                  <a:cubicBezTo>
                    <a:pt x="10" y="597"/>
                    <a:pt x="0" y="612"/>
                    <a:pt x="5" y="620"/>
                  </a:cubicBezTo>
                  <a:lnTo>
                    <a:pt x="33" y="614"/>
                  </a:lnTo>
                  <a:cubicBezTo>
                    <a:pt x="39" y="606"/>
                    <a:pt x="47" y="605"/>
                    <a:pt x="55" y="600"/>
                  </a:cubicBezTo>
                  <a:cubicBezTo>
                    <a:pt x="61" y="583"/>
                    <a:pt x="70" y="581"/>
                    <a:pt x="87" y="578"/>
                  </a:cubicBezTo>
                  <a:cubicBezTo>
                    <a:pt x="91" y="576"/>
                    <a:pt x="96" y="576"/>
                    <a:pt x="99" y="572"/>
                  </a:cubicBezTo>
                  <a:cubicBezTo>
                    <a:pt x="101" y="569"/>
                    <a:pt x="103" y="560"/>
                    <a:pt x="103" y="560"/>
                  </a:cubicBezTo>
                  <a:cubicBezTo>
                    <a:pt x="102" y="554"/>
                    <a:pt x="99" y="534"/>
                    <a:pt x="103" y="526"/>
                  </a:cubicBezTo>
                  <a:cubicBezTo>
                    <a:pt x="106" y="520"/>
                    <a:pt x="121" y="518"/>
                    <a:pt x="121" y="518"/>
                  </a:cubicBezTo>
                  <a:cubicBezTo>
                    <a:pt x="132" y="522"/>
                    <a:pt x="129" y="536"/>
                    <a:pt x="135" y="546"/>
                  </a:cubicBezTo>
                  <a:cubicBezTo>
                    <a:pt x="137" y="555"/>
                    <a:pt x="139" y="566"/>
                    <a:pt x="147" y="554"/>
                  </a:cubicBezTo>
                  <a:cubicBezTo>
                    <a:pt x="149" y="542"/>
                    <a:pt x="149" y="539"/>
                    <a:pt x="159" y="532"/>
                  </a:cubicBezTo>
                  <a:cubicBezTo>
                    <a:pt x="189" y="536"/>
                    <a:pt x="162" y="540"/>
                    <a:pt x="181" y="546"/>
                  </a:cubicBezTo>
                  <a:cubicBezTo>
                    <a:pt x="193" y="543"/>
                    <a:pt x="194" y="537"/>
                    <a:pt x="189" y="524"/>
                  </a:cubicBezTo>
                  <a:cubicBezTo>
                    <a:pt x="186" y="517"/>
                    <a:pt x="177" y="506"/>
                    <a:pt x="177" y="506"/>
                  </a:cubicBezTo>
                  <a:cubicBezTo>
                    <a:pt x="184" y="496"/>
                    <a:pt x="194" y="496"/>
                    <a:pt x="205" y="494"/>
                  </a:cubicBezTo>
                  <a:cubicBezTo>
                    <a:pt x="207" y="490"/>
                    <a:pt x="213" y="490"/>
                    <a:pt x="215" y="486"/>
                  </a:cubicBezTo>
                  <a:cubicBezTo>
                    <a:pt x="220" y="478"/>
                    <a:pt x="213" y="462"/>
                    <a:pt x="223" y="456"/>
                  </a:cubicBezTo>
                  <a:cubicBezTo>
                    <a:pt x="227" y="454"/>
                    <a:pt x="231" y="454"/>
                    <a:pt x="235" y="452"/>
                  </a:cubicBezTo>
                  <a:cubicBezTo>
                    <a:pt x="237" y="451"/>
                    <a:pt x="239" y="449"/>
                    <a:pt x="241" y="448"/>
                  </a:cubicBezTo>
                  <a:cubicBezTo>
                    <a:pt x="246" y="434"/>
                    <a:pt x="262" y="439"/>
                    <a:pt x="267" y="450"/>
                  </a:cubicBezTo>
                  <a:cubicBezTo>
                    <a:pt x="268" y="452"/>
                    <a:pt x="269" y="455"/>
                    <a:pt x="271" y="456"/>
                  </a:cubicBezTo>
                  <a:cubicBezTo>
                    <a:pt x="273" y="458"/>
                    <a:pt x="276" y="457"/>
                    <a:pt x="279" y="458"/>
                  </a:cubicBezTo>
                  <a:cubicBezTo>
                    <a:pt x="282" y="468"/>
                    <a:pt x="298" y="478"/>
                    <a:pt x="309" y="482"/>
                  </a:cubicBezTo>
                  <a:cubicBezTo>
                    <a:pt x="355" y="479"/>
                    <a:pt x="330" y="484"/>
                    <a:pt x="351" y="470"/>
                  </a:cubicBezTo>
                  <a:cubicBezTo>
                    <a:pt x="348" y="460"/>
                    <a:pt x="351" y="460"/>
                    <a:pt x="357" y="452"/>
                  </a:cubicBezTo>
                  <a:cubicBezTo>
                    <a:pt x="371" y="434"/>
                    <a:pt x="357" y="441"/>
                    <a:pt x="387" y="438"/>
                  </a:cubicBezTo>
                  <a:cubicBezTo>
                    <a:pt x="396" y="444"/>
                    <a:pt x="403" y="439"/>
                    <a:pt x="411" y="434"/>
                  </a:cubicBezTo>
                  <a:cubicBezTo>
                    <a:pt x="414" y="422"/>
                    <a:pt x="416" y="417"/>
                    <a:pt x="427" y="410"/>
                  </a:cubicBezTo>
                  <a:cubicBezTo>
                    <a:pt x="431" y="400"/>
                    <a:pt x="438" y="384"/>
                    <a:pt x="443" y="378"/>
                  </a:cubicBezTo>
                  <a:cubicBezTo>
                    <a:pt x="448" y="372"/>
                    <a:pt x="453" y="377"/>
                    <a:pt x="457" y="374"/>
                  </a:cubicBezTo>
                  <a:cubicBezTo>
                    <a:pt x="460" y="372"/>
                    <a:pt x="462" y="365"/>
                    <a:pt x="465" y="362"/>
                  </a:cubicBezTo>
                  <a:cubicBezTo>
                    <a:pt x="468" y="359"/>
                    <a:pt x="472" y="355"/>
                    <a:pt x="475" y="354"/>
                  </a:cubicBezTo>
                  <a:cubicBezTo>
                    <a:pt x="478" y="353"/>
                    <a:pt x="482" y="354"/>
                    <a:pt x="485" y="354"/>
                  </a:cubicBezTo>
                  <a:cubicBezTo>
                    <a:pt x="493" y="357"/>
                    <a:pt x="486" y="351"/>
                    <a:pt x="493" y="356"/>
                  </a:cubicBezTo>
                  <a:cubicBezTo>
                    <a:pt x="521" y="355"/>
                    <a:pt x="531" y="357"/>
                    <a:pt x="551" y="344"/>
                  </a:cubicBezTo>
                  <a:cubicBezTo>
                    <a:pt x="557" y="335"/>
                    <a:pt x="562" y="334"/>
                    <a:pt x="573" y="330"/>
                  </a:cubicBezTo>
                  <a:cubicBezTo>
                    <a:pt x="578" y="328"/>
                    <a:pt x="585" y="322"/>
                    <a:pt x="585" y="322"/>
                  </a:cubicBezTo>
                  <a:cubicBezTo>
                    <a:pt x="594" y="308"/>
                    <a:pt x="589" y="313"/>
                    <a:pt x="599" y="306"/>
                  </a:cubicBezTo>
                  <a:cubicBezTo>
                    <a:pt x="602" y="298"/>
                    <a:pt x="604" y="295"/>
                    <a:pt x="611" y="290"/>
                  </a:cubicBezTo>
                  <a:cubicBezTo>
                    <a:pt x="616" y="283"/>
                    <a:pt x="624" y="277"/>
                    <a:pt x="631" y="272"/>
                  </a:cubicBezTo>
                  <a:cubicBezTo>
                    <a:pt x="634" y="262"/>
                    <a:pt x="634" y="268"/>
                    <a:pt x="629" y="254"/>
                  </a:cubicBezTo>
                  <a:cubicBezTo>
                    <a:pt x="628" y="252"/>
                    <a:pt x="627" y="248"/>
                    <a:pt x="627" y="248"/>
                  </a:cubicBezTo>
                  <a:cubicBezTo>
                    <a:pt x="629" y="227"/>
                    <a:pt x="629" y="218"/>
                    <a:pt x="643" y="204"/>
                  </a:cubicBezTo>
                  <a:cubicBezTo>
                    <a:pt x="641" y="192"/>
                    <a:pt x="641" y="188"/>
                    <a:pt x="633" y="180"/>
                  </a:cubicBezTo>
                  <a:cubicBezTo>
                    <a:pt x="635" y="160"/>
                    <a:pt x="637" y="162"/>
                    <a:pt x="647" y="148"/>
                  </a:cubicBezTo>
                  <a:cubicBezTo>
                    <a:pt x="649" y="139"/>
                    <a:pt x="648" y="140"/>
                    <a:pt x="655" y="134"/>
                  </a:cubicBezTo>
                  <a:cubicBezTo>
                    <a:pt x="659" y="131"/>
                    <a:pt x="667" y="126"/>
                    <a:pt x="667" y="126"/>
                  </a:cubicBezTo>
                  <a:cubicBezTo>
                    <a:pt x="671" y="109"/>
                    <a:pt x="665" y="124"/>
                    <a:pt x="679" y="120"/>
                  </a:cubicBezTo>
                  <a:cubicBezTo>
                    <a:pt x="684" y="119"/>
                    <a:pt x="691" y="112"/>
                    <a:pt x="691" y="112"/>
                  </a:cubicBezTo>
                  <a:cubicBezTo>
                    <a:pt x="695" y="106"/>
                    <a:pt x="707" y="104"/>
                    <a:pt x="695" y="100"/>
                  </a:cubicBezTo>
                  <a:cubicBezTo>
                    <a:pt x="692" y="99"/>
                    <a:pt x="686" y="87"/>
                    <a:pt x="683" y="86"/>
                  </a:cubicBezTo>
                  <a:cubicBezTo>
                    <a:pt x="669" y="72"/>
                    <a:pt x="678" y="89"/>
                    <a:pt x="667" y="82"/>
                  </a:cubicBezTo>
                  <a:cubicBezTo>
                    <a:pt x="663" y="75"/>
                    <a:pt x="656" y="66"/>
                    <a:pt x="649" y="64"/>
                  </a:cubicBezTo>
                  <a:cubicBezTo>
                    <a:pt x="641" y="53"/>
                    <a:pt x="623" y="49"/>
                    <a:pt x="609" y="46"/>
                  </a:cubicBezTo>
                  <a:cubicBezTo>
                    <a:pt x="603" y="37"/>
                    <a:pt x="604" y="28"/>
                    <a:pt x="593" y="24"/>
                  </a:cubicBezTo>
                  <a:cubicBezTo>
                    <a:pt x="591" y="23"/>
                    <a:pt x="581" y="30"/>
                    <a:pt x="581" y="30"/>
                  </a:cubicBezTo>
                  <a:cubicBezTo>
                    <a:pt x="567" y="16"/>
                    <a:pt x="574" y="21"/>
                    <a:pt x="563" y="14"/>
                  </a:cubicBezTo>
                  <a:cubicBezTo>
                    <a:pt x="554" y="0"/>
                    <a:pt x="550" y="4"/>
                    <a:pt x="531" y="6"/>
                  </a:cubicBezTo>
                  <a:cubicBezTo>
                    <a:pt x="514" y="12"/>
                    <a:pt x="519" y="40"/>
                    <a:pt x="537" y="44"/>
                  </a:cubicBezTo>
                  <a:cubicBezTo>
                    <a:pt x="533" y="65"/>
                    <a:pt x="520" y="66"/>
                    <a:pt x="501" y="70"/>
                  </a:cubicBezTo>
                  <a:cubicBezTo>
                    <a:pt x="489" y="68"/>
                    <a:pt x="484" y="68"/>
                    <a:pt x="475" y="62"/>
                  </a:cubicBezTo>
                  <a:cubicBezTo>
                    <a:pt x="444" y="65"/>
                    <a:pt x="450" y="62"/>
                    <a:pt x="425" y="70"/>
                  </a:cubicBezTo>
                  <a:cubicBezTo>
                    <a:pt x="417" y="67"/>
                    <a:pt x="416" y="75"/>
                    <a:pt x="411" y="68"/>
                  </a:cubicBezTo>
                  <a:cubicBezTo>
                    <a:pt x="409" y="62"/>
                    <a:pt x="424" y="54"/>
                    <a:pt x="423" y="46"/>
                  </a:cubicBezTo>
                  <a:cubicBezTo>
                    <a:pt x="421" y="37"/>
                    <a:pt x="405" y="17"/>
                    <a:pt x="399" y="14"/>
                  </a:cubicBezTo>
                  <a:cubicBezTo>
                    <a:pt x="392" y="16"/>
                    <a:pt x="393" y="23"/>
                    <a:pt x="387" y="26"/>
                  </a:cubicBezTo>
                  <a:cubicBezTo>
                    <a:pt x="383" y="28"/>
                    <a:pt x="380" y="32"/>
                    <a:pt x="375" y="34"/>
                  </a:cubicBezTo>
                  <a:cubicBezTo>
                    <a:pt x="373" y="35"/>
                    <a:pt x="371" y="35"/>
                    <a:pt x="369" y="36"/>
                  </a:cubicBezTo>
                  <a:cubicBezTo>
                    <a:pt x="353" y="31"/>
                    <a:pt x="360" y="30"/>
                    <a:pt x="337" y="32"/>
                  </a:cubicBezTo>
                  <a:cubicBezTo>
                    <a:pt x="323" y="41"/>
                    <a:pt x="330" y="42"/>
                    <a:pt x="319" y="38"/>
                  </a:cubicBezTo>
                  <a:cubicBezTo>
                    <a:pt x="314" y="31"/>
                    <a:pt x="311" y="29"/>
                    <a:pt x="303" y="26"/>
                  </a:cubicBezTo>
                  <a:cubicBezTo>
                    <a:pt x="291" y="28"/>
                    <a:pt x="291" y="31"/>
                    <a:pt x="297" y="2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3165475" y="3216275"/>
              <a:ext cx="1690688" cy="1144588"/>
            </a:xfrm>
            <a:custGeom>
              <a:avLst/>
              <a:gdLst>
                <a:gd name="T0" fmla="*/ 179 w 1065"/>
                <a:gd name="T1" fmla="*/ 678 h 721"/>
                <a:gd name="T2" fmla="*/ 117 w 1065"/>
                <a:gd name="T3" fmla="*/ 644 h 721"/>
                <a:gd name="T4" fmla="*/ 73 w 1065"/>
                <a:gd name="T5" fmla="*/ 656 h 721"/>
                <a:gd name="T6" fmla="*/ 11 w 1065"/>
                <a:gd name="T7" fmla="*/ 638 h 721"/>
                <a:gd name="T8" fmla="*/ 71 w 1065"/>
                <a:gd name="T9" fmla="*/ 604 h 721"/>
                <a:gd name="T10" fmla="*/ 51 w 1065"/>
                <a:gd name="T11" fmla="*/ 558 h 721"/>
                <a:gd name="T12" fmla="*/ 97 w 1065"/>
                <a:gd name="T13" fmla="*/ 450 h 721"/>
                <a:gd name="T14" fmla="*/ 151 w 1065"/>
                <a:gd name="T15" fmla="*/ 406 h 721"/>
                <a:gd name="T16" fmla="*/ 151 w 1065"/>
                <a:gd name="T17" fmla="*/ 336 h 721"/>
                <a:gd name="T18" fmla="*/ 157 w 1065"/>
                <a:gd name="T19" fmla="*/ 262 h 721"/>
                <a:gd name="T20" fmla="*/ 171 w 1065"/>
                <a:gd name="T21" fmla="*/ 220 h 721"/>
                <a:gd name="T22" fmla="*/ 201 w 1065"/>
                <a:gd name="T23" fmla="*/ 236 h 721"/>
                <a:gd name="T24" fmla="*/ 272 w 1065"/>
                <a:gd name="T25" fmla="*/ 256 h 721"/>
                <a:gd name="T26" fmla="*/ 261 w 1065"/>
                <a:gd name="T27" fmla="*/ 308 h 721"/>
                <a:gd name="T28" fmla="*/ 231 w 1065"/>
                <a:gd name="T29" fmla="*/ 362 h 721"/>
                <a:gd name="T30" fmla="*/ 275 w 1065"/>
                <a:gd name="T31" fmla="*/ 360 h 721"/>
                <a:gd name="T32" fmla="*/ 316 w 1065"/>
                <a:gd name="T33" fmla="*/ 296 h 721"/>
                <a:gd name="T34" fmla="*/ 363 w 1065"/>
                <a:gd name="T35" fmla="*/ 326 h 721"/>
                <a:gd name="T36" fmla="*/ 367 w 1065"/>
                <a:gd name="T37" fmla="*/ 312 h 721"/>
                <a:gd name="T38" fmla="*/ 403 w 1065"/>
                <a:gd name="T39" fmla="*/ 302 h 721"/>
                <a:gd name="T40" fmla="*/ 364 w 1065"/>
                <a:gd name="T41" fmla="*/ 228 h 721"/>
                <a:gd name="T42" fmla="*/ 431 w 1065"/>
                <a:gd name="T43" fmla="*/ 186 h 721"/>
                <a:gd name="T44" fmla="*/ 355 w 1065"/>
                <a:gd name="T45" fmla="*/ 158 h 721"/>
                <a:gd name="T46" fmla="*/ 363 w 1065"/>
                <a:gd name="T47" fmla="*/ 108 h 721"/>
                <a:gd name="T48" fmla="*/ 451 w 1065"/>
                <a:gd name="T49" fmla="*/ 56 h 721"/>
                <a:gd name="T50" fmla="*/ 545 w 1065"/>
                <a:gd name="T51" fmla="*/ 2 h 721"/>
                <a:gd name="T52" fmla="*/ 589 w 1065"/>
                <a:gd name="T53" fmla="*/ 20 h 721"/>
                <a:gd name="T54" fmla="*/ 629 w 1065"/>
                <a:gd name="T55" fmla="*/ 28 h 721"/>
                <a:gd name="T56" fmla="*/ 555 w 1065"/>
                <a:gd name="T57" fmla="*/ 164 h 721"/>
                <a:gd name="T58" fmla="*/ 543 w 1065"/>
                <a:gd name="T59" fmla="*/ 234 h 721"/>
                <a:gd name="T60" fmla="*/ 555 w 1065"/>
                <a:gd name="T61" fmla="*/ 332 h 721"/>
                <a:gd name="T62" fmla="*/ 623 w 1065"/>
                <a:gd name="T63" fmla="*/ 316 h 721"/>
                <a:gd name="T64" fmla="*/ 587 w 1065"/>
                <a:gd name="T65" fmla="*/ 240 h 721"/>
                <a:gd name="T66" fmla="*/ 613 w 1065"/>
                <a:gd name="T67" fmla="*/ 176 h 721"/>
                <a:gd name="T68" fmla="*/ 649 w 1065"/>
                <a:gd name="T69" fmla="*/ 216 h 721"/>
                <a:gd name="T70" fmla="*/ 669 w 1065"/>
                <a:gd name="T71" fmla="*/ 234 h 721"/>
                <a:gd name="T72" fmla="*/ 753 w 1065"/>
                <a:gd name="T73" fmla="*/ 202 h 721"/>
                <a:gd name="T74" fmla="*/ 787 w 1065"/>
                <a:gd name="T75" fmla="*/ 236 h 721"/>
                <a:gd name="T76" fmla="*/ 825 w 1065"/>
                <a:gd name="T77" fmla="*/ 226 h 721"/>
                <a:gd name="T78" fmla="*/ 883 w 1065"/>
                <a:gd name="T79" fmla="*/ 252 h 721"/>
                <a:gd name="T80" fmla="*/ 907 w 1065"/>
                <a:gd name="T81" fmla="*/ 228 h 721"/>
                <a:gd name="T82" fmla="*/ 941 w 1065"/>
                <a:gd name="T83" fmla="*/ 232 h 721"/>
                <a:gd name="T84" fmla="*/ 973 w 1065"/>
                <a:gd name="T85" fmla="*/ 258 h 721"/>
                <a:gd name="T86" fmla="*/ 1037 w 1065"/>
                <a:gd name="T87" fmla="*/ 286 h 721"/>
                <a:gd name="T88" fmla="*/ 1051 w 1065"/>
                <a:gd name="T89" fmla="*/ 324 h 721"/>
                <a:gd name="T90" fmla="*/ 977 w 1065"/>
                <a:gd name="T91" fmla="*/ 376 h 721"/>
                <a:gd name="T92" fmla="*/ 931 w 1065"/>
                <a:gd name="T93" fmla="*/ 398 h 721"/>
                <a:gd name="T94" fmla="*/ 975 w 1065"/>
                <a:gd name="T95" fmla="*/ 472 h 721"/>
                <a:gd name="T96" fmla="*/ 927 w 1065"/>
                <a:gd name="T97" fmla="*/ 542 h 721"/>
                <a:gd name="T98" fmla="*/ 835 w 1065"/>
                <a:gd name="T99" fmla="*/ 610 h 721"/>
                <a:gd name="T100" fmla="*/ 799 w 1065"/>
                <a:gd name="T101" fmla="*/ 706 h 721"/>
                <a:gd name="T102" fmla="*/ 723 w 1065"/>
                <a:gd name="T103" fmla="*/ 672 h 721"/>
                <a:gd name="T104" fmla="*/ 699 w 1065"/>
                <a:gd name="T105" fmla="*/ 710 h 721"/>
                <a:gd name="T106" fmla="*/ 661 w 1065"/>
                <a:gd name="T107" fmla="*/ 648 h 721"/>
                <a:gd name="T108" fmla="*/ 549 w 1065"/>
                <a:gd name="T109" fmla="*/ 660 h 721"/>
                <a:gd name="T110" fmla="*/ 447 w 1065"/>
                <a:gd name="T111" fmla="*/ 682 h 721"/>
                <a:gd name="T112" fmla="*/ 447 w 1065"/>
                <a:gd name="T113" fmla="*/ 642 h 721"/>
                <a:gd name="T114" fmla="*/ 393 w 1065"/>
                <a:gd name="T115" fmla="*/ 642 h 721"/>
                <a:gd name="T116" fmla="*/ 353 w 1065"/>
                <a:gd name="T117" fmla="*/ 690 h 721"/>
                <a:gd name="T118" fmla="*/ 305 w 1065"/>
                <a:gd name="T119" fmla="*/ 718 h 721"/>
                <a:gd name="T120" fmla="*/ 255 w 1065"/>
                <a:gd name="T121" fmla="*/ 684 h 7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65"/>
                <a:gd name="T184" fmla="*/ 0 h 721"/>
                <a:gd name="T185" fmla="*/ 1065 w 1065"/>
                <a:gd name="T186" fmla="*/ 721 h 72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65" h="721">
                  <a:moveTo>
                    <a:pt x="241" y="682"/>
                  </a:moveTo>
                  <a:cubicBezTo>
                    <a:pt x="226" y="680"/>
                    <a:pt x="230" y="677"/>
                    <a:pt x="219" y="670"/>
                  </a:cubicBezTo>
                  <a:cubicBezTo>
                    <a:pt x="205" y="684"/>
                    <a:pt x="205" y="680"/>
                    <a:pt x="179" y="678"/>
                  </a:cubicBezTo>
                  <a:cubicBezTo>
                    <a:pt x="176" y="673"/>
                    <a:pt x="169" y="676"/>
                    <a:pt x="165" y="672"/>
                  </a:cubicBezTo>
                  <a:cubicBezTo>
                    <a:pt x="160" y="667"/>
                    <a:pt x="149" y="650"/>
                    <a:pt x="149" y="650"/>
                  </a:cubicBezTo>
                  <a:cubicBezTo>
                    <a:pt x="143" y="641"/>
                    <a:pt x="128" y="645"/>
                    <a:pt x="117" y="644"/>
                  </a:cubicBezTo>
                  <a:cubicBezTo>
                    <a:pt x="112" y="640"/>
                    <a:pt x="99" y="636"/>
                    <a:pt x="99" y="636"/>
                  </a:cubicBezTo>
                  <a:cubicBezTo>
                    <a:pt x="96" y="639"/>
                    <a:pt x="95" y="645"/>
                    <a:pt x="91" y="648"/>
                  </a:cubicBezTo>
                  <a:cubicBezTo>
                    <a:pt x="86" y="652"/>
                    <a:pt x="79" y="653"/>
                    <a:pt x="73" y="656"/>
                  </a:cubicBezTo>
                  <a:cubicBezTo>
                    <a:pt x="69" y="658"/>
                    <a:pt x="61" y="660"/>
                    <a:pt x="61" y="660"/>
                  </a:cubicBezTo>
                  <a:cubicBezTo>
                    <a:pt x="46" y="657"/>
                    <a:pt x="43" y="650"/>
                    <a:pt x="25" y="648"/>
                  </a:cubicBezTo>
                  <a:cubicBezTo>
                    <a:pt x="20" y="641"/>
                    <a:pt x="0" y="642"/>
                    <a:pt x="11" y="638"/>
                  </a:cubicBezTo>
                  <a:cubicBezTo>
                    <a:pt x="11" y="633"/>
                    <a:pt x="22" y="620"/>
                    <a:pt x="25" y="616"/>
                  </a:cubicBezTo>
                  <a:cubicBezTo>
                    <a:pt x="28" y="612"/>
                    <a:pt x="23" y="614"/>
                    <a:pt x="31" y="612"/>
                  </a:cubicBezTo>
                  <a:cubicBezTo>
                    <a:pt x="39" y="610"/>
                    <a:pt x="66" y="608"/>
                    <a:pt x="71" y="604"/>
                  </a:cubicBezTo>
                  <a:cubicBezTo>
                    <a:pt x="76" y="590"/>
                    <a:pt x="79" y="590"/>
                    <a:pt x="61" y="586"/>
                  </a:cubicBezTo>
                  <a:cubicBezTo>
                    <a:pt x="56" y="579"/>
                    <a:pt x="53" y="577"/>
                    <a:pt x="45" y="574"/>
                  </a:cubicBezTo>
                  <a:cubicBezTo>
                    <a:pt x="42" y="565"/>
                    <a:pt x="43" y="563"/>
                    <a:pt x="51" y="558"/>
                  </a:cubicBezTo>
                  <a:cubicBezTo>
                    <a:pt x="57" y="549"/>
                    <a:pt x="54" y="536"/>
                    <a:pt x="59" y="528"/>
                  </a:cubicBezTo>
                  <a:cubicBezTo>
                    <a:pt x="62" y="523"/>
                    <a:pt x="88" y="517"/>
                    <a:pt x="93" y="516"/>
                  </a:cubicBezTo>
                  <a:cubicBezTo>
                    <a:pt x="102" y="489"/>
                    <a:pt x="68" y="457"/>
                    <a:pt x="97" y="450"/>
                  </a:cubicBezTo>
                  <a:cubicBezTo>
                    <a:pt x="104" y="439"/>
                    <a:pt x="118" y="445"/>
                    <a:pt x="107" y="438"/>
                  </a:cubicBezTo>
                  <a:cubicBezTo>
                    <a:pt x="113" y="432"/>
                    <a:pt x="118" y="431"/>
                    <a:pt x="125" y="426"/>
                  </a:cubicBezTo>
                  <a:cubicBezTo>
                    <a:pt x="118" y="406"/>
                    <a:pt x="128" y="404"/>
                    <a:pt x="151" y="406"/>
                  </a:cubicBezTo>
                  <a:cubicBezTo>
                    <a:pt x="156" y="397"/>
                    <a:pt x="165" y="393"/>
                    <a:pt x="167" y="382"/>
                  </a:cubicBezTo>
                  <a:cubicBezTo>
                    <a:pt x="165" y="375"/>
                    <a:pt x="143" y="372"/>
                    <a:pt x="140" y="364"/>
                  </a:cubicBezTo>
                  <a:cubicBezTo>
                    <a:pt x="136" y="361"/>
                    <a:pt x="154" y="340"/>
                    <a:pt x="151" y="336"/>
                  </a:cubicBezTo>
                  <a:cubicBezTo>
                    <a:pt x="148" y="332"/>
                    <a:pt x="143" y="308"/>
                    <a:pt x="141" y="300"/>
                  </a:cubicBezTo>
                  <a:cubicBezTo>
                    <a:pt x="141" y="297"/>
                    <a:pt x="142" y="283"/>
                    <a:pt x="145" y="278"/>
                  </a:cubicBezTo>
                  <a:cubicBezTo>
                    <a:pt x="147" y="274"/>
                    <a:pt x="157" y="262"/>
                    <a:pt x="157" y="262"/>
                  </a:cubicBezTo>
                  <a:cubicBezTo>
                    <a:pt x="158" y="258"/>
                    <a:pt x="159" y="248"/>
                    <a:pt x="157" y="246"/>
                  </a:cubicBezTo>
                  <a:cubicBezTo>
                    <a:pt x="155" y="244"/>
                    <a:pt x="145" y="250"/>
                    <a:pt x="147" y="246"/>
                  </a:cubicBezTo>
                  <a:cubicBezTo>
                    <a:pt x="150" y="214"/>
                    <a:pt x="149" y="216"/>
                    <a:pt x="171" y="220"/>
                  </a:cubicBezTo>
                  <a:cubicBezTo>
                    <a:pt x="182" y="237"/>
                    <a:pt x="186" y="219"/>
                    <a:pt x="196" y="212"/>
                  </a:cubicBezTo>
                  <a:cubicBezTo>
                    <a:pt x="201" y="211"/>
                    <a:pt x="215" y="228"/>
                    <a:pt x="216" y="232"/>
                  </a:cubicBezTo>
                  <a:cubicBezTo>
                    <a:pt x="217" y="236"/>
                    <a:pt x="200" y="232"/>
                    <a:pt x="201" y="236"/>
                  </a:cubicBezTo>
                  <a:cubicBezTo>
                    <a:pt x="203" y="239"/>
                    <a:pt x="212" y="254"/>
                    <a:pt x="221" y="256"/>
                  </a:cubicBezTo>
                  <a:cubicBezTo>
                    <a:pt x="235" y="259"/>
                    <a:pt x="224" y="240"/>
                    <a:pt x="256" y="248"/>
                  </a:cubicBezTo>
                  <a:cubicBezTo>
                    <a:pt x="265" y="251"/>
                    <a:pt x="268" y="250"/>
                    <a:pt x="272" y="256"/>
                  </a:cubicBezTo>
                  <a:cubicBezTo>
                    <a:pt x="276" y="262"/>
                    <a:pt x="276" y="278"/>
                    <a:pt x="277" y="286"/>
                  </a:cubicBezTo>
                  <a:cubicBezTo>
                    <a:pt x="276" y="293"/>
                    <a:pt x="279" y="301"/>
                    <a:pt x="275" y="306"/>
                  </a:cubicBezTo>
                  <a:cubicBezTo>
                    <a:pt x="272" y="310"/>
                    <a:pt x="262" y="304"/>
                    <a:pt x="261" y="308"/>
                  </a:cubicBezTo>
                  <a:cubicBezTo>
                    <a:pt x="258" y="314"/>
                    <a:pt x="260" y="333"/>
                    <a:pt x="259" y="342"/>
                  </a:cubicBezTo>
                  <a:cubicBezTo>
                    <a:pt x="258" y="351"/>
                    <a:pt x="258" y="357"/>
                    <a:pt x="253" y="360"/>
                  </a:cubicBezTo>
                  <a:cubicBezTo>
                    <a:pt x="248" y="363"/>
                    <a:pt x="234" y="362"/>
                    <a:pt x="231" y="362"/>
                  </a:cubicBezTo>
                  <a:cubicBezTo>
                    <a:pt x="225" y="382"/>
                    <a:pt x="222" y="357"/>
                    <a:pt x="232" y="360"/>
                  </a:cubicBezTo>
                  <a:cubicBezTo>
                    <a:pt x="234" y="363"/>
                    <a:pt x="242" y="378"/>
                    <a:pt x="249" y="378"/>
                  </a:cubicBezTo>
                  <a:cubicBezTo>
                    <a:pt x="256" y="378"/>
                    <a:pt x="270" y="363"/>
                    <a:pt x="275" y="360"/>
                  </a:cubicBezTo>
                  <a:cubicBezTo>
                    <a:pt x="282" y="355"/>
                    <a:pt x="275" y="366"/>
                    <a:pt x="277" y="358"/>
                  </a:cubicBezTo>
                  <a:cubicBezTo>
                    <a:pt x="278" y="351"/>
                    <a:pt x="277" y="320"/>
                    <a:pt x="283" y="316"/>
                  </a:cubicBezTo>
                  <a:cubicBezTo>
                    <a:pt x="293" y="300"/>
                    <a:pt x="296" y="298"/>
                    <a:pt x="316" y="296"/>
                  </a:cubicBezTo>
                  <a:cubicBezTo>
                    <a:pt x="321" y="294"/>
                    <a:pt x="335" y="302"/>
                    <a:pt x="340" y="308"/>
                  </a:cubicBezTo>
                  <a:cubicBezTo>
                    <a:pt x="345" y="314"/>
                    <a:pt x="345" y="327"/>
                    <a:pt x="349" y="330"/>
                  </a:cubicBezTo>
                  <a:cubicBezTo>
                    <a:pt x="355" y="332"/>
                    <a:pt x="359" y="322"/>
                    <a:pt x="363" y="326"/>
                  </a:cubicBezTo>
                  <a:cubicBezTo>
                    <a:pt x="369" y="328"/>
                    <a:pt x="378" y="337"/>
                    <a:pt x="383" y="340"/>
                  </a:cubicBezTo>
                  <a:cubicBezTo>
                    <a:pt x="397" y="331"/>
                    <a:pt x="380" y="346"/>
                    <a:pt x="391" y="342"/>
                  </a:cubicBezTo>
                  <a:cubicBezTo>
                    <a:pt x="396" y="328"/>
                    <a:pt x="377" y="319"/>
                    <a:pt x="367" y="312"/>
                  </a:cubicBezTo>
                  <a:cubicBezTo>
                    <a:pt x="365" y="307"/>
                    <a:pt x="362" y="301"/>
                    <a:pt x="367" y="296"/>
                  </a:cubicBezTo>
                  <a:cubicBezTo>
                    <a:pt x="370" y="293"/>
                    <a:pt x="379" y="292"/>
                    <a:pt x="379" y="292"/>
                  </a:cubicBezTo>
                  <a:cubicBezTo>
                    <a:pt x="388" y="293"/>
                    <a:pt x="403" y="302"/>
                    <a:pt x="403" y="302"/>
                  </a:cubicBezTo>
                  <a:cubicBezTo>
                    <a:pt x="412" y="288"/>
                    <a:pt x="403" y="274"/>
                    <a:pt x="391" y="266"/>
                  </a:cubicBezTo>
                  <a:cubicBezTo>
                    <a:pt x="382" y="268"/>
                    <a:pt x="376" y="274"/>
                    <a:pt x="373" y="264"/>
                  </a:cubicBezTo>
                  <a:cubicBezTo>
                    <a:pt x="377" y="244"/>
                    <a:pt x="367" y="252"/>
                    <a:pt x="364" y="228"/>
                  </a:cubicBezTo>
                  <a:cubicBezTo>
                    <a:pt x="368" y="191"/>
                    <a:pt x="410" y="222"/>
                    <a:pt x="441" y="216"/>
                  </a:cubicBezTo>
                  <a:cubicBezTo>
                    <a:pt x="446" y="209"/>
                    <a:pt x="450" y="206"/>
                    <a:pt x="443" y="194"/>
                  </a:cubicBezTo>
                  <a:cubicBezTo>
                    <a:pt x="441" y="190"/>
                    <a:pt x="431" y="186"/>
                    <a:pt x="431" y="186"/>
                  </a:cubicBezTo>
                  <a:cubicBezTo>
                    <a:pt x="408" y="188"/>
                    <a:pt x="403" y="190"/>
                    <a:pt x="379" y="188"/>
                  </a:cubicBezTo>
                  <a:cubicBezTo>
                    <a:pt x="368" y="186"/>
                    <a:pt x="371" y="179"/>
                    <a:pt x="367" y="174"/>
                  </a:cubicBezTo>
                  <a:cubicBezTo>
                    <a:pt x="363" y="169"/>
                    <a:pt x="358" y="164"/>
                    <a:pt x="355" y="158"/>
                  </a:cubicBezTo>
                  <a:cubicBezTo>
                    <a:pt x="351" y="153"/>
                    <a:pt x="347" y="140"/>
                    <a:pt x="347" y="140"/>
                  </a:cubicBezTo>
                  <a:cubicBezTo>
                    <a:pt x="349" y="131"/>
                    <a:pt x="350" y="127"/>
                    <a:pt x="357" y="120"/>
                  </a:cubicBezTo>
                  <a:cubicBezTo>
                    <a:pt x="358" y="117"/>
                    <a:pt x="360" y="110"/>
                    <a:pt x="363" y="108"/>
                  </a:cubicBezTo>
                  <a:cubicBezTo>
                    <a:pt x="367" y="106"/>
                    <a:pt x="375" y="104"/>
                    <a:pt x="375" y="104"/>
                  </a:cubicBezTo>
                  <a:cubicBezTo>
                    <a:pt x="394" y="76"/>
                    <a:pt x="390" y="77"/>
                    <a:pt x="415" y="60"/>
                  </a:cubicBezTo>
                  <a:cubicBezTo>
                    <a:pt x="423" y="48"/>
                    <a:pt x="438" y="60"/>
                    <a:pt x="451" y="56"/>
                  </a:cubicBezTo>
                  <a:cubicBezTo>
                    <a:pt x="463" y="44"/>
                    <a:pt x="484" y="34"/>
                    <a:pt x="499" y="24"/>
                  </a:cubicBezTo>
                  <a:cubicBezTo>
                    <a:pt x="512" y="4"/>
                    <a:pt x="513" y="24"/>
                    <a:pt x="539" y="22"/>
                  </a:cubicBezTo>
                  <a:cubicBezTo>
                    <a:pt x="540" y="18"/>
                    <a:pt x="539" y="6"/>
                    <a:pt x="545" y="2"/>
                  </a:cubicBezTo>
                  <a:cubicBezTo>
                    <a:pt x="549" y="0"/>
                    <a:pt x="571" y="0"/>
                    <a:pt x="571" y="0"/>
                  </a:cubicBezTo>
                  <a:cubicBezTo>
                    <a:pt x="582" y="4"/>
                    <a:pt x="561" y="5"/>
                    <a:pt x="575" y="8"/>
                  </a:cubicBezTo>
                  <a:cubicBezTo>
                    <a:pt x="578" y="16"/>
                    <a:pt x="581" y="17"/>
                    <a:pt x="589" y="20"/>
                  </a:cubicBezTo>
                  <a:cubicBezTo>
                    <a:pt x="594" y="6"/>
                    <a:pt x="601" y="10"/>
                    <a:pt x="615" y="12"/>
                  </a:cubicBezTo>
                  <a:cubicBezTo>
                    <a:pt x="620" y="12"/>
                    <a:pt x="623" y="13"/>
                    <a:pt x="625" y="16"/>
                  </a:cubicBezTo>
                  <a:cubicBezTo>
                    <a:pt x="627" y="19"/>
                    <a:pt x="630" y="13"/>
                    <a:pt x="629" y="28"/>
                  </a:cubicBezTo>
                  <a:cubicBezTo>
                    <a:pt x="637" y="53"/>
                    <a:pt x="640" y="87"/>
                    <a:pt x="621" y="106"/>
                  </a:cubicBezTo>
                  <a:cubicBezTo>
                    <a:pt x="616" y="120"/>
                    <a:pt x="614" y="132"/>
                    <a:pt x="601" y="140"/>
                  </a:cubicBezTo>
                  <a:cubicBezTo>
                    <a:pt x="594" y="162"/>
                    <a:pt x="575" y="162"/>
                    <a:pt x="555" y="164"/>
                  </a:cubicBezTo>
                  <a:cubicBezTo>
                    <a:pt x="546" y="167"/>
                    <a:pt x="546" y="170"/>
                    <a:pt x="549" y="178"/>
                  </a:cubicBezTo>
                  <a:cubicBezTo>
                    <a:pt x="548" y="183"/>
                    <a:pt x="552" y="187"/>
                    <a:pt x="551" y="196"/>
                  </a:cubicBezTo>
                  <a:cubicBezTo>
                    <a:pt x="550" y="205"/>
                    <a:pt x="546" y="225"/>
                    <a:pt x="543" y="234"/>
                  </a:cubicBezTo>
                  <a:cubicBezTo>
                    <a:pt x="538" y="241"/>
                    <a:pt x="534" y="244"/>
                    <a:pt x="531" y="252"/>
                  </a:cubicBezTo>
                  <a:cubicBezTo>
                    <a:pt x="530" y="259"/>
                    <a:pt x="539" y="267"/>
                    <a:pt x="543" y="280"/>
                  </a:cubicBezTo>
                  <a:cubicBezTo>
                    <a:pt x="547" y="293"/>
                    <a:pt x="551" y="326"/>
                    <a:pt x="555" y="332"/>
                  </a:cubicBezTo>
                  <a:cubicBezTo>
                    <a:pt x="562" y="327"/>
                    <a:pt x="562" y="323"/>
                    <a:pt x="569" y="318"/>
                  </a:cubicBezTo>
                  <a:cubicBezTo>
                    <a:pt x="594" y="320"/>
                    <a:pt x="592" y="321"/>
                    <a:pt x="609" y="332"/>
                  </a:cubicBezTo>
                  <a:cubicBezTo>
                    <a:pt x="615" y="328"/>
                    <a:pt x="623" y="316"/>
                    <a:pt x="623" y="316"/>
                  </a:cubicBezTo>
                  <a:cubicBezTo>
                    <a:pt x="621" y="300"/>
                    <a:pt x="617" y="293"/>
                    <a:pt x="615" y="278"/>
                  </a:cubicBezTo>
                  <a:cubicBezTo>
                    <a:pt x="599" y="283"/>
                    <a:pt x="605" y="254"/>
                    <a:pt x="603" y="246"/>
                  </a:cubicBezTo>
                  <a:cubicBezTo>
                    <a:pt x="602" y="242"/>
                    <a:pt x="589" y="240"/>
                    <a:pt x="587" y="240"/>
                  </a:cubicBezTo>
                  <a:cubicBezTo>
                    <a:pt x="578" y="234"/>
                    <a:pt x="582" y="229"/>
                    <a:pt x="585" y="220"/>
                  </a:cubicBezTo>
                  <a:cubicBezTo>
                    <a:pt x="575" y="205"/>
                    <a:pt x="560" y="192"/>
                    <a:pt x="591" y="188"/>
                  </a:cubicBezTo>
                  <a:cubicBezTo>
                    <a:pt x="599" y="180"/>
                    <a:pt x="601" y="180"/>
                    <a:pt x="613" y="176"/>
                  </a:cubicBezTo>
                  <a:cubicBezTo>
                    <a:pt x="609" y="210"/>
                    <a:pt x="597" y="212"/>
                    <a:pt x="635" y="216"/>
                  </a:cubicBezTo>
                  <a:cubicBezTo>
                    <a:pt x="637" y="221"/>
                    <a:pt x="637" y="229"/>
                    <a:pt x="647" y="224"/>
                  </a:cubicBezTo>
                  <a:cubicBezTo>
                    <a:pt x="649" y="223"/>
                    <a:pt x="647" y="218"/>
                    <a:pt x="649" y="216"/>
                  </a:cubicBezTo>
                  <a:cubicBezTo>
                    <a:pt x="650" y="214"/>
                    <a:pt x="653" y="215"/>
                    <a:pt x="655" y="214"/>
                  </a:cubicBezTo>
                  <a:cubicBezTo>
                    <a:pt x="667" y="217"/>
                    <a:pt x="662" y="213"/>
                    <a:pt x="667" y="228"/>
                  </a:cubicBezTo>
                  <a:cubicBezTo>
                    <a:pt x="668" y="230"/>
                    <a:pt x="669" y="234"/>
                    <a:pt x="669" y="234"/>
                  </a:cubicBezTo>
                  <a:cubicBezTo>
                    <a:pt x="682" y="231"/>
                    <a:pt x="676" y="222"/>
                    <a:pt x="687" y="218"/>
                  </a:cubicBezTo>
                  <a:cubicBezTo>
                    <a:pt x="701" y="221"/>
                    <a:pt x="713" y="222"/>
                    <a:pt x="727" y="220"/>
                  </a:cubicBezTo>
                  <a:cubicBezTo>
                    <a:pt x="755" y="201"/>
                    <a:pt x="718" y="206"/>
                    <a:pt x="753" y="202"/>
                  </a:cubicBezTo>
                  <a:cubicBezTo>
                    <a:pt x="767" y="188"/>
                    <a:pt x="760" y="189"/>
                    <a:pt x="773" y="192"/>
                  </a:cubicBezTo>
                  <a:cubicBezTo>
                    <a:pt x="778" y="200"/>
                    <a:pt x="783" y="203"/>
                    <a:pt x="785" y="212"/>
                  </a:cubicBezTo>
                  <a:cubicBezTo>
                    <a:pt x="783" y="224"/>
                    <a:pt x="790" y="226"/>
                    <a:pt x="787" y="236"/>
                  </a:cubicBezTo>
                  <a:cubicBezTo>
                    <a:pt x="794" y="241"/>
                    <a:pt x="788" y="247"/>
                    <a:pt x="797" y="244"/>
                  </a:cubicBezTo>
                  <a:cubicBezTo>
                    <a:pt x="803" y="243"/>
                    <a:pt x="806" y="225"/>
                    <a:pt x="811" y="222"/>
                  </a:cubicBezTo>
                  <a:cubicBezTo>
                    <a:pt x="816" y="219"/>
                    <a:pt x="819" y="225"/>
                    <a:pt x="825" y="226"/>
                  </a:cubicBezTo>
                  <a:cubicBezTo>
                    <a:pt x="829" y="239"/>
                    <a:pt x="836" y="231"/>
                    <a:pt x="845" y="228"/>
                  </a:cubicBezTo>
                  <a:cubicBezTo>
                    <a:pt x="847" y="240"/>
                    <a:pt x="852" y="242"/>
                    <a:pt x="853" y="254"/>
                  </a:cubicBezTo>
                  <a:cubicBezTo>
                    <a:pt x="868" y="250"/>
                    <a:pt x="864" y="254"/>
                    <a:pt x="883" y="252"/>
                  </a:cubicBezTo>
                  <a:cubicBezTo>
                    <a:pt x="882" y="241"/>
                    <a:pt x="876" y="222"/>
                    <a:pt x="889" y="218"/>
                  </a:cubicBezTo>
                  <a:cubicBezTo>
                    <a:pt x="891" y="213"/>
                    <a:pt x="894" y="214"/>
                    <a:pt x="897" y="216"/>
                  </a:cubicBezTo>
                  <a:cubicBezTo>
                    <a:pt x="900" y="218"/>
                    <a:pt x="903" y="229"/>
                    <a:pt x="907" y="228"/>
                  </a:cubicBezTo>
                  <a:cubicBezTo>
                    <a:pt x="917" y="225"/>
                    <a:pt x="914" y="216"/>
                    <a:pt x="923" y="210"/>
                  </a:cubicBezTo>
                  <a:cubicBezTo>
                    <a:pt x="926" y="214"/>
                    <a:pt x="926" y="220"/>
                    <a:pt x="929" y="224"/>
                  </a:cubicBezTo>
                  <a:cubicBezTo>
                    <a:pt x="932" y="228"/>
                    <a:pt x="937" y="229"/>
                    <a:pt x="941" y="232"/>
                  </a:cubicBezTo>
                  <a:cubicBezTo>
                    <a:pt x="948" y="237"/>
                    <a:pt x="956" y="235"/>
                    <a:pt x="961" y="242"/>
                  </a:cubicBezTo>
                  <a:cubicBezTo>
                    <a:pt x="965" y="248"/>
                    <a:pt x="965" y="250"/>
                    <a:pt x="969" y="256"/>
                  </a:cubicBezTo>
                  <a:cubicBezTo>
                    <a:pt x="979" y="253"/>
                    <a:pt x="968" y="272"/>
                    <a:pt x="973" y="258"/>
                  </a:cubicBezTo>
                  <a:cubicBezTo>
                    <a:pt x="974" y="254"/>
                    <a:pt x="985" y="254"/>
                    <a:pt x="985" y="254"/>
                  </a:cubicBezTo>
                  <a:cubicBezTo>
                    <a:pt x="998" y="258"/>
                    <a:pt x="994" y="271"/>
                    <a:pt x="1005" y="278"/>
                  </a:cubicBezTo>
                  <a:cubicBezTo>
                    <a:pt x="1011" y="295"/>
                    <a:pt x="1019" y="288"/>
                    <a:pt x="1037" y="286"/>
                  </a:cubicBezTo>
                  <a:cubicBezTo>
                    <a:pt x="1038" y="283"/>
                    <a:pt x="1039" y="271"/>
                    <a:pt x="1041" y="270"/>
                  </a:cubicBezTo>
                  <a:cubicBezTo>
                    <a:pt x="1044" y="268"/>
                    <a:pt x="1060" y="283"/>
                    <a:pt x="1061" y="286"/>
                  </a:cubicBezTo>
                  <a:cubicBezTo>
                    <a:pt x="1065" y="300"/>
                    <a:pt x="1049" y="309"/>
                    <a:pt x="1051" y="324"/>
                  </a:cubicBezTo>
                  <a:cubicBezTo>
                    <a:pt x="1052" y="332"/>
                    <a:pt x="1059" y="343"/>
                    <a:pt x="1061" y="352"/>
                  </a:cubicBezTo>
                  <a:cubicBezTo>
                    <a:pt x="1058" y="375"/>
                    <a:pt x="1044" y="376"/>
                    <a:pt x="1027" y="388"/>
                  </a:cubicBezTo>
                  <a:cubicBezTo>
                    <a:pt x="1007" y="386"/>
                    <a:pt x="997" y="378"/>
                    <a:pt x="977" y="376"/>
                  </a:cubicBezTo>
                  <a:cubicBezTo>
                    <a:pt x="968" y="370"/>
                    <a:pt x="970" y="363"/>
                    <a:pt x="961" y="372"/>
                  </a:cubicBezTo>
                  <a:cubicBezTo>
                    <a:pt x="957" y="384"/>
                    <a:pt x="941" y="380"/>
                    <a:pt x="933" y="374"/>
                  </a:cubicBezTo>
                  <a:cubicBezTo>
                    <a:pt x="930" y="384"/>
                    <a:pt x="940" y="392"/>
                    <a:pt x="931" y="398"/>
                  </a:cubicBezTo>
                  <a:cubicBezTo>
                    <a:pt x="917" y="419"/>
                    <a:pt x="940" y="421"/>
                    <a:pt x="955" y="422"/>
                  </a:cubicBezTo>
                  <a:cubicBezTo>
                    <a:pt x="967" y="430"/>
                    <a:pt x="976" y="438"/>
                    <a:pt x="991" y="442"/>
                  </a:cubicBezTo>
                  <a:cubicBezTo>
                    <a:pt x="989" y="453"/>
                    <a:pt x="986" y="468"/>
                    <a:pt x="975" y="472"/>
                  </a:cubicBezTo>
                  <a:cubicBezTo>
                    <a:pt x="972" y="480"/>
                    <a:pt x="970" y="499"/>
                    <a:pt x="963" y="504"/>
                  </a:cubicBezTo>
                  <a:cubicBezTo>
                    <a:pt x="960" y="506"/>
                    <a:pt x="951" y="508"/>
                    <a:pt x="951" y="508"/>
                  </a:cubicBezTo>
                  <a:cubicBezTo>
                    <a:pt x="943" y="520"/>
                    <a:pt x="939" y="534"/>
                    <a:pt x="927" y="542"/>
                  </a:cubicBezTo>
                  <a:cubicBezTo>
                    <a:pt x="921" y="561"/>
                    <a:pt x="892" y="554"/>
                    <a:pt x="875" y="556"/>
                  </a:cubicBezTo>
                  <a:cubicBezTo>
                    <a:pt x="873" y="567"/>
                    <a:pt x="871" y="570"/>
                    <a:pt x="863" y="578"/>
                  </a:cubicBezTo>
                  <a:cubicBezTo>
                    <a:pt x="861" y="603"/>
                    <a:pt x="858" y="604"/>
                    <a:pt x="835" y="610"/>
                  </a:cubicBezTo>
                  <a:cubicBezTo>
                    <a:pt x="830" y="620"/>
                    <a:pt x="844" y="626"/>
                    <a:pt x="841" y="638"/>
                  </a:cubicBezTo>
                  <a:cubicBezTo>
                    <a:pt x="838" y="650"/>
                    <a:pt x="822" y="673"/>
                    <a:pt x="815" y="684"/>
                  </a:cubicBezTo>
                  <a:cubicBezTo>
                    <a:pt x="812" y="694"/>
                    <a:pt x="807" y="700"/>
                    <a:pt x="799" y="706"/>
                  </a:cubicBezTo>
                  <a:cubicBezTo>
                    <a:pt x="794" y="690"/>
                    <a:pt x="778" y="664"/>
                    <a:pt x="761" y="658"/>
                  </a:cubicBezTo>
                  <a:cubicBezTo>
                    <a:pt x="752" y="650"/>
                    <a:pt x="749" y="672"/>
                    <a:pt x="743" y="674"/>
                  </a:cubicBezTo>
                  <a:cubicBezTo>
                    <a:pt x="737" y="676"/>
                    <a:pt x="729" y="668"/>
                    <a:pt x="723" y="672"/>
                  </a:cubicBezTo>
                  <a:cubicBezTo>
                    <a:pt x="717" y="676"/>
                    <a:pt x="711" y="695"/>
                    <a:pt x="707" y="700"/>
                  </a:cubicBezTo>
                  <a:cubicBezTo>
                    <a:pt x="703" y="705"/>
                    <a:pt x="702" y="698"/>
                    <a:pt x="701" y="700"/>
                  </a:cubicBezTo>
                  <a:cubicBezTo>
                    <a:pt x="688" y="701"/>
                    <a:pt x="703" y="709"/>
                    <a:pt x="699" y="710"/>
                  </a:cubicBezTo>
                  <a:cubicBezTo>
                    <a:pt x="695" y="711"/>
                    <a:pt x="683" y="713"/>
                    <a:pt x="679" y="704"/>
                  </a:cubicBezTo>
                  <a:cubicBezTo>
                    <a:pt x="675" y="695"/>
                    <a:pt x="676" y="665"/>
                    <a:pt x="673" y="656"/>
                  </a:cubicBezTo>
                  <a:cubicBezTo>
                    <a:pt x="669" y="653"/>
                    <a:pt x="661" y="648"/>
                    <a:pt x="661" y="648"/>
                  </a:cubicBezTo>
                  <a:cubicBezTo>
                    <a:pt x="647" y="651"/>
                    <a:pt x="622" y="670"/>
                    <a:pt x="608" y="672"/>
                  </a:cubicBezTo>
                  <a:cubicBezTo>
                    <a:pt x="589" y="684"/>
                    <a:pt x="624" y="670"/>
                    <a:pt x="591" y="674"/>
                  </a:cubicBezTo>
                  <a:cubicBezTo>
                    <a:pt x="582" y="677"/>
                    <a:pt x="555" y="674"/>
                    <a:pt x="549" y="660"/>
                  </a:cubicBezTo>
                  <a:cubicBezTo>
                    <a:pt x="540" y="654"/>
                    <a:pt x="535" y="656"/>
                    <a:pt x="527" y="662"/>
                  </a:cubicBezTo>
                  <a:cubicBezTo>
                    <a:pt x="524" y="676"/>
                    <a:pt x="502" y="677"/>
                    <a:pt x="489" y="680"/>
                  </a:cubicBezTo>
                  <a:cubicBezTo>
                    <a:pt x="475" y="689"/>
                    <a:pt x="464" y="684"/>
                    <a:pt x="447" y="682"/>
                  </a:cubicBezTo>
                  <a:cubicBezTo>
                    <a:pt x="447" y="681"/>
                    <a:pt x="440" y="672"/>
                    <a:pt x="441" y="670"/>
                  </a:cubicBezTo>
                  <a:cubicBezTo>
                    <a:pt x="444" y="666"/>
                    <a:pt x="453" y="662"/>
                    <a:pt x="453" y="662"/>
                  </a:cubicBezTo>
                  <a:cubicBezTo>
                    <a:pt x="452" y="658"/>
                    <a:pt x="453" y="646"/>
                    <a:pt x="447" y="642"/>
                  </a:cubicBezTo>
                  <a:cubicBezTo>
                    <a:pt x="443" y="640"/>
                    <a:pt x="435" y="638"/>
                    <a:pt x="435" y="638"/>
                  </a:cubicBezTo>
                  <a:cubicBezTo>
                    <a:pt x="429" y="640"/>
                    <a:pt x="417" y="644"/>
                    <a:pt x="417" y="644"/>
                  </a:cubicBezTo>
                  <a:cubicBezTo>
                    <a:pt x="407" y="641"/>
                    <a:pt x="404" y="640"/>
                    <a:pt x="393" y="642"/>
                  </a:cubicBezTo>
                  <a:cubicBezTo>
                    <a:pt x="388" y="656"/>
                    <a:pt x="379" y="653"/>
                    <a:pt x="365" y="654"/>
                  </a:cubicBezTo>
                  <a:cubicBezTo>
                    <a:pt x="357" y="657"/>
                    <a:pt x="356" y="660"/>
                    <a:pt x="353" y="668"/>
                  </a:cubicBezTo>
                  <a:cubicBezTo>
                    <a:pt x="354" y="673"/>
                    <a:pt x="358" y="685"/>
                    <a:pt x="353" y="690"/>
                  </a:cubicBezTo>
                  <a:cubicBezTo>
                    <a:pt x="350" y="693"/>
                    <a:pt x="337" y="706"/>
                    <a:pt x="337" y="706"/>
                  </a:cubicBezTo>
                  <a:cubicBezTo>
                    <a:pt x="323" y="701"/>
                    <a:pt x="333" y="701"/>
                    <a:pt x="327" y="708"/>
                  </a:cubicBezTo>
                  <a:cubicBezTo>
                    <a:pt x="321" y="716"/>
                    <a:pt x="314" y="716"/>
                    <a:pt x="305" y="718"/>
                  </a:cubicBezTo>
                  <a:cubicBezTo>
                    <a:pt x="295" y="716"/>
                    <a:pt x="290" y="721"/>
                    <a:pt x="287" y="712"/>
                  </a:cubicBezTo>
                  <a:cubicBezTo>
                    <a:pt x="286" y="707"/>
                    <a:pt x="292" y="693"/>
                    <a:pt x="289" y="688"/>
                  </a:cubicBezTo>
                  <a:cubicBezTo>
                    <a:pt x="284" y="680"/>
                    <a:pt x="263" y="687"/>
                    <a:pt x="255" y="684"/>
                  </a:cubicBezTo>
                  <a:cubicBezTo>
                    <a:pt x="248" y="688"/>
                    <a:pt x="246" y="677"/>
                    <a:pt x="241" y="68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6388100" y="2530475"/>
              <a:ext cx="1014413" cy="584200"/>
            </a:xfrm>
            <a:custGeom>
              <a:avLst/>
              <a:gdLst>
                <a:gd name="T0" fmla="*/ 56 w 639"/>
                <a:gd name="T1" fmla="*/ 340 h 368"/>
                <a:gd name="T2" fmla="*/ 54 w 639"/>
                <a:gd name="T3" fmla="*/ 298 h 368"/>
                <a:gd name="T4" fmla="*/ 20 w 639"/>
                <a:gd name="T5" fmla="*/ 292 h 368"/>
                <a:gd name="T6" fmla="*/ 8 w 639"/>
                <a:gd name="T7" fmla="*/ 276 h 368"/>
                <a:gd name="T8" fmla="*/ 26 w 639"/>
                <a:gd name="T9" fmla="*/ 256 h 368"/>
                <a:gd name="T10" fmla="*/ 40 w 639"/>
                <a:gd name="T11" fmla="*/ 266 h 368"/>
                <a:gd name="T12" fmla="*/ 64 w 639"/>
                <a:gd name="T13" fmla="*/ 232 h 368"/>
                <a:gd name="T14" fmla="*/ 86 w 639"/>
                <a:gd name="T15" fmla="*/ 244 h 368"/>
                <a:gd name="T16" fmla="*/ 114 w 639"/>
                <a:gd name="T17" fmla="*/ 232 h 368"/>
                <a:gd name="T18" fmla="*/ 114 w 639"/>
                <a:gd name="T19" fmla="*/ 208 h 368"/>
                <a:gd name="T20" fmla="*/ 144 w 639"/>
                <a:gd name="T21" fmla="*/ 184 h 368"/>
                <a:gd name="T22" fmla="*/ 174 w 639"/>
                <a:gd name="T23" fmla="*/ 140 h 368"/>
                <a:gd name="T24" fmla="*/ 222 w 639"/>
                <a:gd name="T25" fmla="*/ 122 h 368"/>
                <a:gd name="T26" fmla="*/ 264 w 639"/>
                <a:gd name="T27" fmla="*/ 90 h 368"/>
                <a:gd name="T28" fmla="*/ 274 w 639"/>
                <a:gd name="T29" fmla="*/ 76 h 368"/>
                <a:gd name="T30" fmla="*/ 288 w 639"/>
                <a:gd name="T31" fmla="*/ 58 h 368"/>
                <a:gd name="T32" fmla="*/ 316 w 639"/>
                <a:gd name="T33" fmla="*/ 28 h 368"/>
                <a:gd name="T34" fmla="*/ 352 w 639"/>
                <a:gd name="T35" fmla="*/ 42 h 368"/>
                <a:gd name="T36" fmla="*/ 382 w 639"/>
                <a:gd name="T37" fmla="*/ 60 h 368"/>
                <a:gd name="T38" fmla="*/ 414 w 639"/>
                <a:gd name="T39" fmla="*/ 56 h 368"/>
                <a:gd name="T40" fmla="*/ 428 w 639"/>
                <a:gd name="T41" fmla="*/ 32 h 368"/>
                <a:gd name="T42" fmla="*/ 458 w 639"/>
                <a:gd name="T43" fmla="*/ 10 h 368"/>
                <a:gd name="T44" fmla="*/ 504 w 639"/>
                <a:gd name="T45" fmla="*/ 34 h 368"/>
                <a:gd name="T46" fmla="*/ 536 w 639"/>
                <a:gd name="T47" fmla="*/ 44 h 368"/>
                <a:gd name="T48" fmla="*/ 526 w 639"/>
                <a:gd name="T49" fmla="*/ 126 h 368"/>
                <a:gd name="T50" fmla="*/ 546 w 639"/>
                <a:gd name="T51" fmla="*/ 124 h 368"/>
                <a:gd name="T52" fmla="*/ 612 w 639"/>
                <a:gd name="T53" fmla="*/ 128 h 368"/>
                <a:gd name="T54" fmla="*/ 628 w 639"/>
                <a:gd name="T55" fmla="*/ 142 h 368"/>
                <a:gd name="T56" fmla="*/ 618 w 639"/>
                <a:gd name="T57" fmla="*/ 198 h 368"/>
                <a:gd name="T58" fmla="*/ 602 w 639"/>
                <a:gd name="T59" fmla="*/ 230 h 368"/>
                <a:gd name="T60" fmla="*/ 632 w 639"/>
                <a:gd name="T61" fmla="*/ 266 h 368"/>
                <a:gd name="T62" fmla="*/ 584 w 639"/>
                <a:gd name="T63" fmla="*/ 260 h 368"/>
                <a:gd name="T64" fmla="*/ 568 w 639"/>
                <a:gd name="T65" fmla="*/ 256 h 368"/>
                <a:gd name="T66" fmla="*/ 552 w 639"/>
                <a:gd name="T67" fmla="*/ 266 h 368"/>
                <a:gd name="T68" fmla="*/ 536 w 639"/>
                <a:gd name="T69" fmla="*/ 270 h 368"/>
                <a:gd name="T70" fmla="*/ 506 w 639"/>
                <a:gd name="T71" fmla="*/ 292 h 368"/>
                <a:gd name="T72" fmla="*/ 420 w 639"/>
                <a:gd name="T73" fmla="*/ 362 h 368"/>
                <a:gd name="T74" fmla="*/ 434 w 639"/>
                <a:gd name="T75" fmla="*/ 306 h 368"/>
                <a:gd name="T76" fmla="*/ 490 w 639"/>
                <a:gd name="T77" fmla="*/ 274 h 368"/>
                <a:gd name="T78" fmla="*/ 464 w 639"/>
                <a:gd name="T79" fmla="*/ 240 h 368"/>
                <a:gd name="T80" fmla="*/ 486 w 639"/>
                <a:gd name="T81" fmla="*/ 194 h 368"/>
                <a:gd name="T82" fmla="*/ 420 w 639"/>
                <a:gd name="T83" fmla="*/ 210 h 368"/>
                <a:gd name="T84" fmla="*/ 368 w 639"/>
                <a:gd name="T85" fmla="*/ 232 h 368"/>
                <a:gd name="T86" fmla="*/ 328 w 639"/>
                <a:gd name="T87" fmla="*/ 260 h 368"/>
                <a:gd name="T88" fmla="*/ 284 w 639"/>
                <a:gd name="T89" fmla="*/ 278 h 368"/>
                <a:gd name="T90" fmla="*/ 184 w 639"/>
                <a:gd name="T91" fmla="*/ 346 h 368"/>
                <a:gd name="T92" fmla="*/ 142 w 639"/>
                <a:gd name="T93" fmla="*/ 342 h 368"/>
                <a:gd name="T94" fmla="*/ 66 w 639"/>
                <a:gd name="T95" fmla="*/ 364 h 36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39"/>
                <a:gd name="T145" fmla="*/ 0 h 368"/>
                <a:gd name="T146" fmla="*/ 639 w 639"/>
                <a:gd name="T147" fmla="*/ 368 h 36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39" h="368">
                  <a:moveTo>
                    <a:pt x="70" y="368"/>
                  </a:moveTo>
                  <a:cubicBezTo>
                    <a:pt x="68" y="347"/>
                    <a:pt x="72" y="345"/>
                    <a:pt x="56" y="340"/>
                  </a:cubicBezTo>
                  <a:cubicBezTo>
                    <a:pt x="58" y="333"/>
                    <a:pt x="62" y="329"/>
                    <a:pt x="64" y="322"/>
                  </a:cubicBezTo>
                  <a:cubicBezTo>
                    <a:pt x="61" y="305"/>
                    <a:pt x="64" y="313"/>
                    <a:pt x="54" y="298"/>
                  </a:cubicBezTo>
                  <a:cubicBezTo>
                    <a:pt x="52" y="294"/>
                    <a:pt x="42" y="294"/>
                    <a:pt x="42" y="294"/>
                  </a:cubicBezTo>
                  <a:cubicBezTo>
                    <a:pt x="35" y="284"/>
                    <a:pt x="30" y="286"/>
                    <a:pt x="20" y="292"/>
                  </a:cubicBezTo>
                  <a:cubicBezTo>
                    <a:pt x="9" y="290"/>
                    <a:pt x="4" y="291"/>
                    <a:pt x="0" y="280"/>
                  </a:cubicBezTo>
                  <a:cubicBezTo>
                    <a:pt x="3" y="279"/>
                    <a:pt x="7" y="279"/>
                    <a:pt x="8" y="276"/>
                  </a:cubicBezTo>
                  <a:cubicBezTo>
                    <a:pt x="10" y="270"/>
                    <a:pt x="2" y="258"/>
                    <a:pt x="2" y="258"/>
                  </a:cubicBezTo>
                  <a:cubicBezTo>
                    <a:pt x="6" y="246"/>
                    <a:pt x="16" y="253"/>
                    <a:pt x="26" y="256"/>
                  </a:cubicBezTo>
                  <a:cubicBezTo>
                    <a:pt x="27" y="258"/>
                    <a:pt x="26" y="261"/>
                    <a:pt x="28" y="262"/>
                  </a:cubicBezTo>
                  <a:cubicBezTo>
                    <a:pt x="31" y="264"/>
                    <a:pt x="40" y="266"/>
                    <a:pt x="40" y="266"/>
                  </a:cubicBezTo>
                  <a:cubicBezTo>
                    <a:pt x="49" y="260"/>
                    <a:pt x="49" y="254"/>
                    <a:pt x="60" y="250"/>
                  </a:cubicBezTo>
                  <a:cubicBezTo>
                    <a:pt x="61" y="244"/>
                    <a:pt x="58" y="234"/>
                    <a:pt x="64" y="232"/>
                  </a:cubicBezTo>
                  <a:cubicBezTo>
                    <a:pt x="66" y="231"/>
                    <a:pt x="66" y="237"/>
                    <a:pt x="68" y="238"/>
                  </a:cubicBezTo>
                  <a:cubicBezTo>
                    <a:pt x="73" y="241"/>
                    <a:pt x="80" y="242"/>
                    <a:pt x="86" y="244"/>
                  </a:cubicBezTo>
                  <a:cubicBezTo>
                    <a:pt x="88" y="245"/>
                    <a:pt x="92" y="246"/>
                    <a:pt x="92" y="246"/>
                  </a:cubicBezTo>
                  <a:cubicBezTo>
                    <a:pt x="101" y="243"/>
                    <a:pt x="104" y="235"/>
                    <a:pt x="114" y="232"/>
                  </a:cubicBezTo>
                  <a:cubicBezTo>
                    <a:pt x="115" y="228"/>
                    <a:pt x="119" y="224"/>
                    <a:pt x="118" y="220"/>
                  </a:cubicBezTo>
                  <a:cubicBezTo>
                    <a:pt x="117" y="216"/>
                    <a:pt x="114" y="208"/>
                    <a:pt x="114" y="208"/>
                  </a:cubicBezTo>
                  <a:cubicBezTo>
                    <a:pt x="120" y="200"/>
                    <a:pt x="128" y="199"/>
                    <a:pt x="136" y="194"/>
                  </a:cubicBezTo>
                  <a:cubicBezTo>
                    <a:pt x="139" y="190"/>
                    <a:pt x="140" y="188"/>
                    <a:pt x="144" y="184"/>
                  </a:cubicBezTo>
                  <a:cubicBezTo>
                    <a:pt x="147" y="181"/>
                    <a:pt x="165" y="175"/>
                    <a:pt x="168" y="174"/>
                  </a:cubicBezTo>
                  <a:cubicBezTo>
                    <a:pt x="170" y="163"/>
                    <a:pt x="169" y="150"/>
                    <a:pt x="174" y="140"/>
                  </a:cubicBezTo>
                  <a:cubicBezTo>
                    <a:pt x="176" y="136"/>
                    <a:pt x="182" y="128"/>
                    <a:pt x="182" y="128"/>
                  </a:cubicBezTo>
                  <a:cubicBezTo>
                    <a:pt x="196" y="133"/>
                    <a:pt x="217" y="138"/>
                    <a:pt x="222" y="122"/>
                  </a:cubicBezTo>
                  <a:cubicBezTo>
                    <a:pt x="228" y="123"/>
                    <a:pt x="241" y="127"/>
                    <a:pt x="246" y="122"/>
                  </a:cubicBezTo>
                  <a:cubicBezTo>
                    <a:pt x="258" y="110"/>
                    <a:pt x="243" y="104"/>
                    <a:pt x="264" y="90"/>
                  </a:cubicBezTo>
                  <a:cubicBezTo>
                    <a:pt x="265" y="86"/>
                    <a:pt x="264" y="81"/>
                    <a:pt x="266" y="78"/>
                  </a:cubicBezTo>
                  <a:cubicBezTo>
                    <a:pt x="268" y="76"/>
                    <a:pt x="272" y="78"/>
                    <a:pt x="274" y="76"/>
                  </a:cubicBezTo>
                  <a:cubicBezTo>
                    <a:pt x="276" y="73"/>
                    <a:pt x="274" y="69"/>
                    <a:pt x="276" y="66"/>
                  </a:cubicBezTo>
                  <a:cubicBezTo>
                    <a:pt x="279" y="62"/>
                    <a:pt x="288" y="58"/>
                    <a:pt x="288" y="58"/>
                  </a:cubicBezTo>
                  <a:cubicBezTo>
                    <a:pt x="290" y="52"/>
                    <a:pt x="302" y="44"/>
                    <a:pt x="302" y="44"/>
                  </a:cubicBezTo>
                  <a:cubicBezTo>
                    <a:pt x="311" y="30"/>
                    <a:pt x="306" y="35"/>
                    <a:pt x="316" y="28"/>
                  </a:cubicBezTo>
                  <a:cubicBezTo>
                    <a:pt x="322" y="27"/>
                    <a:pt x="336" y="46"/>
                    <a:pt x="342" y="48"/>
                  </a:cubicBezTo>
                  <a:cubicBezTo>
                    <a:pt x="348" y="50"/>
                    <a:pt x="349" y="44"/>
                    <a:pt x="352" y="42"/>
                  </a:cubicBezTo>
                  <a:cubicBezTo>
                    <a:pt x="361" y="45"/>
                    <a:pt x="354" y="43"/>
                    <a:pt x="362" y="38"/>
                  </a:cubicBezTo>
                  <a:cubicBezTo>
                    <a:pt x="367" y="54"/>
                    <a:pt x="371" y="49"/>
                    <a:pt x="382" y="60"/>
                  </a:cubicBezTo>
                  <a:cubicBezTo>
                    <a:pt x="392" y="45"/>
                    <a:pt x="399" y="58"/>
                    <a:pt x="412" y="62"/>
                  </a:cubicBezTo>
                  <a:cubicBezTo>
                    <a:pt x="413" y="60"/>
                    <a:pt x="413" y="58"/>
                    <a:pt x="414" y="56"/>
                  </a:cubicBezTo>
                  <a:cubicBezTo>
                    <a:pt x="415" y="54"/>
                    <a:pt x="417" y="52"/>
                    <a:pt x="418" y="50"/>
                  </a:cubicBezTo>
                  <a:cubicBezTo>
                    <a:pt x="425" y="31"/>
                    <a:pt x="416" y="36"/>
                    <a:pt x="428" y="32"/>
                  </a:cubicBezTo>
                  <a:cubicBezTo>
                    <a:pt x="431" y="22"/>
                    <a:pt x="436" y="17"/>
                    <a:pt x="446" y="14"/>
                  </a:cubicBezTo>
                  <a:cubicBezTo>
                    <a:pt x="449" y="2"/>
                    <a:pt x="443" y="15"/>
                    <a:pt x="458" y="10"/>
                  </a:cubicBezTo>
                  <a:cubicBezTo>
                    <a:pt x="460" y="9"/>
                    <a:pt x="466" y="0"/>
                    <a:pt x="466" y="0"/>
                  </a:cubicBezTo>
                  <a:cubicBezTo>
                    <a:pt x="502" y="3"/>
                    <a:pt x="482" y="19"/>
                    <a:pt x="504" y="34"/>
                  </a:cubicBezTo>
                  <a:cubicBezTo>
                    <a:pt x="513" y="39"/>
                    <a:pt x="509" y="40"/>
                    <a:pt x="514" y="42"/>
                  </a:cubicBezTo>
                  <a:cubicBezTo>
                    <a:pt x="519" y="44"/>
                    <a:pt x="532" y="33"/>
                    <a:pt x="536" y="44"/>
                  </a:cubicBezTo>
                  <a:cubicBezTo>
                    <a:pt x="550" y="58"/>
                    <a:pt x="549" y="92"/>
                    <a:pt x="538" y="108"/>
                  </a:cubicBezTo>
                  <a:cubicBezTo>
                    <a:pt x="534" y="114"/>
                    <a:pt x="526" y="126"/>
                    <a:pt x="526" y="126"/>
                  </a:cubicBezTo>
                  <a:cubicBezTo>
                    <a:pt x="528" y="128"/>
                    <a:pt x="531" y="136"/>
                    <a:pt x="536" y="134"/>
                  </a:cubicBezTo>
                  <a:cubicBezTo>
                    <a:pt x="540" y="132"/>
                    <a:pt x="542" y="126"/>
                    <a:pt x="546" y="124"/>
                  </a:cubicBezTo>
                  <a:cubicBezTo>
                    <a:pt x="552" y="121"/>
                    <a:pt x="560" y="120"/>
                    <a:pt x="566" y="118"/>
                  </a:cubicBezTo>
                  <a:cubicBezTo>
                    <a:pt x="594" y="127"/>
                    <a:pt x="546" y="124"/>
                    <a:pt x="612" y="128"/>
                  </a:cubicBezTo>
                  <a:cubicBezTo>
                    <a:pt x="616" y="129"/>
                    <a:pt x="621" y="127"/>
                    <a:pt x="624" y="130"/>
                  </a:cubicBezTo>
                  <a:cubicBezTo>
                    <a:pt x="627" y="133"/>
                    <a:pt x="627" y="138"/>
                    <a:pt x="628" y="142"/>
                  </a:cubicBezTo>
                  <a:cubicBezTo>
                    <a:pt x="631" y="151"/>
                    <a:pt x="635" y="158"/>
                    <a:pt x="638" y="166"/>
                  </a:cubicBezTo>
                  <a:cubicBezTo>
                    <a:pt x="635" y="180"/>
                    <a:pt x="630" y="190"/>
                    <a:pt x="618" y="198"/>
                  </a:cubicBezTo>
                  <a:cubicBezTo>
                    <a:pt x="615" y="206"/>
                    <a:pt x="607" y="213"/>
                    <a:pt x="600" y="218"/>
                  </a:cubicBezTo>
                  <a:cubicBezTo>
                    <a:pt x="601" y="222"/>
                    <a:pt x="600" y="227"/>
                    <a:pt x="602" y="230"/>
                  </a:cubicBezTo>
                  <a:cubicBezTo>
                    <a:pt x="605" y="234"/>
                    <a:pt x="600" y="244"/>
                    <a:pt x="614" y="238"/>
                  </a:cubicBezTo>
                  <a:cubicBezTo>
                    <a:pt x="618" y="250"/>
                    <a:pt x="621" y="259"/>
                    <a:pt x="632" y="266"/>
                  </a:cubicBezTo>
                  <a:cubicBezTo>
                    <a:pt x="639" y="286"/>
                    <a:pt x="619" y="279"/>
                    <a:pt x="604" y="278"/>
                  </a:cubicBezTo>
                  <a:cubicBezTo>
                    <a:pt x="597" y="267"/>
                    <a:pt x="596" y="264"/>
                    <a:pt x="584" y="260"/>
                  </a:cubicBezTo>
                  <a:cubicBezTo>
                    <a:pt x="579" y="261"/>
                    <a:pt x="575" y="263"/>
                    <a:pt x="570" y="262"/>
                  </a:cubicBezTo>
                  <a:cubicBezTo>
                    <a:pt x="568" y="261"/>
                    <a:pt x="570" y="256"/>
                    <a:pt x="568" y="256"/>
                  </a:cubicBezTo>
                  <a:cubicBezTo>
                    <a:pt x="564" y="255"/>
                    <a:pt x="556" y="260"/>
                    <a:pt x="556" y="260"/>
                  </a:cubicBezTo>
                  <a:cubicBezTo>
                    <a:pt x="555" y="262"/>
                    <a:pt x="552" y="264"/>
                    <a:pt x="552" y="266"/>
                  </a:cubicBezTo>
                  <a:cubicBezTo>
                    <a:pt x="552" y="268"/>
                    <a:pt x="556" y="270"/>
                    <a:pt x="556" y="272"/>
                  </a:cubicBezTo>
                  <a:cubicBezTo>
                    <a:pt x="553" y="274"/>
                    <a:pt x="541" y="269"/>
                    <a:pt x="536" y="270"/>
                  </a:cubicBezTo>
                  <a:cubicBezTo>
                    <a:pt x="531" y="270"/>
                    <a:pt x="529" y="266"/>
                    <a:pt x="524" y="270"/>
                  </a:cubicBezTo>
                  <a:cubicBezTo>
                    <a:pt x="515" y="273"/>
                    <a:pt x="516" y="289"/>
                    <a:pt x="506" y="292"/>
                  </a:cubicBezTo>
                  <a:cubicBezTo>
                    <a:pt x="493" y="302"/>
                    <a:pt x="486" y="315"/>
                    <a:pt x="472" y="324"/>
                  </a:cubicBezTo>
                  <a:cubicBezTo>
                    <a:pt x="458" y="345"/>
                    <a:pt x="444" y="354"/>
                    <a:pt x="420" y="362"/>
                  </a:cubicBezTo>
                  <a:cubicBezTo>
                    <a:pt x="418" y="345"/>
                    <a:pt x="421" y="341"/>
                    <a:pt x="410" y="330"/>
                  </a:cubicBezTo>
                  <a:cubicBezTo>
                    <a:pt x="413" y="315"/>
                    <a:pt x="420" y="311"/>
                    <a:pt x="434" y="306"/>
                  </a:cubicBezTo>
                  <a:cubicBezTo>
                    <a:pt x="441" y="284"/>
                    <a:pt x="447" y="286"/>
                    <a:pt x="472" y="284"/>
                  </a:cubicBezTo>
                  <a:cubicBezTo>
                    <a:pt x="479" y="282"/>
                    <a:pt x="490" y="274"/>
                    <a:pt x="490" y="274"/>
                  </a:cubicBezTo>
                  <a:cubicBezTo>
                    <a:pt x="494" y="262"/>
                    <a:pt x="484" y="259"/>
                    <a:pt x="476" y="252"/>
                  </a:cubicBezTo>
                  <a:cubicBezTo>
                    <a:pt x="472" y="248"/>
                    <a:pt x="464" y="240"/>
                    <a:pt x="464" y="240"/>
                  </a:cubicBezTo>
                  <a:cubicBezTo>
                    <a:pt x="459" y="226"/>
                    <a:pt x="467" y="215"/>
                    <a:pt x="478" y="208"/>
                  </a:cubicBezTo>
                  <a:cubicBezTo>
                    <a:pt x="477" y="206"/>
                    <a:pt x="488" y="194"/>
                    <a:pt x="486" y="194"/>
                  </a:cubicBezTo>
                  <a:cubicBezTo>
                    <a:pt x="483" y="193"/>
                    <a:pt x="473" y="185"/>
                    <a:pt x="462" y="188"/>
                  </a:cubicBezTo>
                  <a:cubicBezTo>
                    <a:pt x="451" y="191"/>
                    <a:pt x="430" y="205"/>
                    <a:pt x="420" y="210"/>
                  </a:cubicBezTo>
                  <a:cubicBezTo>
                    <a:pt x="394" y="220"/>
                    <a:pt x="423" y="207"/>
                    <a:pt x="404" y="220"/>
                  </a:cubicBezTo>
                  <a:cubicBezTo>
                    <a:pt x="394" y="227"/>
                    <a:pt x="380" y="228"/>
                    <a:pt x="368" y="232"/>
                  </a:cubicBezTo>
                  <a:cubicBezTo>
                    <a:pt x="357" y="240"/>
                    <a:pt x="347" y="245"/>
                    <a:pt x="334" y="248"/>
                  </a:cubicBezTo>
                  <a:cubicBezTo>
                    <a:pt x="333" y="252"/>
                    <a:pt x="332" y="257"/>
                    <a:pt x="328" y="260"/>
                  </a:cubicBezTo>
                  <a:cubicBezTo>
                    <a:pt x="321" y="265"/>
                    <a:pt x="309" y="263"/>
                    <a:pt x="302" y="268"/>
                  </a:cubicBezTo>
                  <a:cubicBezTo>
                    <a:pt x="288" y="277"/>
                    <a:pt x="295" y="274"/>
                    <a:pt x="284" y="278"/>
                  </a:cubicBezTo>
                  <a:cubicBezTo>
                    <a:pt x="278" y="295"/>
                    <a:pt x="274" y="322"/>
                    <a:pt x="256" y="328"/>
                  </a:cubicBezTo>
                  <a:cubicBezTo>
                    <a:pt x="238" y="355"/>
                    <a:pt x="239" y="344"/>
                    <a:pt x="184" y="346"/>
                  </a:cubicBezTo>
                  <a:cubicBezTo>
                    <a:pt x="170" y="351"/>
                    <a:pt x="176" y="348"/>
                    <a:pt x="166" y="354"/>
                  </a:cubicBezTo>
                  <a:cubicBezTo>
                    <a:pt x="158" y="366"/>
                    <a:pt x="157" y="347"/>
                    <a:pt x="142" y="342"/>
                  </a:cubicBezTo>
                  <a:cubicBezTo>
                    <a:pt x="93" y="358"/>
                    <a:pt x="157" y="354"/>
                    <a:pt x="96" y="358"/>
                  </a:cubicBezTo>
                  <a:cubicBezTo>
                    <a:pt x="86" y="361"/>
                    <a:pt x="76" y="361"/>
                    <a:pt x="66" y="364"/>
                  </a:cubicBezTo>
                  <a:cubicBezTo>
                    <a:pt x="73" y="366"/>
                    <a:pt x="73" y="365"/>
                    <a:pt x="70" y="36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6076950" y="2819400"/>
              <a:ext cx="1089025" cy="831850"/>
            </a:xfrm>
            <a:custGeom>
              <a:avLst/>
              <a:gdLst>
                <a:gd name="T0" fmla="*/ 44 w 686"/>
                <a:gd name="T1" fmla="*/ 222 h 524"/>
                <a:gd name="T2" fmla="*/ 58 w 686"/>
                <a:gd name="T3" fmla="*/ 204 h 524"/>
                <a:gd name="T4" fmla="*/ 98 w 686"/>
                <a:gd name="T5" fmla="*/ 206 h 524"/>
                <a:gd name="T6" fmla="*/ 142 w 686"/>
                <a:gd name="T7" fmla="*/ 200 h 524"/>
                <a:gd name="T8" fmla="*/ 214 w 686"/>
                <a:gd name="T9" fmla="*/ 196 h 524"/>
                <a:gd name="T10" fmla="*/ 236 w 686"/>
                <a:gd name="T11" fmla="*/ 176 h 524"/>
                <a:gd name="T12" fmla="*/ 308 w 686"/>
                <a:gd name="T13" fmla="*/ 174 h 524"/>
                <a:gd name="T14" fmla="*/ 338 w 686"/>
                <a:gd name="T15" fmla="*/ 166 h 524"/>
                <a:gd name="T16" fmla="*/ 326 w 686"/>
                <a:gd name="T17" fmla="*/ 166 h 524"/>
                <a:gd name="T18" fmla="*/ 356 w 686"/>
                <a:gd name="T19" fmla="*/ 172 h 524"/>
                <a:gd name="T20" fmla="*/ 460 w 686"/>
                <a:gd name="T21" fmla="*/ 144 h 524"/>
                <a:gd name="T22" fmla="*/ 476 w 686"/>
                <a:gd name="T23" fmla="*/ 100 h 524"/>
                <a:gd name="T24" fmla="*/ 524 w 686"/>
                <a:gd name="T25" fmla="*/ 78 h 524"/>
                <a:gd name="T26" fmla="*/ 572 w 686"/>
                <a:gd name="T27" fmla="*/ 52 h 524"/>
                <a:gd name="T28" fmla="*/ 612 w 686"/>
                <a:gd name="T29" fmla="*/ 26 h 524"/>
                <a:gd name="T30" fmla="*/ 652 w 686"/>
                <a:gd name="T31" fmla="*/ 0 h 524"/>
                <a:gd name="T32" fmla="*/ 666 w 686"/>
                <a:gd name="T33" fmla="*/ 36 h 524"/>
                <a:gd name="T34" fmla="*/ 686 w 686"/>
                <a:gd name="T35" fmla="*/ 82 h 524"/>
                <a:gd name="T36" fmla="*/ 638 w 686"/>
                <a:gd name="T37" fmla="*/ 112 h 524"/>
                <a:gd name="T38" fmla="*/ 596 w 686"/>
                <a:gd name="T39" fmla="*/ 140 h 524"/>
                <a:gd name="T40" fmla="*/ 532 w 686"/>
                <a:gd name="T41" fmla="*/ 196 h 524"/>
                <a:gd name="T42" fmla="*/ 486 w 686"/>
                <a:gd name="T43" fmla="*/ 266 h 524"/>
                <a:gd name="T44" fmla="*/ 474 w 686"/>
                <a:gd name="T45" fmla="*/ 298 h 524"/>
                <a:gd name="T46" fmla="*/ 428 w 686"/>
                <a:gd name="T47" fmla="*/ 330 h 524"/>
                <a:gd name="T48" fmla="*/ 430 w 686"/>
                <a:gd name="T49" fmla="*/ 370 h 524"/>
                <a:gd name="T50" fmla="*/ 420 w 686"/>
                <a:gd name="T51" fmla="*/ 414 h 524"/>
                <a:gd name="T52" fmla="*/ 398 w 686"/>
                <a:gd name="T53" fmla="*/ 448 h 524"/>
                <a:gd name="T54" fmla="*/ 380 w 686"/>
                <a:gd name="T55" fmla="*/ 496 h 524"/>
                <a:gd name="T56" fmla="*/ 346 w 686"/>
                <a:gd name="T57" fmla="*/ 524 h 524"/>
                <a:gd name="T58" fmla="*/ 308 w 686"/>
                <a:gd name="T59" fmla="*/ 472 h 524"/>
                <a:gd name="T60" fmla="*/ 320 w 686"/>
                <a:gd name="T61" fmla="*/ 410 h 524"/>
                <a:gd name="T62" fmla="*/ 340 w 686"/>
                <a:gd name="T63" fmla="*/ 356 h 524"/>
                <a:gd name="T64" fmla="*/ 286 w 686"/>
                <a:gd name="T65" fmla="*/ 298 h 524"/>
                <a:gd name="T66" fmla="*/ 234 w 686"/>
                <a:gd name="T67" fmla="*/ 296 h 524"/>
                <a:gd name="T68" fmla="*/ 136 w 686"/>
                <a:gd name="T69" fmla="*/ 314 h 524"/>
                <a:gd name="T70" fmla="*/ 106 w 686"/>
                <a:gd name="T71" fmla="*/ 318 h 524"/>
                <a:gd name="T72" fmla="*/ 44 w 686"/>
                <a:gd name="T73" fmla="*/ 316 h 524"/>
                <a:gd name="T74" fmla="*/ 38 w 686"/>
                <a:gd name="T75" fmla="*/ 368 h 524"/>
                <a:gd name="T76" fmla="*/ 10 w 686"/>
                <a:gd name="T77" fmla="*/ 302 h 524"/>
                <a:gd name="T78" fmla="*/ 22 w 686"/>
                <a:gd name="T79" fmla="*/ 270 h 524"/>
                <a:gd name="T80" fmla="*/ 18 w 686"/>
                <a:gd name="T81" fmla="*/ 224 h 52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86"/>
                <a:gd name="T124" fmla="*/ 0 h 524"/>
                <a:gd name="T125" fmla="*/ 686 w 686"/>
                <a:gd name="T126" fmla="*/ 524 h 52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86" h="524">
                  <a:moveTo>
                    <a:pt x="18" y="224"/>
                  </a:moveTo>
                  <a:cubicBezTo>
                    <a:pt x="27" y="223"/>
                    <a:pt x="36" y="226"/>
                    <a:pt x="44" y="222"/>
                  </a:cubicBezTo>
                  <a:cubicBezTo>
                    <a:pt x="48" y="220"/>
                    <a:pt x="44" y="214"/>
                    <a:pt x="46" y="210"/>
                  </a:cubicBezTo>
                  <a:cubicBezTo>
                    <a:pt x="48" y="207"/>
                    <a:pt x="55" y="205"/>
                    <a:pt x="58" y="204"/>
                  </a:cubicBezTo>
                  <a:cubicBezTo>
                    <a:pt x="68" y="190"/>
                    <a:pt x="74" y="196"/>
                    <a:pt x="86" y="202"/>
                  </a:cubicBezTo>
                  <a:cubicBezTo>
                    <a:pt x="90" y="204"/>
                    <a:pt x="98" y="206"/>
                    <a:pt x="98" y="206"/>
                  </a:cubicBezTo>
                  <a:cubicBezTo>
                    <a:pt x="104" y="215"/>
                    <a:pt x="110" y="212"/>
                    <a:pt x="118" y="206"/>
                  </a:cubicBezTo>
                  <a:cubicBezTo>
                    <a:pt x="128" y="209"/>
                    <a:pt x="133" y="203"/>
                    <a:pt x="142" y="200"/>
                  </a:cubicBezTo>
                  <a:cubicBezTo>
                    <a:pt x="154" y="204"/>
                    <a:pt x="147" y="195"/>
                    <a:pt x="160" y="198"/>
                  </a:cubicBezTo>
                  <a:cubicBezTo>
                    <a:pt x="170" y="205"/>
                    <a:pt x="203" y="197"/>
                    <a:pt x="214" y="196"/>
                  </a:cubicBezTo>
                  <a:cubicBezTo>
                    <a:pt x="221" y="192"/>
                    <a:pt x="227" y="190"/>
                    <a:pt x="234" y="186"/>
                  </a:cubicBezTo>
                  <a:cubicBezTo>
                    <a:pt x="235" y="183"/>
                    <a:pt x="233" y="177"/>
                    <a:pt x="236" y="176"/>
                  </a:cubicBezTo>
                  <a:cubicBezTo>
                    <a:pt x="240" y="174"/>
                    <a:pt x="248" y="180"/>
                    <a:pt x="248" y="180"/>
                  </a:cubicBezTo>
                  <a:cubicBezTo>
                    <a:pt x="269" y="178"/>
                    <a:pt x="287" y="176"/>
                    <a:pt x="308" y="174"/>
                  </a:cubicBezTo>
                  <a:cubicBezTo>
                    <a:pt x="325" y="168"/>
                    <a:pt x="298" y="177"/>
                    <a:pt x="326" y="170"/>
                  </a:cubicBezTo>
                  <a:cubicBezTo>
                    <a:pt x="330" y="169"/>
                    <a:pt x="338" y="166"/>
                    <a:pt x="338" y="166"/>
                  </a:cubicBezTo>
                  <a:cubicBezTo>
                    <a:pt x="336" y="165"/>
                    <a:pt x="334" y="164"/>
                    <a:pt x="332" y="164"/>
                  </a:cubicBezTo>
                  <a:cubicBezTo>
                    <a:pt x="330" y="164"/>
                    <a:pt x="325" y="167"/>
                    <a:pt x="326" y="166"/>
                  </a:cubicBezTo>
                  <a:cubicBezTo>
                    <a:pt x="333" y="159"/>
                    <a:pt x="336" y="159"/>
                    <a:pt x="344" y="156"/>
                  </a:cubicBezTo>
                  <a:cubicBezTo>
                    <a:pt x="347" y="167"/>
                    <a:pt x="350" y="163"/>
                    <a:pt x="356" y="172"/>
                  </a:cubicBezTo>
                  <a:cubicBezTo>
                    <a:pt x="391" y="160"/>
                    <a:pt x="369" y="164"/>
                    <a:pt x="438" y="162"/>
                  </a:cubicBezTo>
                  <a:cubicBezTo>
                    <a:pt x="442" y="151"/>
                    <a:pt x="449" y="147"/>
                    <a:pt x="460" y="144"/>
                  </a:cubicBezTo>
                  <a:cubicBezTo>
                    <a:pt x="465" y="134"/>
                    <a:pt x="471" y="115"/>
                    <a:pt x="474" y="108"/>
                  </a:cubicBezTo>
                  <a:cubicBezTo>
                    <a:pt x="477" y="101"/>
                    <a:pt x="472" y="102"/>
                    <a:pt x="476" y="100"/>
                  </a:cubicBezTo>
                  <a:cubicBezTo>
                    <a:pt x="481" y="96"/>
                    <a:pt x="489" y="97"/>
                    <a:pt x="496" y="96"/>
                  </a:cubicBezTo>
                  <a:cubicBezTo>
                    <a:pt x="502" y="87"/>
                    <a:pt x="513" y="82"/>
                    <a:pt x="524" y="78"/>
                  </a:cubicBezTo>
                  <a:cubicBezTo>
                    <a:pt x="529" y="71"/>
                    <a:pt x="534" y="69"/>
                    <a:pt x="542" y="66"/>
                  </a:cubicBezTo>
                  <a:cubicBezTo>
                    <a:pt x="538" y="53"/>
                    <a:pt x="563" y="53"/>
                    <a:pt x="572" y="52"/>
                  </a:cubicBezTo>
                  <a:cubicBezTo>
                    <a:pt x="579" y="41"/>
                    <a:pt x="588" y="38"/>
                    <a:pt x="600" y="34"/>
                  </a:cubicBezTo>
                  <a:cubicBezTo>
                    <a:pt x="605" y="32"/>
                    <a:pt x="612" y="26"/>
                    <a:pt x="612" y="26"/>
                  </a:cubicBezTo>
                  <a:cubicBezTo>
                    <a:pt x="621" y="13"/>
                    <a:pt x="625" y="16"/>
                    <a:pt x="642" y="14"/>
                  </a:cubicBezTo>
                  <a:cubicBezTo>
                    <a:pt x="647" y="0"/>
                    <a:pt x="642" y="3"/>
                    <a:pt x="652" y="0"/>
                  </a:cubicBezTo>
                  <a:cubicBezTo>
                    <a:pt x="665" y="2"/>
                    <a:pt x="670" y="1"/>
                    <a:pt x="680" y="8"/>
                  </a:cubicBezTo>
                  <a:cubicBezTo>
                    <a:pt x="685" y="24"/>
                    <a:pt x="677" y="28"/>
                    <a:pt x="666" y="36"/>
                  </a:cubicBezTo>
                  <a:cubicBezTo>
                    <a:pt x="667" y="53"/>
                    <a:pt x="663" y="63"/>
                    <a:pt x="676" y="72"/>
                  </a:cubicBezTo>
                  <a:cubicBezTo>
                    <a:pt x="681" y="86"/>
                    <a:pt x="676" y="85"/>
                    <a:pt x="686" y="82"/>
                  </a:cubicBezTo>
                  <a:cubicBezTo>
                    <a:pt x="682" y="93"/>
                    <a:pt x="663" y="94"/>
                    <a:pt x="652" y="96"/>
                  </a:cubicBezTo>
                  <a:cubicBezTo>
                    <a:pt x="643" y="110"/>
                    <a:pt x="648" y="105"/>
                    <a:pt x="638" y="112"/>
                  </a:cubicBezTo>
                  <a:cubicBezTo>
                    <a:pt x="631" y="122"/>
                    <a:pt x="629" y="124"/>
                    <a:pt x="616" y="126"/>
                  </a:cubicBezTo>
                  <a:cubicBezTo>
                    <a:pt x="610" y="135"/>
                    <a:pt x="607" y="138"/>
                    <a:pt x="596" y="140"/>
                  </a:cubicBezTo>
                  <a:cubicBezTo>
                    <a:pt x="579" y="151"/>
                    <a:pt x="563" y="172"/>
                    <a:pt x="544" y="178"/>
                  </a:cubicBezTo>
                  <a:cubicBezTo>
                    <a:pt x="542" y="187"/>
                    <a:pt x="540" y="191"/>
                    <a:pt x="532" y="196"/>
                  </a:cubicBezTo>
                  <a:cubicBezTo>
                    <a:pt x="526" y="206"/>
                    <a:pt x="515" y="216"/>
                    <a:pt x="504" y="220"/>
                  </a:cubicBezTo>
                  <a:cubicBezTo>
                    <a:pt x="499" y="236"/>
                    <a:pt x="490" y="250"/>
                    <a:pt x="486" y="266"/>
                  </a:cubicBezTo>
                  <a:cubicBezTo>
                    <a:pt x="488" y="280"/>
                    <a:pt x="491" y="294"/>
                    <a:pt x="486" y="308"/>
                  </a:cubicBezTo>
                  <a:cubicBezTo>
                    <a:pt x="484" y="313"/>
                    <a:pt x="478" y="301"/>
                    <a:pt x="474" y="298"/>
                  </a:cubicBezTo>
                  <a:cubicBezTo>
                    <a:pt x="462" y="281"/>
                    <a:pt x="462" y="303"/>
                    <a:pt x="446" y="308"/>
                  </a:cubicBezTo>
                  <a:cubicBezTo>
                    <a:pt x="438" y="316"/>
                    <a:pt x="437" y="324"/>
                    <a:pt x="428" y="330"/>
                  </a:cubicBezTo>
                  <a:cubicBezTo>
                    <a:pt x="418" y="345"/>
                    <a:pt x="417" y="351"/>
                    <a:pt x="438" y="354"/>
                  </a:cubicBezTo>
                  <a:cubicBezTo>
                    <a:pt x="441" y="363"/>
                    <a:pt x="437" y="365"/>
                    <a:pt x="430" y="370"/>
                  </a:cubicBezTo>
                  <a:cubicBezTo>
                    <a:pt x="427" y="378"/>
                    <a:pt x="427" y="385"/>
                    <a:pt x="422" y="392"/>
                  </a:cubicBezTo>
                  <a:cubicBezTo>
                    <a:pt x="421" y="399"/>
                    <a:pt x="422" y="407"/>
                    <a:pt x="420" y="414"/>
                  </a:cubicBezTo>
                  <a:cubicBezTo>
                    <a:pt x="419" y="419"/>
                    <a:pt x="412" y="426"/>
                    <a:pt x="412" y="426"/>
                  </a:cubicBezTo>
                  <a:cubicBezTo>
                    <a:pt x="409" y="436"/>
                    <a:pt x="402" y="437"/>
                    <a:pt x="398" y="448"/>
                  </a:cubicBezTo>
                  <a:cubicBezTo>
                    <a:pt x="400" y="462"/>
                    <a:pt x="404" y="475"/>
                    <a:pt x="408" y="488"/>
                  </a:cubicBezTo>
                  <a:cubicBezTo>
                    <a:pt x="398" y="495"/>
                    <a:pt x="393" y="494"/>
                    <a:pt x="380" y="496"/>
                  </a:cubicBezTo>
                  <a:cubicBezTo>
                    <a:pt x="368" y="500"/>
                    <a:pt x="375" y="491"/>
                    <a:pt x="362" y="494"/>
                  </a:cubicBezTo>
                  <a:cubicBezTo>
                    <a:pt x="358" y="506"/>
                    <a:pt x="357" y="516"/>
                    <a:pt x="346" y="524"/>
                  </a:cubicBezTo>
                  <a:cubicBezTo>
                    <a:pt x="330" y="520"/>
                    <a:pt x="333" y="518"/>
                    <a:pt x="322" y="510"/>
                  </a:cubicBezTo>
                  <a:cubicBezTo>
                    <a:pt x="315" y="499"/>
                    <a:pt x="311" y="485"/>
                    <a:pt x="308" y="472"/>
                  </a:cubicBezTo>
                  <a:cubicBezTo>
                    <a:pt x="310" y="447"/>
                    <a:pt x="302" y="435"/>
                    <a:pt x="326" y="438"/>
                  </a:cubicBezTo>
                  <a:cubicBezTo>
                    <a:pt x="340" y="428"/>
                    <a:pt x="329" y="419"/>
                    <a:pt x="320" y="410"/>
                  </a:cubicBezTo>
                  <a:cubicBezTo>
                    <a:pt x="327" y="395"/>
                    <a:pt x="334" y="392"/>
                    <a:pt x="350" y="390"/>
                  </a:cubicBezTo>
                  <a:cubicBezTo>
                    <a:pt x="372" y="376"/>
                    <a:pt x="359" y="360"/>
                    <a:pt x="340" y="356"/>
                  </a:cubicBezTo>
                  <a:cubicBezTo>
                    <a:pt x="336" y="330"/>
                    <a:pt x="312" y="328"/>
                    <a:pt x="288" y="326"/>
                  </a:cubicBezTo>
                  <a:cubicBezTo>
                    <a:pt x="285" y="316"/>
                    <a:pt x="291" y="307"/>
                    <a:pt x="286" y="298"/>
                  </a:cubicBezTo>
                  <a:cubicBezTo>
                    <a:pt x="283" y="292"/>
                    <a:pt x="270" y="284"/>
                    <a:pt x="270" y="284"/>
                  </a:cubicBezTo>
                  <a:cubicBezTo>
                    <a:pt x="252" y="296"/>
                    <a:pt x="270" y="293"/>
                    <a:pt x="234" y="296"/>
                  </a:cubicBezTo>
                  <a:cubicBezTo>
                    <a:pt x="211" y="331"/>
                    <a:pt x="231" y="321"/>
                    <a:pt x="166" y="324"/>
                  </a:cubicBezTo>
                  <a:cubicBezTo>
                    <a:pt x="150" y="328"/>
                    <a:pt x="148" y="322"/>
                    <a:pt x="136" y="314"/>
                  </a:cubicBezTo>
                  <a:cubicBezTo>
                    <a:pt x="132" y="302"/>
                    <a:pt x="126" y="310"/>
                    <a:pt x="118" y="314"/>
                  </a:cubicBezTo>
                  <a:cubicBezTo>
                    <a:pt x="114" y="316"/>
                    <a:pt x="106" y="318"/>
                    <a:pt x="106" y="318"/>
                  </a:cubicBezTo>
                  <a:cubicBezTo>
                    <a:pt x="82" y="315"/>
                    <a:pt x="90" y="309"/>
                    <a:pt x="74" y="304"/>
                  </a:cubicBezTo>
                  <a:cubicBezTo>
                    <a:pt x="63" y="308"/>
                    <a:pt x="53" y="310"/>
                    <a:pt x="44" y="316"/>
                  </a:cubicBezTo>
                  <a:cubicBezTo>
                    <a:pt x="40" y="338"/>
                    <a:pt x="44" y="330"/>
                    <a:pt x="36" y="342"/>
                  </a:cubicBezTo>
                  <a:cubicBezTo>
                    <a:pt x="38" y="353"/>
                    <a:pt x="41" y="358"/>
                    <a:pt x="38" y="368"/>
                  </a:cubicBezTo>
                  <a:cubicBezTo>
                    <a:pt x="21" y="365"/>
                    <a:pt x="29" y="355"/>
                    <a:pt x="20" y="342"/>
                  </a:cubicBezTo>
                  <a:cubicBezTo>
                    <a:pt x="18" y="328"/>
                    <a:pt x="23" y="310"/>
                    <a:pt x="10" y="302"/>
                  </a:cubicBezTo>
                  <a:cubicBezTo>
                    <a:pt x="6" y="296"/>
                    <a:pt x="4" y="290"/>
                    <a:pt x="0" y="284"/>
                  </a:cubicBezTo>
                  <a:cubicBezTo>
                    <a:pt x="7" y="279"/>
                    <a:pt x="14" y="273"/>
                    <a:pt x="22" y="270"/>
                  </a:cubicBezTo>
                  <a:cubicBezTo>
                    <a:pt x="26" y="259"/>
                    <a:pt x="20" y="249"/>
                    <a:pt x="14" y="240"/>
                  </a:cubicBezTo>
                  <a:cubicBezTo>
                    <a:pt x="16" y="225"/>
                    <a:pt x="13" y="229"/>
                    <a:pt x="18" y="22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6748463" y="3041650"/>
              <a:ext cx="322262" cy="382588"/>
            </a:xfrm>
            <a:custGeom>
              <a:avLst/>
              <a:gdLst>
                <a:gd name="T0" fmla="*/ 13 w 203"/>
                <a:gd name="T1" fmla="*/ 222 h 241"/>
                <a:gd name="T2" fmla="*/ 37 w 203"/>
                <a:gd name="T3" fmla="*/ 228 h 241"/>
                <a:gd name="T4" fmla="*/ 67 w 203"/>
                <a:gd name="T5" fmla="*/ 194 h 241"/>
                <a:gd name="T6" fmla="*/ 119 w 203"/>
                <a:gd name="T7" fmla="*/ 196 h 241"/>
                <a:gd name="T8" fmla="*/ 131 w 203"/>
                <a:gd name="T9" fmla="*/ 180 h 241"/>
                <a:gd name="T10" fmla="*/ 149 w 203"/>
                <a:gd name="T11" fmla="*/ 198 h 241"/>
                <a:gd name="T12" fmla="*/ 161 w 203"/>
                <a:gd name="T13" fmla="*/ 190 h 241"/>
                <a:gd name="T14" fmla="*/ 173 w 203"/>
                <a:gd name="T15" fmla="*/ 182 h 241"/>
                <a:gd name="T16" fmla="*/ 181 w 203"/>
                <a:gd name="T17" fmla="*/ 170 h 241"/>
                <a:gd name="T18" fmla="*/ 193 w 203"/>
                <a:gd name="T19" fmla="*/ 168 h 241"/>
                <a:gd name="T20" fmla="*/ 203 w 203"/>
                <a:gd name="T21" fmla="*/ 128 h 241"/>
                <a:gd name="T22" fmla="*/ 191 w 203"/>
                <a:gd name="T23" fmla="*/ 86 h 241"/>
                <a:gd name="T24" fmla="*/ 193 w 203"/>
                <a:gd name="T25" fmla="*/ 50 h 241"/>
                <a:gd name="T26" fmla="*/ 201 w 203"/>
                <a:gd name="T27" fmla="*/ 46 h 241"/>
                <a:gd name="T28" fmla="*/ 193 w 203"/>
                <a:gd name="T29" fmla="*/ 34 h 241"/>
                <a:gd name="T30" fmla="*/ 185 w 203"/>
                <a:gd name="T31" fmla="*/ 0 h 241"/>
                <a:gd name="T32" fmla="*/ 169 w 203"/>
                <a:gd name="T33" fmla="*/ 4 h 241"/>
                <a:gd name="T34" fmla="*/ 165 w 203"/>
                <a:gd name="T35" fmla="*/ 10 h 241"/>
                <a:gd name="T36" fmla="*/ 159 w 203"/>
                <a:gd name="T37" fmla="*/ 12 h 241"/>
                <a:gd name="T38" fmla="*/ 141 w 203"/>
                <a:gd name="T39" fmla="*/ 26 h 241"/>
                <a:gd name="T40" fmla="*/ 123 w 203"/>
                <a:gd name="T41" fmla="*/ 32 h 241"/>
                <a:gd name="T42" fmla="*/ 85 w 203"/>
                <a:gd name="T43" fmla="*/ 72 h 241"/>
                <a:gd name="T44" fmla="*/ 67 w 203"/>
                <a:gd name="T45" fmla="*/ 98 h 241"/>
                <a:gd name="T46" fmla="*/ 53 w 203"/>
                <a:gd name="T47" fmla="*/ 174 h 241"/>
                <a:gd name="T48" fmla="*/ 39 w 203"/>
                <a:gd name="T49" fmla="*/ 162 h 241"/>
                <a:gd name="T50" fmla="*/ 19 w 203"/>
                <a:gd name="T51" fmla="*/ 168 h 241"/>
                <a:gd name="T52" fmla="*/ 11 w 203"/>
                <a:gd name="T53" fmla="*/ 180 h 241"/>
                <a:gd name="T54" fmla="*/ 1 w 203"/>
                <a:gd name="T55" fmla="*/ 202 h 241"/>
                <a:gd name="T56" fmla="*/ 15 w 203"/>
                <a:gd name="T57" fmla="*/ 222 h 241"/>
                <a:gd name="T58" fmla="*/ 17 w 203"/>
                <a:gd name="T59" fmla="*/ 236 h 241"/>
                <a:gd name="T60" fmla="*/ 19 w 203"/>
                <a:gd name="T61" fmla="*/ 234 h 24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03"/>
                <a:gd name="T94" fmla="*/ 0 h 241"/>
                <a:gd name="T95" fmla="*/ 203 w 203"/>
                <a:gd name="T96" fmla="*/ 241 h 24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03" h="241">
                  <a:moveTo>
                    <a:pt x="13" y="222"/>
                  </a:moveTo>
                  <a:cubicBezTo>
                    <a:pt x="29" y="232"/>
                    <a:pt x="13" y="233"/>
                    <a:pt x="37" y="228"/>
                  </a:cubicBezTo>
                  <a:cubicBezTo>
                    <a:pt x="40" y="201"/>
                    <a:pt x="43" y="202"/>
                    <a:pt x="67" y="194"/>
                  </a:cubicBezTo>
                  <a:cubicBezTo>
                    <a:pt x="87" y="195"/>
                    <a:pt x="101" y="199"/>
                    <a:pt x="119" y="196"/>
                  </a:cubicBezTo>
                  <a:cubicBezTo>
                    <a:pt x="122" y="188"/>
                    <a:pt x="124" y="185"/>
                    <a:pt x="131" y="180"/>
                  </a:cubicBezTo>
                  <a:cubicBezTo>
                    <a:pt x="140" y="183"/>
                    <a:pt x="141" y="192"/>
                    <a:pt x="149" y="198"/>
                  </a:cubicBezTo>
                  <a:cubicBezTo>
                    <a:pt x="166" y="194"/>
                    <a:pt x="150" y="200"/>
                    <a:pt x="161" y="190"/>
                  </a:cubicBezTo>
                  <a:cubicBezTo>
                    <a:pt x="165" y="187"/>
                    <a:pt x="173" y="182"/>
                    <a:pt x="173" y="182"/>
                  </a:cubicBezTo>
                  <a:cubicBezTo>
                    <a:pt x="183" y="201"/>
                    <a:pt x="176" y="176"/>
                    <a:pt x="181" y="170"/>
                  </a:cubicBezTo>
                  <a:cubicBezTo>
                    <a:pt x="184" y="167"/>
                    <a:pt x="189" y="169"/>
                    <a:pt x="193" y="168"/>
                  </a:cubicBezTo>
                  <a:cubicBezTo>
                    <a:pt x="201" y="155"/>
                    <a:pt x="195" y="141"/>
                    <a:pt x="203" y="128"/>
                  </a:cubicBezTo>
                  <a:cubicBezTo>
                    <a:pt x="201" y="102"/>
                    <a:pt x="197" y="105"/>
                    <a:pt x="191" y="86"/>
                  </a:cubicBezTo>
                  <a:cubicBezTo>
                    <a:pt x="192" y="74"/>
                    <a:pt x="190" y="62"/>
                    <a:pt x="193" y="50"/>
                  </a:cubicBezTo>
                  <a:cubicBezTo>
                    <a:pt x="194" y="47"/>
                    <a:pt x="201" y="49"/>
                    <a:pt x="201" y="46"/>
                  </a:cubicBezTo>
                  <a:cubicBezTo>
                    <a:pt x="201" y="41"/>
                    <a:pt x="193" y="34"/>
                    <a:pt x="193" y="34"/>
                  </a:cubicBezTo>
                  <a:cubicBezTo>
                    <a:pt x="197" y="23"/>
                    <a:pt x="195" y="6"/>
                    <a:pt x="185" y="0"/>
                  </a:cubicBezTo>
                  <a:cubicBezTo>
                    <a:pt x="180" y="2"/>
                    <a:pt x="174" y="1"/>
                    <a:pt x="169" y="4"/>
                  </a:cubicBezTo>
                  <a:cubicBezTo>
                    <a:pt x="167" y="5"/>
                    <a:pt x="167" y="8"/>
                    <a:pt x="165" y="10"/>
                  </a:cubicBezTo>
                  <a:cubicBezTo>
                    <a:pt x="163" y="11"/>
                    <a:pt x="161" y="11"/>
                    <a:pt x="159" y="12"/>
                  </a:cubicBezTo>
                  <a:cubicBezTo>
                    <a:pt x="148" y="29"/>
                    <a:pt x="157" y="22"/>
                    <a:pt x="141" y="26"/>
                  </a:cubicBezTo>
                  <a:cubicBezTo>
                    <a:pt x="135" y="28"/>
                    <a:pt x="123" y="32"/>
                    <a:pt x="123" y="32"/>
                  </a:cubicBezTo>
                  <a:cubicBezTo>
                    <a:pt x="116" y="53"/>
                    <a:pt x="107" y="65"/>
                    <a:pt x="85" y="72"/>
                  </a:cubicBezTo>
                  <a:cubicBezTo>
                    <a:pt x="78" y="82"/>
                    <a:pt x="79" y="94"/>
                    <a:pt x="67" y="98"/>
                  </a:cubicBezTo>
                  <a:cubicBezTo>
                    <a:pt x="58" y="126"/>
                    <a:pt x="79" y="157"/>
                    <a:pt x="53" y="174"/>
                  </a:cubicBezTo>
                  <a:cubicBezTo>
                    <a:pt x="51" y="157"/>
                    <a:pt x="56" y="158"/>
                    <a:pt x="39" y="162"/>
                  </a:cubicBezTo>
                  <a:cubicBezTo>
                    <a:pt x="32" y="173"/>
                    <a:pt x="34" y="165"/>
                    <a:pt x="19" y="168"/>
                  </a:cubicBezTo>
                  <a:cubicBezTo>
                    <a:pt x="14" y="171"/>
                    <a:pt x="14" y="174"/>
                    <a:pt x="11" y="180"/>
                  </a:cubicBezTo>
                  <a:cubicBezTo>
                    <a:pt x="8" y="186"/>
                    <a:pt x="0" y="195"/>
                    <a:pt x="1" y="202"/>
                  </a:cubicBezTo>
                  <a:cubicBezTo>
                    <a:pt x="4" y="210"/>
                    <a:pt x="7" y="219"/>
                    <a:pt x="15" y="222"/>
                  </a:cubicBezTo>
                  <a:cubicBezTo>
                    <a:pt x="16" y="227"/>
                    <a:pt x="15" y="232"/>
                    <a:pt x="17" y="236"/>
                  </a:cubicBezTo>
                  <a:cubicBezTo>
                    <a:pt x="19" y="241"/>
                    <a:pt x="19" y="220"/>
                    <a:pt x="19" y="234"/>
                  </a:cubicBezTo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6711950" y="3325813"/>
              <a:ext cx="301625" cy="363537"/>
            </a:xfrm>
            <a:custGeom>
              <a:avLst/>
              <a:gdLst>
                <a:gd name="T0" fmla="*/ 178 w 190"/>
                <a:gd name="T1" fmla="*/ 19 h 229"/>
                <a:gd name="T2" fmla="*/ 184 w 190"/>
                <a:gd name="T3" fmla="*/ 59 h 229"/>
                <a:gd name="T4" fmla="*/ 190 w 190"/>
                <a:gd name="T5" fmla="*/ 73 h 229"/>
                <a:gd name="T6" fmla="*/ 186 w 190"/>
                <a:gd name="T7" fmla="*/ 85 h 229"/>
                <a:gd name="T8" fmla="*/ 164 w 190"/>
                <a:gd name="T9" fmla="*/ 127 h 229"/>
                <a:gd name="T10" fmla="*/ 154 w 190"/>
                <a:gd name="T11" fmla="*/ 195 h 229"/>
                <a:gd name="T12" fmla="*/ 140 w 190"/>
                <a:gd name="T13" fmla="*/ 195 h 229"/>
                <a:gd name="T14" fmla="*/ 140 w 190"/>
                <a:gd name="T15" fmla="*/ 217 h 229"/>
                <a:gd name="T16" fmla="*/ 136 w 190"/>
                <a:gd name="T17" fmla="*/ 229 h 229"/>
                <a:gd name="T18" fmla="*/ 116 w 190"/>
                <a:gd name="T19" fmla="*/ 217 h 229"/>
                <a:gd name="T20" fmla="*/ 86 w 190"/>
                <a:gd name="T21" fmla="*/ 211 h 229"/>
                <a:gd name="T22" fmla="*/ 70 w 190"/>
                <a:gd name="T23" fmla="*/ 213 h 229"/>
                <a:gd name="T24" fmla="*/ 68 w 190"/>
                <a:gd name="T25" fmla="*/ 219 h 229"/>
                <a:gd name="T26" fmla="*/ 56 w 190"/>
                <a:gd name="T27" fmla="*/ 227 h 229"/>
                <a:gd name="T28" fmla="*/ 36 w 190"/>
                <a:gd name="T29" fmla="*/ 219 h 229"/>
                <a:gd name="T30" fmla="*/ 12 w 190"/>
                <a:gd name="T31" fmla="*/ 215 h 229"/>
                <a:gd name="T32" fmla="*/ 2 w 190"/>
                <a:gd name="T33" fmla="*/ 197 h 229"/>
                <a:gd name="T34" fmla="*/ 0 w 190"/>
                <a:gd name="T35" fmla="*/ 133 h 229"/>
                <a:gd name="T36" fmla="*/ 18 w 190"/>
                <a:gd name="T37" fmla="*/ 93 h 229"/>
                <a:gd name="T38" fmla="*/ 36 w 190"/>
                <a:gd name="T39" fmla="*/ 53 h 229"/>
                <a:gd name="T40" fmla="*/ 50 w 190"/>
                <a:gd name="T41" fmla="*/ 51 h 229"/>
                <a:gd name="T42" fmla="*/ 68 w 190"/>
                <a:gd name="T43" fmla="*/ 39 h 229"/>
                <a:gd name="T44" fmla="*/ 82 w 190"/>
                <a:gd name="T45" fmla="*/ 15 h 229"/>
                <a:gd name="T46" fmla="*/ 144 w 190"/>
                <a:gd name="T47" fmla="*/ 17 h 229"/>
                <a:gd name="T48" fmla="*/ 158 w 190"/>
                <a:gd name="T49" fmla="*/ 3 h 229"/>
                <a:gd name="T50" fmla="*/ 178 w 190"/>
                <a:gd name="T51" fmla="*/ 19 h 22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0"/>
                <a:gd name="T79" fmla="*/ 0 h 229"/>
                <a:gd name="T80" fmla="*/ 190 w 190"/>
                <a:gd name="T81" fmla="*/ 229 h 22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0" h="229">
                  <a:moveTo>
                    <a:pt x="178" y="19"/>
                  </a:moveTo>
                  <a:cubicBezTo>
                    <a:pt x="173" y="33"/>
                    <a:pt x="165" y="53"/>
                    <a:pt x="184" y="59"/>
                  </a:cubicBezTo>
                  <a:cubicBezTo>
                    <a:pt x="185" y="64"/>
                    <a:pt x="190" y="68"/>
                    <a:pt x="190" y="73"/>
                  </a:cubicBezTo>
                  <a:cubicBezTo>
                    <a:pt x="190" y="77"/>
                    <a:pt x="186" y="85"/>
                    <a:pt x="186" y="85"/>
                  </a:cubicBezTo>
                  <a:cubicBezTo>
                    <a:pt x="183" y="115"/>
                    <a:pt x="178" y="105"/>
                    <a:pt x="164" y="127"/>
                  </a:cubicBezTo>
                  <a:cubicBezTo>
                    <a:pt x="158" y="150"/>
                    <a:pt x="179" y="187"/>
                    <a:pt x="154" y="195"/>
                  </a:cubicBezTo>
                  <a:cubicBezTo>
                    <a:pt x="152" y="208"/>
                    <a:pt x="142" y="191"/>
                    <a:pt x="140" y="195"/>
                  </a:cubicBezTo>
                  <a:cubicBezTo>
                    <a:pt x="138" y="199"/>
                    <a:pt x="141" y="211"/>
                    <a:pt x="140" y="217"/>
                  </a:cubicBezTo>
                  <a:cubicBezTo>
                    <a:pt x="139" y="223"/>
                    <a:pt x="140" y="229"/>
                    <a:pt x="136" y="229"/>
                  </a:cubicBezTo>
                  <a:cubicBezTo>
                    <a:pt x="125" y="227"/>
                    <a:pt x="122" y="226"/>
                    <a:pt x="116" y="217"/>
                  </a:cubicBezTo>
                  <a:cubicBezTo>
                    <a:pt x="103" y="219"/>
                    <a:pt x="94" y="223"/>
                    <a:pt x="86" y="211"/>
                  </a:cubicBezTo>
                  <a:cubicBezTo>
                    <a:pt x="81" y="212"/>
                    <a:pt x="75" y="211"/>
                    <a:pt x="70" y="213"/>
                  </a:cubicBezTo>
                  <a:cubicBezTo>
                    <a:pt x="68" y="214"/>
                    <a:pt x="69" y="218"/>
                    <a:pt x="68" y="219"/>
                  </a:cubicBezTo>
                  <a:cubicBezTo>
                    <a:pt x="65" y="222"/>
                    <a:pt x="56" y="227"/>
                    <a:pt x="56" y="227"/>
                  </a:cubicBezTo>
                  <a:cubicBezTo>
                    <a:pt x="38" y="221"/>
                    <a:pt x="49" y="223"/>
                    <a:pt x="36" y="219"/>
                  </a:cubicBezTo>
                  <a:cubicBezTo>
                    <a:pt x="25" y="221"/>
                    <a:pt x="21" y="221"/>
                    <a:pt x="12" y="215"/>
                  </a:cubicBezTo>
                  <a:cubicBezTo>
                    <a:pt x="3" y="201"/>
                    <a:pt x="6" y="208"/>
                    <a:pt x="2" y="197"/>
                  </a:cubicBezTo>
                  <a:cubicBezTo>
                    <a:pt x="4" y="176"/>
                    <a:pt x="7" y="154"/>
                    <a:pt x="0" y="133"/>
                  </a:cubicBezTo>
                  <a:cubicBezTo>
                    <a:pt x="2" y="118"/>
                    <a:pt x="13" y="108"/>
                    <a:pt x="18" y="93"/>
                  </a:cubicBezTo>
                  <a:cubicBezTo>
                    <a:pt x="24" y="81"/>
                    <a:pt x="30" y="59"/>
                    <a:pt x="36" y="53"/>
                  </a:cubicBezTo>
                  <a:cubicBezTo>
                    <a:pt x="41" y="46"/>
                    <a:pt x="45" y="53"/>
                    <a:pt x="50" y="51"/>
                  </a:cubicBezTo>
                  <a:cubicBezTo>
                    <a:pt x="55" y="67"/>
                    <a:pt x="65" y="48"/>
                    <a:pt x="68" y="39"/>
                  </a:cubicBezTo>
                  <a:cubicBezTo>
                    <a:pt x="71" y="20"/>
                    <a:pt x="73" y="28"/>
                    <a:pt x="82" y="15"/>
                  </a:cubicBezTo>
                  <a:cubicBezTo>
                    <a:pt x="104" y="17"/>
                    <a:pt x="122" y="19"/>
                    <a:pt x="144" y="17"/>
                  </a:cubicBezTo>
                  <a:cubicBezTo>
                    <a:pt x="146" y="5"/>
                    <a:pt x="146" y="0"/>
                    <a:pt x="158" y="3"/>
                  </a:cubicBezTo>
                  <a:cubicBezTo>
                    <a:pt x="164" y="9"/>
                    <a:pt x="175" y="12"/>
                    <a:pt x="178" y="1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6110288" y="3268663"/>
              <a:ext cx="549275" cy="220662"/>
            </a:xfrm>
            <a:custGeom>
              <a:avLst/>
              <a:gdLst>
                <a:gd name="T0" fmla="*/ 11 w 346"/>
                <a:gd name="T1" fmla="*/ 85 h 139"/>
                <a:gd name="T2" fmla="*/ 19 w 346"/>
                <a:gd name="T3" fmla="*/ 121 h 139"/>
                <a:gd name="T4" fmla="*/ 51 w 346"/>
                <a:gd name="T5" fmla="*/ 123 h 139"/>
                <a:gd name="T6" fmla="*/ 67 w 346"/>
                <a:gd name="T7" fmla="*/ 139 h 139"/>
                <a:gd name="T8" fmla="*/ 91 w 346"/>
                <a:gd name="T9" fmla="*/ 125 h 139"/>
                <a:gd name="T10" fmla="*/ 97 w 346"/>
                <a:gd name="T11" fmla="*/ 129 h 139"/>
                <a:gd name="T12" fmla="*/ 105 w 346"/>
                <a:gd name="T13" fmla="*/ 117 h 139"/>
                <a:gd name="T14" fmla="*/ 119 w 346"/>
                <a:gd name="T15" fmla="*/ 119 h 139"/>
                <a:gd name="T16" fmla="*/ 131 w 346"/>
                <a:gd name="T17" fmla="*/ 127 h 139"/>
                <a:gd name="T18" fmla="*/ 135 w 346"/>
                <a:gd name="T19" fmla="*/ 133 h 139"/>
                <a:gd name="T20" fmla="*/ 141 w 346"/>
                <a:gd name="T21" fmla="*/ 131 h 139"/>
                <a:gd name="T22" fmla="*/ 143 w 346"/>
                <a:gd name="T23" fmla="*/ 125 h 139"/>
                <a:gd name="T24" fmla="*/ 163 w 346"/>
                <a:gd name="T25" fmla="*/ 115 h 139"/>
                <a:gd name="T26" fmla="*/ 171 w 346"/>
                <a:gd name="T27" fmla="*/ 125 h 139"/>
                <a:gd name="T28" fmla="*/ 183 w 346"/>
                <a:gd name="T29" fmla="*/ 117 h 139"/>
                <a:gd name="T30" fmla="*/ 201 w 346"/>
                <a:gd name="T31" fmla="*/ 125 h 139"/>
                <a:gd name="T32" fmla="*/ 219 w 346"/>
                <a:gd name="T33" fmla="*/ 131 h 139"/>
                <a:gd name="T34" fmla="*/ 239 w 346"/>
                <a:gd name="T35" fmla="*/ 121 h 139"/>
                <a:gd name="T36" fmla="*/ 247 w 346"/>
                <a:gd name="T37" fmla="*/ 109 h 139"/>
                <a:gd name="T38" fmla="*/ 279 w 346"/>
                <a:gd name="T39" fmla="*/ 123 h 139"/>
                <a:gd name="T40" fmla="*/ 297 w 346"/>
                <a:gd name="T41" fmla="*/ 131 h 139"/>
                <a:gd name="T42" fmla="*/ 339 w 346"/>
                <a:gd name="T43" fmla="*/ 105 h 139"/>
                <a:gd name="T44" fmla="*/ 321 w 346"/>
                <a:gd name="T45" fmla="*/ 79 h 139"/>
                <a:gd name="T46" fmla="*/ 317 w 346"/>
                <a:gd name="T47" fmla="*/ 65 h 139"/>
                <a:gd name="T48" fmla="*/ 281 w 346"/>
                <a:gd name="T49" fmla="*/ 49 h 139"/>
                <a:gd name="T50" fmla="*/ 263 w 346"/>
                <a:gd name="T51" fmla="*/ 41 h 139"/>
                <a:gd name="T52" fmla="*/ 265 w 346"/>
                <a:gd name="T53" fmla="*/ 19 h 139"/>
                <a:gd name="T54" fmla="*/ 249 w 346"/>
                <a:gd name="T55" fmla="*/ 9 h 139"/>
                <a:gd name="T56" fmla="*/ 227 w 346"/>
                <a:gd name="T57" fmla="*/ 11 h 139"/>
                <a:gd name="T58" fmla="*/ 209 w 346"/>
                <a:gd name="T59" fmla="*/ 21 h 139"/>
                <a:gd name="T60" fmla="*/ 183 w 346"/>
                <a:gd name="T61" fmla="*/ 39 h 139"/>
                <a:gd name="T62" fmla="*/ 123 w 346"/>
                <a:gd name="T63" fmla="*/ 37 h 139"/>
                <a:gd name="T64" fmla="*/ 107 w 346"/>
                <a:gd name="T65" fmla="*/ 23 h 139"/>
                <a:gd name="T66" fmla="*/ 89 w 346"/>
                <a:gd name="T67" fmla="*/ 33 h 139"/>
                <a:gd name="T68" fmla="*/ 53 w 346"/>
                <a:gd name="T69" fmla="*/ 23 h 139"/>
                <a:gd name="T70" fmla="*/ 35 w 346"/>
                <a:gd name="T71" fmla="*/ 27 h 139"/>
                <a:gd name="T72" fmla="*/ 23 w 346"/>
                <a:gd name="T73" fmla="*/ 35 h 139"/>
                <a:gd name="T74" fmla="*/ 13 w 346"/>
                <a:gd name="T75" fmla="*/ 47 h 139"/>
                <a:gd name="T76" fmla="*/ 11 w 346"/>
                <a:gd name="T77" fmla="*/ 85 h 13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46"/>
                <a:gd name="T118" fmla="*/ 0 h 139"/>
                <a:gd name="T119" fmla="*/ 346 w 346"/>
                <a:gd name="T120" fmla="*/ 139 h 13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46" h="139">
                  <a:moveTo>
                    <a:pt x="11" y="85"/>
                  </a:moveTo>
                  <a:cubicBezTo>
                    <a:pt x="9" y="100"/>
                    <a:pt x="0" y="117"/>
                    <a:pt x="19" y="121"/>
                  </a:cubicBezTo>
                  <a:cubicBezTo>
                    <a:pt x="23" y="134"/>
                    <a:pt x="40" y="127"/>
                    <a:pt x="51" y="123"/>
                  </a:cubicBezTo>
                  <a:cubicBezTo>
                    <a:pt x="58" y="128"/>
                    <a:pt x="61" y="133"/>
                    <a:pt x="67" y="139"/>
                  </a:cubicBezTo>
                  <a:cubicBezTo>
                    <a:pt x="81" y="136"/>
                    <a:pt x="80" y="129"/>
                    <a:pt x="91" y="125"/>
                  </a:cubicBezTo>
                  <a:cubicBezTo>
                    <a:pt x="93" y="126"/>
                    <a:pt x="95" y="130"/>
                    <a:pt x="97" y="129"/>
                  </a:cubicBezTo>
                  <a:cubicBezTo>
                    <a:pt x="101" y="127"/>
                    <a:pt x="105" y="117"/>
                    <a:pt x="105" y="117"/>
                  </a:cubicBezTo>
                  <a:cubicBezTo>
                    <a:pt x="110" y="118"/>
                    <a:pt x="115" y="117"/>
                    <a:pt x="119" y="119"/>
                  </a:cubicBezTo>
                  <a:cubicBezTo>
                    <a:pt x="123" y="121"/>
                    <a:pt x="131" y="127"/>
                    <a:pt x="131" y="127"/>
                  </a:cubicBezTo>
                  <a:cubicBezTo>
                    <a:pt x="132" y="129"/>
                    <a:pt x="133" y="132"/>
                    <a:pt x="135" y="133"/>
                  </a:cubicBezTo>
                  <a:cubicBezTo>
                    <a:pt x="137" y="134"/>
                    <a:pt x="140" y="132"/>
                    <a:pt x="141" y="131"/>
                  </a:cubicBezTo>
                  <a:cubicBezTo>
                    <a:pt x="142" y="130"/>
                    <a:pt x="142" y="127"/>
                    <a:pt x="143" y="125"/>
                  </a:cubicBezTo>
                  <a:cubicBezTo>
                    <a:pt x="147" y="120"/>
                    <a:pt x="157" y="117"/>
                    <a:pt x="163" y="115"/>
                  </a:cubicBezTo>
                  <a:cubicBezTo>
                    <a:pt x="164" y="118"/>
                    <a:pt x="165" y="126"/>
                    <a:pt x="171" y="125"/>
                  </a:cubicBezTo>
                  <a:cubicBezTo>
                    <a:pt x="176" y="124"/>
                    <a:pt x="183" y="117"/>
                    <a:pt x="183" y="117"/>
                  </a:cubicBezTo>
                  <a:cubicBezTo>
                    <a:pt x="192" y="123"/>
                    <a:pt x="189" y="128"/>
                    <a:pt x="201" y="125"/>
                  </a:cubicBezTo>
                  <a:cubicBezTo>
                    <a:pt x="220" y="129"/>
                    <a:pt x="207" y="139"/>
                    <a:pt x="219" y="131"/>
                  </a:cubicBezTo>
                  <a:cubicBezTo>
                    <a:pt x="224" y="113"/>
                    <a:pt x="216" y="133"/>
                    <a:pt x="239" y="121"/>
                  </a:cubicBezTo>
                  <a:cubicBezTo>
                    <a:pt x="243" y="119"/>
                    <a:pt x="243" y="112"/>
                    <a:pt x="247" y="109"/>
                  </a:cubicBezTo>
                  <a:cubicBezTo>
                    <a:pt x="259" y="112"/>
                    <a:pt x="268" y="119"/>
                    <a:pt x="279" y="123"/>
                  </a:cubicBezTo>
                  <a:cubicBezTo>
                    <a:pt x="291" y="120"/>
                    <a:pt x="288" y="125"/>
                    <a:pt x="297" y="131"/>
                  </a:cubicBezTo>
                  <a:cubicBezTo>
                    <a:pt x="301" y="110"/>
                    <a:pt x="321" y="107"/>
                    <a:pt x="339" y="105"/>
                  </a:cubicBezTo>
                  <a:cubicBezTo>
                    <a:pt x="336" y="64"/>
                    <a:pt x="346" y="90"/>
                    <a:pt x="321" y="79"/>
                  </a:cubicBezTo>
                  <a:cubicBezTo>
                    <a:pt x="317" y="77"/>
                    <a:pt x="320" y="69"/>
                    <a:pt x="317" y="65"/>
                  </a:cubicBezTo>
                  <a:cubicBezTo>
                    <a:pt x="306" y="49"/>
                    <a:pt x="299" y="51"/>
                    <a:pt x="281" y="49"/>
                  </a:cubicBezTo>
                  <a:cubicBezTo>
                    <a:pt x="274" y="47"/>
                    <a:pt x="270" y="43"/>
                    <a:pt x="263" y="41"/>
                  </a:cubicBezTo>
                  <a:cubicBezTo>
                    <a:pt x="260" y="37"/>
                    <a:pt x="267" y="24"/>
                    <a:pt x="265" y="19"/>
                  </a:cubicBezTo>
                  <a:cubicBezTo>
                    <a:pt x="263" y="14"/>
                    <a:pt x="255" y="10"/>
                    <a:pt x="249" y="9"/>
                  </a:cubicBezTo>
                  <a:cubicBezTo>
                    <a:pt x="246" y="0"/>
                    <a:pt x="241" y="9"/>
                    <a:pt x="227" y="11"/>
                  </a:cubicBezTo>
                  <a:cubicBezTo>
                    <a:pt x="220" y="13"/>
                    <a:pt x="216" y="19"/>
                    <a:pt x="209" y="21"/>
                  </a:cubicBezTo>
                  <a:cubicBezTo>
                    <a:pt x="201" y="33"/>
                    <a:pt x="197" y="37"/>
                    <a:pt x="183" y="39"/>
                  </a:cubicBezTo>
                  <a:cubicBezTo>
                    <a:pt x="163" y="38"/>
                    <a:pt x="143" y="39"/>
                    <a:pt x="123" y="37"/>
                  </a:cubicBezTo>
                  <a:cubicBezTo>
                    <a:pt x="116" y="36"/>
                    <a:pt x="107" y="23"/>
                    <a:pt x="107" y="23"/>
                  </a:cubicBezTo>
                  <a:cubicBezTo>
                    <a:pt x="101" y="27"/>
                    <a:pt x="95" y="29"/>
                    <a:pt x="89" y="33"/>
                  </a:cubicBezTo>
                  <a:cubicBezTo>
                    <a:pt x="49" y="30"/>
                    <a:pt x="74" y="30"/>
                    <a:pt x="53" y="23"/>
                  </a:cubicBezTo>
                  <a:cubicBezTo>
                    <a:pt x="50" y="24"/>
                    <a:pt x="39" y="25"/>
                    <a:pt x="35" y="27"/>
                  </a:cubicBezTo>
                  <a:cubicBezTo>
                    <a:pt x="31" y="29"/>
                    <a:pt x="23" y="35"/>
                    <a:pt x="23" y="35"/>
                  </a:cubicBezTo>
                  <a:cubicBezTo>
                    <a:pt x="20" y="43"/>
                    <a:pt x="23" y="50"/>
                    <a:pt x="13" y="47"/>
                  </a:cubicBezTo>
                  <a:cubicBezTo>
                    <a:pt x="11" y="93"/>
                    <a:pt x="11" y="106"/>
                    <a:pt x="11" y="8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6378575" y="3576638"/>
              <a:ext cx="246063" cy="323850"/>
            </a:xfrm>
            <a:custGeom>
              <a:avLst/>
              <a:gdLst>
                <a:gd name="T0" fmla="*/ 114 w 155"/>
                <a:gd name="T1" fmla="*/ 1 h 204"/>
                <a:gd name="T2" fmla="*/ 94 w 155"/>
                <a:gd name="T3" fmla="*/ 23 h 204"/>
                <a:gd name="T4" fmla="*/ 86 w 155"/>
                <a:gd name="T5" fmla="*/ 49 h 204"/>
                <a:gd name="T6" fmla="*/ 64 w 155"/>
                <a:gd name="T7" fmla="*/ 51 h 204"/>
                <a:gd name="T8" fmla="*/ 42 w 155"/>
                <a:gd name="T9" fmla="*/ 67 h 204"/>
                <a:gd name="T10" fmla="*/ 34 w 155"/>
                <a:gd name="T11" fmla="*/ 65 h 204"/>
                <a:gd name="T12" fmla="*/ 22 w 155"/>
                <a:gd name="T13" fmla="*/ 75 h 204"/>
                <a:gd name="T14" fmla="*/ 12 w 155"/>
                <a:gd name="T15" fmla="*/ 85 h 204"/>
                <a:gd name="T16" fmla="*/ 8 w 155"/>
                <a:gd name="T17" fmla="*/ 97 h 204"/>
                <a:gd name="T18" fmla="*/ 8 w 155"/>
                <a:gd name="T19" fmla="*/ 119 h 204"/>
                <a:gd name="T20" fmla="*/ 0 w 155"/>
                <a:gd name="T21" fmla="*/ 131 h 204"/>
                <a:gd name="T22" fmla="*/ 10 w 155"/>
                <a:gd name="T23" fmla="*/ 149 h 204"/>
                <a:gd name="T24" fmla="*/ 22 w 155"/>
                <a:gd name="T25" fmla="*/ 157 h 204"/>
                <a:gd name="T26" fmla="*/ 38 w 155"/>
                <a:gd name="T27" fmla="*/ 173 h 204"/>
                <a:gd name="T28" fmla="*/ 40 w 155"/>
                <a:gd name="T29" fmla="*/ 187 h 204"/>
                <a:gd name="T30" fmla="*/ 50 w 155"/>
                <a:gd name="T31" fmla="*/ 193 h 204"/>
                <a:gd name="T32" fmla="*/ 68 w 155"/>
                <a:gd name="T33" fmla="*/ 203 h 204"/>
                <a:gd name="T34" fmla="*/ 86 w 155"/>
                <a:gd name="T35" fmla="*/ 197 h 204"/>
                <a:gd name="T36" fmla="*/ 92 w 155"/>
                <a:gd name="T37" fmla="*/ 173 h 204"/>
                <a:gd name="T38" fmla="*/ 82 w 155"/>
                <a:gd name="T39" fmla="*/ 157 h 204"/>
                <a:gd name="T40" fmla="*/ 96 w 155"/>
                <a:gd name="T41" fmla="*/ 143 h 204"/>
                <a:gd name="T42" fmla="*/ 126 w 155"/>
                <a:gd name="T43" fmla="*/ 113 h 204"/>
                <a:gd name="T44" fmla="*/ 128 w 155"/>
                <a:gd name="T45" fmla="*/ 99 h 204"/>
                <a:gd name="T46" fmla="*/ 138 w 155"/>
                <a:gd name="T47" fmla="*/ 83 h 204"/>
                <a:gd name="T48" fmla="*/ 130 w 155"/>
                <a:gd name="T49" fmla="*/ 71 h 204"/>
                <a:gd name="T50" fmla="*/ 132 w 155"/>
                <a:gd name="T51" fmla="*/ 63 h 204"/>
                <a:gd name="T52" fmla="*/ 144 w 155"/>
                <a:gd name="T53" fmla="*/ 59 h 204"/>
                <a:gd name="T54" fmla="*/ 152 w 155"/>
                <a:gd name="T55" fmla="*/ 47 h 204"/>
                <a:gd name="T56" fmla="*/ 140 w 155"/>
                <a:gd name="T57" fmla="*/ 43 h 204"/>
                <a:gd name="T58" fmla="*/ 126 w 155"/>
                <a:gd name="T59" fmla="*/ 27 h 204"/>
                <a:gd name="T60" fmla="*/ 120 w 155"/>
                <a:gd name="T61" fmla="*/ 7 h 204"/>
                <a:gd name="T62" fmla="*/ 114 w 155"/>
                <a:gd name="T63" fmla="*/ 1 h 20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5"/>
                <a:gd name="T97" fmla="*/ 0 h 204"/>
                <a:gd name="T98" fmla="*/ 155 w 155"/>
                <a:gd name="T99" fmla="*/ 204 h 20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5" h="204">
                  <a:moveTo>
                    <a:pt x="114" y="1"/>
                  </a:moveTo>
                  <a:cubicBezTo>
                    <a:pt x="108" y="19"/>
                    <a:pt x="111" y="17"/>
                    <a:pt x="94" y="23"/>
                  </a:cubicBezTo>
                  <a:cubicBezTo>
                    <a:pt x="89" y="30"/>
                    <a:pt x="91" y="44"/>
                    <a:pt x="86" y="49"/>
                  </a:cubicBezTo>
                  <a:cubicBezTo>
                    <a:pt x="81" y="54"/>
                    <a:pt x="71" y="48"/>
                    <a:pt x="64" y="51"/>
                  </a:cubicBezTo>
                  <a:cubicBezTo>
                    <a:pt x="57" y="53"/>
                    <a:pt x="47" y="65"/>
                    <a:pt x="42" y="67"/>
                  </a:cubicBezTo>
                  <a:cubicBezTo>
                    <a:pt x="37" y="69"/>
                    <a:pt x="37" y="64"/>
                    <a:pt x="34" y="65"/>
                  </a:cubicBezTo>
                  <a:cubicBezTo>
                    <a:pt x="31" y="66"/>
                    <a:pt x="26" y="72"/>
                    <a:pt x="22" y="75"/>
                  </a:cubicBezTo>
                  <a:cubicBezTo>
                    <a:pt x="17" y="79"/>
                    <a:pt x="15" y="79"/>
                    <a:pt x="12" y="85"/>
                  </a:cubicBezTo>
                  <a:cubicBezTo>
                    <a:pt x="10" y="89"/>
                    <a:pt x="8" y="97"/>
                    <a:pt x="8" y="97"/>
                  </a:cubicBezTo>
                  <a:cubicBezTo>
                    <a:pt x="9" y="106"/>
                    <a:pt x="12" y="111"/>
                    <a:pt x="8" y="119"/>
                  </a:cubicBezTo>
                  <a:cubicBezTo>
                    <a:pt x="6" y="123"/>
                    <a:pt x="0" y="131"/>
                    <a:pt x="0" y="131"/>
                  </a:cubicBezTo>
                  <a:cubicBezTo>
                    <a:pt x="3" y="136"/>
                    <a:pt x="5" y="145"/>
                    <a:pt x="10" y="149"/>
                  </a:cubicBezTo>
                  <a:cubicBezTo>
                    <a:pt x="14" y="152"/>
                    <a:pt x="22" y="157"/>
                    <a:pt x="22" y="157"/>
                  </a:cubicBezTo>
                  <a:cubicBezTo>
                    <a:pt x="27" y="171"/>
                    <a:pt x="19" y="176"/>
                    <a:pt x="38" y="173"/>
                  </a:cubicBezTo>
                  <a:cubicBezTo>
                    <a:pt x="42" y="178"/>
                    <a:pt x="38" y="184"/>
                    <a:pt x="40" y="187"/>
                  </a:cubicBezTo>
                  <a:cubicBezTo>
                    <a:pt x="42" y="190"/>
                    <a:pt x="45" y="190"/>
                    <a:pt x="50" y="193"/>
                  </a:cubicBezTo>
                  <a:cubicBezTo>
                    <a:pt x="54" y="199"/>
                    <a:pt x="62" y="201"/>
                    <a:pt x="68" y="203"/>
                  </a:cubicBezTo>
                  <a:cubicBezTo>
                    <a:pt x="74" y="204"/>
                    <a:pt x="82" y="202"/>
                    <a:pt x="86" y="197"/>
                  </a:cubicBezTo>
                  <a:cubicBezTo>
                    <a:pt x="90" y="192"/>
                    <a:pt x="93" y="180"/>
                    <a:pt x="92" y="173"/>
                  </a:cubicBezTo>
                  <a:cubicBezTo>
                    <a:pt x="87" y="170"/>
                    <a:pt x="82" y="157"/>
                    <a:pt x="82" y="157"/>
                  </a:cubicBezTo>
                  <a:cubicBezTo>
                    <a:pt x="85" y="148"/>
                    <a:pt x="91" y="151"/>
                    <a:pt x="96" y="143"/>
                  </a:cubicBezTo>
                  <a:cubicBezTo>
                    <a:pt x="101" y="111"/>
                    <a:pt x="97" y="116"/>
                    <a:pt x="126" y="113"/>
                  </a:cubicBezTo>
                  <a:cubicBezTo>
                    <a:pt x="132" y="106"/>
                    <a:pt x="127" y="106"/>
                    <a:pt x="128" y="99"/>
                  </a:cubicBezTo>
                  <a:cubicBezTo>
                    <a:pt x="130" y="94"/>
                    <a:pt x="138" y="88"/>
                    <a:pt x="138" y="83"/>
                  </a:cubicBezTo>
                  <a:cubicBezTo>
                    <a:pt x="138" y="78"/>
                    <a:pt x="131" y="74"/>
                    <a:pt x="130" y="71"/>
                  </a:cubicBezTo>
                  <a:cubicBezTo>
                    <a:pt x="131" y="68"/>
                    <a:pt x="130" y="65"/>
                    <a:pt x="132" y="63"/>
                  </a:cubicBezTo>
                  <a:cubicBezTo>
                    <a:pt x="135" y="60"/>
                    <a:pt x="144" y="59"/>
                    <a:pt x="144" y="59"/>
                  </a:cubicBezTo>
                  <a:cubicBezTo>
                    <a:pt x="147" y="56"/>
                    <a:pt x="155" y="50"/>
                    <a:pt x="152" y="47"/>
                  </a:cubicBezTo>
                  <a:cubicBezTo>
                    <a:pt x="149" y="44"/>
                    <a:pt x="140" y="43"/>
                    <a:pt x="140" y="43"/>
                  </a:cubicBezTo>
                  <a:cubicBezTo>
                    <a:pt x="131" y="29"/>
                    <a:pt x="136" y="34"/>
                    <a:pt x="126" y="27"/>
                  </a:cubicBezTo>
                  <a:cubicBezTo>
                    <a:pt x="124" y="22"/>
                    <a:pt x="124" y="11"/>
                    <a:pt x="120" y="7"/>
                  </a:cubicBezTo>
                  <a:cubicBezTo>
                    <a:pt x="113" y="0"/>
                    <a:pt x="114" y="10"/>
                    <a:pt x="114" y="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6584950" y="3597275"/>
              <a:ext cx="219075" cy="511175"/>
            </a:xfrm>
            <a:custGeom>
              <a:avLst/>
              <a:gdLst>
                <a:gd name="T0" fmla="*/ 0 w 138"/>
                <a:gd name="T1" fmla="*/ 98 h 322"/>
                <a:gd name="T2" fmla="*/ 10 w 138"/>
                <a:gd name="T3" fmla="*/ 120 h 322"/>
                <a:gd name="T4" fmla="*/ 20 w 138"/>
                <a:gd name="T5" fmla="*/ 136 h 322"/>
                <a:gd name="T6" fmla="*/ 18 w 138"/>
                <a:gd name="T7" fmla="*/ 170 h 322"/>
                <a:gd name="T8" fmla="*/ 20 w 138"/>
                <a:gd name="T9" fmla="*/ 182 h 322"/>
                <a:gd name="T10" fmla="*/ 26 w 138"/>
                <a:gd name="T11" fmla="*/ 184 h 322"/>
                <a:gd name="T12" fmla="*/ 38 w 138"/>
                <a:gd name="T13" fmla="*/ 214 h 322"/>
                <a:gd name="T14" fmla="*/ 44 w 138"/>
                <a:gd name="T15" fmla="*/ 242 h 322"/>
                <a:gd name="T16" fmla="*/ 50 w 138"/>
                <a:gd name="T17" fmla="*/ 270 h 322"/>
                <a:gd name="T18" fmla="*/ 60 w 138"/>
                <a:gd name="T19" fmla="*/ 274 h 322"/>
                <a:gd name="T20" fmla="*/ 72 w 138"/>
                <a:gd name="T21" fmla="*/ 298 h 322"/>
                <a:gd name="T22" fmla="*/ 76 w 138"/>
                <a:gd name="T23" fmla="*/ 290 h 322"/>
                <a:gd name="T24" fmla="*/ 94 w 138"/>
                <a:gd name="T25" fmla="*/ 300 h 322"/>
                <a:gd name="T26" fmla="*/ 96 w 138"/>
                <a:gd name="T27" fmla="*/ 306 h 322"/>
                <a:gd name="T28" fmla="*/ 108 w 138"/>
                <a:gd name="T29" fmla="*/ 280 h 322"/>
                <a:gd name="T30" fmla="*/ 120 w 138"/>
                <a:gd name="T31" fmla="*/ 268 h 322"/>
                <a:gd name="T32" fmla="*/ 116 w 138"/>
                <a:gd name="T33" fmla="*/ 248 h 322"/>
                <a:gd name="T34" fmla="*/ 104 w 138"/>
                <a:gd name="T35" fmla="*/ 214 h 322"/>
                <a:gd name="T36" fmla="*/ 108 w 138"/>
                <a:gd name="T37" fmla="*/ 204 h 322"/>
                <a:gd name="T38" fmla="*/ 106 w 138"/>
                <a:gd name="T39" fmla="*/ 182 h 322"/>
                <a:gd name="T40" fmla="*/ 120 w 138"/>
                <a:gd name="T41" fmla="*/ 166 h 322"/>
                <a:gd name="T42" fmla="*/ 134 w 138"/>
                <a:gd name="T43" fmla="*/ 158 h 322"/>
                <a:gd name="T44" fmla="*/ 136 w 138"/>
                <a:gd name="T45" fmla="*/ 122 h 322"/>
                <a:gd name="T46" fmla="*/ 138 w 138"/>
                <a:gd name="T47" fmla="*/ 116 h 322"/>
                <a:gd name="T48" fmla="*/ 134 w 138"/>
                <a:gd name="T49" fmla="*/ 86 h 322"/>
                <a:gd name="T50" fmla="*/ 128 w 138"/>
                <a:gd name="T51" fmla="*/ 56 h 322"/>
                <a:gd name="T52" fmla="*/ 116 w 138"/>
                <a:gd name="T53" fmla="*/ 52 h 322"/>
                <a:gd name="T54" fmla="*/ 116 w 138"/>
                <a:gd name="T55" fmla="*/ 56 h 322"/>
                <a:gd name="T56" fmla="*/ 104 w 138"/>
                <a:gd name="T57" fmla="*/ 46 h 322"/>
                <a:gd name="T58" fmla="*/ 84 w 138"/>
                <a:gd name="T59" fmla="*/ 46 h 322"/>
                <a:gd name="T60" fmla="*/ 82 w 138"/>
                <a:gd name="T61" fmla="*/ 8 h 322"/>
                <a:gd name="T62" fmla="*/ 66 w 138"/>
                <a:gd name="T63" fmla="*/ 0 h 322"/>
                <a:gd name="T64" fmla="*/ 48 w 138"/>
                <a:gd name="T65" fmla="*/ 10 h 322"/>
                <a:gd name="T66" fmla="*/ 34 w 138"/>
                <a:gd name="T67" fmla="*/ 24 h 322"/>
                <a:gd name="T68" fmla="*/ 6 w 138"/>
                <a:gd name="T69" fmla="*/ 46 h 322"/>
                <a:gd name="T70" fmla="*/ 6 w 138"/>
                <a:gd name="T71" fmla="*/ 66 h 322"/>
                <a:gd name="T72" fmla="*/ 0 w 138"/>
                <a:gd name="T73" fmla="*/ 98 h 32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8"/>
                <a:gd name="T112" fmla="*/ 0 h 322"/>
                <a:gd name="T113" fmla="*/ 138 w 138"/>
                <a:gd name="T114" fmla="*/ 322 h 32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8" h="322">
                  <a:moveTo>
                    <a:pt x="0" y="98"/>
                  </a:moveTo>
                  <a:cubicBezTo>
                    <a:pt x="3" y="107"/>
                    <a:pt x="1" y="114"/>
                    <a:pt x="10" y="120"/>
                  </a:cubicBezTo>
                  <a:cubicBezTo>
                    <a:pt x="13" y="128"/>
                    <a:pt x="11" y="133"/>
                    <a:pt x="20" y="136"/>
                  </a:cubicBezTo>
                  <a:cubicBezTo>
                    <a:pt x="18" y="153"/>
                    <a:pt x="8" y="155"/>
                    <a:pt x="18" y="170"/>
                  </a:cubicBezTo>
                  <a:cubicBezTo>
                    <a:pt x="19" y="174"/>
                    <a:pt x="18" y="178"/>
                    <a:pt x="20" y="182"/>
                  </a:cubicBezTo>
                  <a:cubicBezTo>
                    <a:pt x="21" y="184"/>
                    <a:pt x="25" y="182"/>
                    <a:pt x="26" y="184"/>
                  </a:cubicBezTo>
                  <a:cubicBezTo>
                    <a:pt x="32" y="196"/>
                    <a:pt x="26" y="206"/>
                    <a:pt x="38" y="214"/>
                  </a:cubicBezTo>
                  <a:cubicBezTo>
                    <a:pt x="40" y="223"/>
                    <a:pt x="41" y="233"/>
                    <a:pt x="44" y="242"/>
                  </a:cubicBezTo>
                  <a:cubicBezTo>
                    <a:pt x="46" y="250"/>
                    <a:pt x="47" y="265"/>
                    <a:pt x="50" y="270"/>
                  </a:cubicBezTo>
                  <a:cubicBezTo>
                    <a:pt x="53" y="275"/>
                    <a:pt x="56" y="269"/>
                    <a:pt x="60" y="274"/>
                  </a:cubicBezTo>
                  <a:cubicBezTo>
                    <a:pt x="60" y="276"/>
                    <a:pt x="60" y="322"/>
                    <a:pt x="72" y="298"/>
                  </a:cubicBezTo>
                  <a:cubicBezTo>
                    <a:pt x="70" y="293"/>
                    <a:pt x="67" y="290"/>
                    <a:pt x="76" y="290"/>
                  </a:cubicBezTo>
                  <a:cubicBezTo>
                    <a:pt x="83" y="290"/>
                    <a:pt x="94" y="300"/>
                    <a:pt x="94" y="300"/>
                  </a:cubicBezTo>
                  <a:cubicBezTo>
                    <a:pt x="95" y="302"/>
                    <a:pt x="94" y="305"/>
                    <a:pt x="96" y="306"/>
                  </a:cubicBezTo>
                  <a:cubicBezTo>
                    <a:pt x="107" y="309"/>
                    <a:pt x="105" y="285"/>
                    <a:pt x="108" y="280"/>
                  </a:cubicBezTo>
                  <a:cubicBezTo>
                    <a:pt x="111" y="275"/>
                    <a:pt x="120" y="268"/>
                    <a:pt x="120" y="268"/>
                  </a:cubicBezTo>
                  <a:cubicBezTo>
                    <a:pt x="123" y="259"/>
                    <a:pt x="121" y="255"/>
                    <a:pt x="116" y="248"/>
                  </a:cubicBezTo>
                  <a:cubicBezTo>
                    <a:pt x="114" y="236"/>
                    <a:pt x="114" y="221"/>
                    <a:pt x="104" y="214"/>
                  </a:cubicBezTo>
                  <a:cubicBezTo>
                    <a:pt x="100" y="207"/>
                    <a:pt x="97" y="200"/>
                    <a:pt x="108" y="204"/>
                  </a:cubicBezTo>
                  <a:cubicBezTo>
                    <a:pt x="118" y="194"/>
                    <a:pt x="118" y="190"/>
                    <a:pt x="106" y="182"/>
                  </a:cubicBezTo>
                  <a:cubicBezTo>
                    <a:pt x="108" y="175"/>
                    <a:pt x="120" y="166"/>
                    <a:pt x="120" y="166"/>
                  </a:cubicBezTo>
                  <a:cubicBezTo>
                    <a:pt x="123" y="162"/>
                    <a:pt x="132" y="163"/>
                    <a:pt x="134" y="158"/>
                  </a:cubicBezTo>
                  <a:cubicBezTo>
                    <a:pt x="138" y="147"/>
                    <a:pt x="135" y="134"/>
                    <a:pt x="136" y="122"/>
                  </a:cubicBezTo>
                  <a:cubicBezTo>
                    <a:pt x="136" y="120"/>
                    <a:pt x="137" y="118"/>
                    <a:pt x="138" y="116"/>
                  </a:cubicBezTo>
                  <a:cubicBezTo>
                    <a:pt x="136" y="110"/>
                    <a:pt x="136" y="96"/>
                    <a:pt x="134" y="86"/>
                  </a:cubicBezTo>
                  <a:cubicBezTo>
                    <a:pt x="132" y="76"/>
                    <a:pt x="131" y="62"/>
                    <a:pt x="128" y="56"/>
                  </a:cubicBezTo>
                  <a:cubicBezTo>
                    <a:pt x="127" y="52"/>
                    <a:pt x="120" y="54"/>
                    <a:pt x="116" y="52"/>
                  </a:cubicBezTo>
                  <a:cubicBezTo>
                    <a:pt x="113" y="51"/>
                    <a:pt x="118" y="57"/>
                    <a:pt x="116" y="56"/>
                  </a:cubicBezTo>
                  <a:cubicBezTo>
                    <a:pt x="114" y="55"/>
                    <a:pt x="109" y="48"/>
                    <a:pt x="104" y="46"/>
                  </a:cubicBezTo>
                  <a:cubicBezTo>
                    <a:pt x="90" y="51"/>
                    <a:pt x="94" y="52"/>
                    <a:pt x="84" y="46"/>
                  </a:cubicBezTo>
                  <a:cubicBezTo>
                    <a:pt x="80" y="41"/>
                    <a:pt x="85" y="16"/>
                    <a:pt x="82" y="8"/>
                  </a:cubicBezTo>
                  <a:cubicBezTo>
                    <a:pt x="79" y="0"/>
                    <a:pt x="72" y="0"/>
                    <a:pt x="66" y="0"/>
                  </a:cubicBezTo>
                  <a:cubicBezTo>
                    <a:pt x="58" y="1"/>
                    <a:pt x="55" y="6"/>
                    <a:pt x="48" y="10"/>
                  </a:cubicBezTo>
                  <a:cubicBezTo>
                    <a:pt x="42" y="13"/>
                    <a:pt x="40" y="22"/>
                    <a:pt x="34" y="24"/>
                  </a:cubicBezTo>
                  <a:cubicBezTo>
                    <a:pt x="21" y="28"/>
                    <a:pt x="19" y="42"/>
                    <a:pt x="6" y="46"/>
                  </a:cubicBezTo>
                  <a:cubicBezTo>
                    <a:pt x="1" y="60"/>
                    <a:pt x="6" y="43"/>
                    <a:pt x="6" y="66"/>
                  </a:cubicBezTo>
                  <a:cubicBezTo>
                    <a:pt x="6" y="77"/>
                    <a:pt x="0" y="87"/>
                    <a:pt x="0" y="9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2960688" y="4219575"/>
              <a:ext cx="1549400" cy="1239838"/>
            </a:xfrm>
            <a:custGeom>
              <a:avLst/>
              <a:gdLst>
                <a:gd name="T0" fmla="*/ 3 w 976"/>
                <a:gd name="T1" fmla="*/ 226 h 781"/>
                <a:gd name="T2" fmla="*/ 19 w 976"/>
                <a:gd name="T3" fmla="*/ 386 h 781"/>
                <a:gd name="T4" fmla="*/ 57 w 976"/>
                <a:gd name="T5" fmla="*/ 578 h 781"/>
                <a:gd name="T6" fmla="*/ 117 w 976"/>
                <a:gd name="T7" fmla="*/ 756 h 781"/>
                <a:gd name="T8" fmla="*/ 173 w 976"/>
                <a:gd name="T9" fmla="*/ 754 h 781"/>
                <a:gd name="T10" fmla="*/ 187 w 976"/>
                <a:gd name="T11" fmla="*/ 698 h 781"/>
                <a:gd name="T12" fmla="*/ 189 w 976"/>
                <a:gd name="T13" fmla="*/ 646 h 781"/>
                <a:gd name="T14" fmla="*/ 229 w 976"/>
                <a:gd name="T15" fmla="*/ 628 h 781"/>
                <a:gd name="T16" fmla="*/ 281 w 976"/>
                <a:gd name="T17" fmla="*/ 622 h 781"/>
                <a:gd name="T18" fmla="*/ 365 w 976"/>
                <a:gd name="T19" fmla="*/ 546 h 781"/>
                <a:gd name="T20" fmla="*/ 429 w 976"/>
                <a:gd name="T21" fmla="*/ 544 h 781"/>
                <a:gd name="T22" fmla="*/ 487 w 976"/>
                <a:gd name="T23" fmla="*/ 504 h 781"/>
                <a:gd name="T24" fmla="*/ 527 w 976"/>
                <a:gd name="T25" fmla="*/ 452 h 781"/>
                <a:gd name="T26" fmla="*/ 559 w 976"/>
                <a:gd name="T27" fmla="*/ 440 h 781"/>
                <a:gd name="T28" fmla="*/ 609 w 976"/>
                <a:gd name="T29" fmla="*/ 384 h 781"/>
                <a:gd name="T30" fmla="*/ 667 w 976"/>
                <a:gd name="T31" fmla="*/ 292 h 781"/>
                <a:gd name="T32" fmla="*/ 675 w 976"/>
                <a:gd name="T33" fmla="*/ 248 h 781"/>
                <a:gd name="T34" fmla="*/ 725 w 976"/>
                <a:gd name="T35" fmla="*/ 262 h 781"/>
                <a:gd name="T36" fmla="*/ 767 w 976"/>
                <a:gd name="T37" fmla="*/ 292 h 781"/>
                <a:gd name="T38" fmla="*/ 857 w 976"/>
                <a:gd name="T39" fmla="*/ 298 h 781"/>
                <a:gd name="T40" fmla="*/ 871 w 976"/>
                <a:gd name="T41" fmla="*/ 382 h 781"/>
                <a:gd name="T42" fmla="*/ 913 w 976"/>
                <a:gd name="T43" fmla="*/ 332 h 781"/>
                <a:gd name="T44" fmla="*/ 973 w 976"/>
                <a:gd name="T45" fmla="*/ 292 h 781"/>
                <a:gd name="T46" fmla="*/ 923 w 976"/>
                <a:gd name="T47" fmla="*/ 244 h 781"/>
                <a:gd name="T48" fmla="*/ 935 w 976"/>
                <a:gd name="T49" fmla="*/ 180 h 781"/>
                <a:gd name="T50" fmla="*/ 935 w 976"/>
                <a:gd name="T51" fmla="*/ 126 h 781"/>
                <a:gd name="T52" fmla="*/ 919 w 976"/>
                <a:gd name="T53" fmla="*/ 88 h 781"/>
                <a:gd name="T54" fmla="*/ 889 w 976"/>
                <a:gd name="T55" fmla="*/ 24 h 781"/>
                <a:gd name="T56" fmla="*/ 831 w 976"/>
                <a:gd name="T57" fmla="*/ 68 h 781"/>
                <a:gd name="T58" fmla="*/ 803 w 976"/>
                <a:gd name="T59" fmla="*/ 58 h 781"/>
                <a:gd name="T60" fmla="*/ 791 w 976"/>
                <a:gd name="T61" fmla="*/ 14 h 781"/>
                <a:gd name="T62" fmla="*/ 745 w 976"/>
                <a:gd name="T63" fmla="*/ 38 h 781"/>
                <a:gd name="T64" fmla="*/ 665 w 976"/>
                <a:gd name="T65" fmla="*/ 28 h 781"/>
                <a:gd name="T66" fmla="*/ 573 w 976"/>
                <a:gd name="T67" fmla="*/ 42 h 781"/>
                <a:gd name="T68" fmla="*/ 557 w 976"/>
                <a:gd name="T69" fmla="*/ 4 h 781"/>
                <a:gd name="T70" fmla="*/ 493 w 976"/>
                <a:gd name="T71" fmla="*/ 20 h 781"/>
                <a:gd name="T72" fmla="*/ 419 w 976"/>
                <a:gd name="T73" fmla="*/ 86 h 781"/>
                <a:gd name="T74" fmla="*/ 369 w 976"/>
                <a:gd name="T75" fmla="*/ 46 h 781"/>
                <a:gd name="T76" fmla="*/ 317 w 976"/>
                <a:gd name="T77" fmla="*/ 42 h 781"/>
                <a:gd name="T78" fmla="*/ 281 w 976"/>
                <a:gd name="T79" fmla="*/ 16 h 781"/>
                <a:gd name="T80" fmla="*/ 237 w 976"/>
                <a:gd name="T81" fmla="*/ 10 h 781"/>
                <a:gd name="T82" fmla="*/ 161 w 976"/>
                <a:gd name="T83" fmla="*/ 36 h 781"/>
                <a:gd name="T84" fmla="*/ 149 w 976"/>
                <a:gd name="T85" fmla="*/ 98 h 781"/>
                <a:gd name="T86" fmla="*/ 105 w 976"/>
                <a:gd name="T87" fmla="*/ 128 h 781"/>
                <a:gd name="T88" fmla="*/ 31 w 976"/>
                <a:gd name="T89" fmla="*/ 178 h 78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76"/>
                <a:gd name="T136" fmla="*/ 0 h 781"/>
                <a:gd name="T137" fmla="*/ 976 w 976"/>
                <a:gd name="T138" fmla="*/ 781 h 78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76" h="781">
                  <a:moveTo>
                    <a:pt x="25" y="170"/>
                  </a:moveTo>
                  <a:cubicBezTo>
                    <a:pt x="22" y="186"/>
                    <a:pt x="22" y="181"/>
                    <a:pt x="11" y="188"/>
                  </a:cubicBezTo>
                  <a:cubicBezTo>
                    <a:pt x="7" y="200"/>
                    <a:pt x="6" y="213"/>
                    <a:pt x="3" y="226"/>
                  </a:cubicBezTo>
                  <a:cubicBezTo>
                    <a:pt x="4" y="250"/>
                    <a:pt x="1" y="278"/>
                    <a:pt x="9" y="302"/>
                  </a:cubicBezTo>
                  <a:cubicBezTo>
                    <a:pt x="5" y="323"/>
                    <a:pt x="0" y="348"/>
                    <a:pt x="9" y="368"/>
                  </a:cubicBezTo>
                  <a:cubicBezTo>
                    <a:pt x="26" y="406"/>
                    <a:pt x="12" y="365"/>
                    <a:pt x="19" y="386"/>
                  </a:cubicBezTo>
                  <a:cubicBezTo>
                    <a:pt x="21" y="407"/>
                    <a:pt x="20" y="429"/>
                    <a:pt x="35" y="444"/>
                  </a:cubicBezTo>
                  <a:cubicBezTo>
                    <a:pt x="39" y="469"/>
                    <a:pt x="39" y="493"/>
                    <a:pt x="47" y="516"/>
                  </a:cubicBezTo>
                  <a:cubicBezTo>
                    <a:pt x="48" y="533"/>
                    <a:pt x="44" y="565"/>
                    <a:pt x="57" y="578"/>
                  </a:cubicBezTo>
                  <a:cubicBezTo>
                    <a:pt x="69" y="613"/>
                    <a:pt x="57" y="576"/>
                    <a:pt x="61" y="674"/>
                  </a:cubicBezTo>
                  <a:cubicBezTo>
                    <a:pt x="61" y="686"/>
                    <a:pt x="75" y="697"/>
                    <a:pt x="81" y="706"/>
                  </a:cubicBezTo>
                  <a:cubicBezTo>
                    <a:pt x="83" y="727"/>
                    <a:pt x="96" y="749"/>
                    <a:pt x="117" y="756"/>
                  </a:cubicBezTo>
                  <a:cubicBezTo>
                    <a:pt x="105" y="764"/>
                    <a:pt x="119" y="761"/>
                    <a:pt x="127" y="766"/>
                  </a:cubicBezTo>
                  <a:cubicBezTo>
                    <a:pt x="134" y="777"/>
                    <a:pt x="161" y="781"/>
                    <a:pt x="155" y="764"/>
                  </a:cubicBezTo>
                  <a:cubicBezTo>
                    <a:pt x="160" y="744"/>
                    <a:pt x="151" y="769"/>
                    <a:pt x="173" y="754"/>
                  </a:cubicBezTo>
                  <a:cubicBezTo>
                    <a:pt x="178" y="750"/>
                    <a:pt x="179" y="736"/>
                    <a:pt x="179" y="736"/>
                  </a:cubicBezTo>
                  <a:cubicBezTo>
                    <a:pt x="177" y="719"/>
                    <a:pt x="177" y="723"/>
                    <a:pt x="183" y="710"/>
                  </a:cubicBezTo>
                  <a:cubicBezTo>
                    <a:pt x="185" y="706"/>
                    <a:pt x="187" y="698"/>
                    <a:pt x="187" y="698"/>
                  </a:cubicBezTo>
                  <a:cubicBezTo>
                    <a:pt x="183" y="687"/>
                    <a:pt x="178" y="686"/>
                    <a:pt x="169" y="680"/>
                  </a:cubicBezTo>
                  <a:cubicBezTo>
                    <a:pt x="164" y="672"/>
                    <a:pt x="163" y="667"/>
                    <a:pt x="173" y="664"/>
                  </a:cubicBezTo>
                  <a:cubicBezTo>
                    <a:pt x="160" y="644"/>
                    <a:pt x="170" y="652"/>
                    <a:pt x="189" y="646"/>
                  </a:cubicBezTo>
                  <a:cubicBezTo>
                    <a:pt x="201" y="634"/>
                    <a:pt x="200" y="641"/>
                    <a:pt x="211" y="648"/>
                  </a:cubicBezTo>
                  <a:cubicBezTo>
                    <a:pt x="220" y="646"/>
                    <a:pt x="221" y="648"/>
                    <a:pt x="225" y="640"/>
                  </a:cubicBezTo>
                  <a:cubicBezTo>
                    <a:pt x="227" y="636"/>
                    <a:pt x="225" y="629"/>
                    <a:pt x="229" y="628"/>
                  </a:cubicBezTo>
                  <a:cubicBezTo>
                    <a:pt x="239" y="625"/>
                    <a:pt x="233" y="626"/>
                    <a:pt x="247" y="624"/>
                  </a:cubicBezTo>
                  <a:cubicBezTo>
                    <a:pt x="252" y="617"/>
                    <a:pt x="256" y="607"/>
                    <a:pt x="263" y="602"/>
                  </a:cubicBezTo>
                  <a:cubicBezTo>
                    <a:pt x="274" y="605"/>
                    <a:pt x="278" y="612"/>
                    <a:pt x="281" y="622"/>
                  </a:cubicBezTo>
                  <a:cubicBezTo>
                    <a:pt x="298" y="597"/>
                    <a:pt x="268" y="609"/>
                    <a:pt x="331" y="606"/>
                  </a:cubicBezTo>
                  <a:cubicBezTo>
                    <a:pt x="350" y="601"/>
                    <a:pt x="345" y="573"/>
                    <a:pt x="335" y="558"/>
                  </a:cubicBezTo>
                  <a:cubicBezTo>
                    <a:pt x="338" y="538"/>
                    <a:pt x="343" y="544"/>
                    <a:pt x="365" y="546"/>
                  </a:cubicBezTo>
                  <a:cubicBezTo>
                    <a:pt x="368" y="554"/>
                    <a:pt x="369" y="557"/>
                    <a:pt x="377" y="560"/>
                  </a:cubicBezTo>
                  <a:cubicBezTo>
                    <a:pt x="399" y="556"/>
                    <a:pt x="381" y="551"/>
                    <a:pt x="407" y="554"/>
                  </a:cubicBezTo>
                  <a:cubicBezTo>
                    <a:pt x="419" y="562"/>
                    <a:pt x="432" y="560"/>
                    <a:pt x="429" y="544"/>
                  </a:cubicBezTo>
                  <a:cubicBezTo>
                    <a:pt x="431" y="532"/>
                    <a:pt x="431" y="529"/>
                    <a:pt x="441" y="522"/>
                  </a:cubicBezTo>
                  <a:cubicBezTo>
                    <a:pt x="444" y="514"/>
                    <a:pt x="446" y="511"/>
                    <a:pt x="455" y="514"/>
                  </a:cubicBezTo>
                  <a:cubicBezTo>
                    <a:pt x="467" y="510"/>
                    <a:pt x="479" y="516"/>
                    <a:pt x="487" y="504"/>
                  </a:cubicBezTo>
                  <a:cubicBezTo>
                    <a:pt x="493" y="499"/>
                    <a:pt x="497" y="494"/>
                    <a:pt x="499" y="486"/>
                  </a:cubicBezTo>
                  <a:cubicBezTo>
                    <a:pt x="501" y="478"/>
                    <a:pt x="494" y="460"/>
                    <a:pt x="499" y="454"/>
                  </a:cubicBezTo>
                  <a:cubicBezTo>
                    <a:pt x="508" y="452"/>
                    <a:pt x="518" y="453"/>
                    <a:pt x="527" y="452"/>
                  </a:cubicBezTo>
                  <a:cubicBezTo>
                    <a:pt x="535" y="447"/>
                    <a:pt x="536" y="445"/>
                    <a:pt x="533" y="436"/>
                  </a:cubicBezTo>
                  <a:cubicBezTo>
                    <a:pt x="537" y="434"/>
                    <a:pt x="547" y="423"/>
                    <a:pt x="551" y="424"/>
                  </a:cubicBezTo>
                  <a:cubicBezTo>
                    <a:pt x="555" y="425"/>
                    <a:pt x="553" y="441"/>
                    <a:pt x="559" y="440"/>
                  </a:cubicBezTo>
                  <a:cubicBezTo>
                    <a:pt x="563" y="422"/>
                    <a:pt x="561" y="424"/>
                    <a:pt x="589" y="416"/>
                  </a:cubicBezTo>
                  <a:cubicBezTo>
                    <a:pt x="595" y="414"/>
                    <a:pt x="596" y="407"/>
                    <a:pt x="599" y="402"/>
                  </a:cubicBezTo>
                  <a:cubicBezTo>
                    <a:pt x="602" y="388"/>
                    <a:pt x="605" y="395"/>
                    <a:pt x="609" y="384"/>
                  </a:cubicBezTo>
                  <a:cubicBezTo>
                    <a:pt x="607" y="364"/>
                    <a:pt x="602" y="337"/>
                    <a:pt x="617" y="322"/>
                  </a:cubicBezTo>
                  <a:cubicBezTo>
                    <a:pt x="651" y="325"/>
                    <a:pt x="639" y="322"/>
                    <a:pt x="651" y="298"/>
                  </a:cubicBezTo>
                  <a:cubicBezTo>
                    <a:pt x="659" y="301"/>
                    <a:pt x="664" y="301"/>
                    <a:pt x="667" y="292"/>
                  </a:cubicBezTo>
                  <a:cubicBezTo>
                    <a:pt x="666" y="278"/>
                    <a:pt x="658" y="263"/>
                    <a:pt x="671" y="254"/>
                  </a:cubicBezTo>
                  <a:cubicBezTo>
                    <a:pt x="670" y="248"/>
                    <a:pt x="668" y="242"/>
                    <a:pt x="669" y="236"/>
                  </a:cubicBezTo>
                  <a:cubicBezTo>
                    <a:pt x="671" y="226"/>
                    <a:pt x="673" y="247"/>
                    <a:pt x="675" y="248"/>
                  </a:cubicBezTo>
                  <a:cubicBezTo>
                    <a:pt x="678" y="250"/>
                    <a:pt x="687" y="252"/>
                    <a:pt x="687" y="252"/>
                  </a:cubicBezTo>
                  <a:cubicBezTo>
                    <a:pt x="700" y="249"/>
                    <a:pt x="704" y="247"/>
                    <a:pt x="715" y="254"/>
                  </a:cubicBezTo>
                  <a:cubicBezTo>
                    <a:pt x="717" y="258"/>
                    <a:pt x="723" y="258"/>
                    <a:pt x="725" y="262"/>
                  </a:cubicBezTo>
                  <a:cubicBezTo>
                    <a:pt x="727" y="266"/>
                    <a:pt x="725" y="270"/>
                    <a:pt x="727" y="274"/>
                  </a:cubicBezTo>
                  <a:cubicBezTo>
                    <a:pt x="729" y="279"/>
                    <a:pt x="742" y="283"/>
                    <a:pt x="747" y="286"/>
                  </a:cubicBezTo>
                  <a:cubicBezTo>
                    <a:pt x="753" y="295"/>
                    <a:pt x="756" y="294"/>
                    <a:pt x="767" y="292"/>
                  </a:cubicBezTo>
                  <a:cubicBezTo>
                    <a:pt x="778" y="281"/>
                    <a:pt x="784" y="286"/>
                    <a:pt x="799" y="288"/>
                  </a:cubicBezTo>
                  <a:cubicBezTo>
                    <a:pt x="822" y="285"/>
                    <a:pt x="816" y="280"/>
                    <a:pt x="841" y="282"/>
                  </a:cubicBezTo>
                  <a:cubicBezTo>
                    <a:pt x="852" y="285"/>
                    <a:pt x="852" y="289"/>
                    <a:pt x="857" y="298"/>
                  </a:cubicBezTo>
                  <a:cubicBezTo>
                    <a:pt x="859" y="302"/>
                    <a:pt x="865" y="310"/>
                    <a:pt x="865" y="310"/>
                  </a:cubicBezTo>
                  <a:cubicBezTo>
                    <a:pt x="864" y="322"/>
                    <a:pt x="853" y="356"/>
                    <a:pt x="871" y="360"/>
                  </a:cubicBezTo>
                  <a:cubicBezTo>
                    <a:pt x="872" y="371"/>
                    <a:pt x="869" y="375"/>
                    <a:pt x="871" y="382"/>
                  </a:cubicBezTo>
                  <a:cubicBezTo>
                    <a:pt x="872" y="387"/>
                    <a:pt x="874" y="390"/>
                    <a:pt x="879" y="390"/>
                  </a:cubicBezTo>
                  <a:cubicBezTo>
                    <a:pt x="889" y="387"/>
                    <a:pt x="896" y="392"/>
                    <a:pt x="899" y="382"/>
                  </a:cubicBezTo>
                  <a:cubicBezTo>
                    <a:pt x="900" y="369"/>
                    <a:pt x="895" y="338"/>
                    <a:pt x="913" y="332"/>
                  </a:cubicBezTo>
                  <a:cubicBezTo>
                    <a:pt x="922" y="319"/>
                    <a:pt x="927" y="318"/>
                    <a:pt x="943" y="316"/>
                  </a:cubicBezTo>
                  <a:cubicBezTo>
                    <a:pt x="952" y="311"/>
                    <a:pt x="960" y="311"/>
                    <a:pt x="967" y="304"/>
                  </a:cubicBezTo>
                  <a:cubicBezTo>
                    <a:pt x="968" y="300"/>
                    <a:pt x="976" y="295"/>
                    <a:pt x="973" y="292"/>
                  </a:cubicBezTo>
                  <a:cubicBezTo>
                    <a:pt x="970" y="289"/>
                    <a:pt x="961" y="288"/>
                    <a:pt x="961" y="288"/>
                  </a:cubicBezTo>
                  <a:cubicBezTo>
                    <a:pt x="953" y="280"/>
                    <a:pt x="948" y="272"/>
                    <a:pt x="939" y="266"/>
                  </a:cubicBezTo>
                  <a:cubicBezTo>
                    <a:pt x="934" y="259"/>
                    <a:pt x="930" y="249"/>
                    <a:pt x="923" y="244"/>
                  </a:cubicBezTo>
                  <a:cubicBezTo>
                    <a:pt x="920" y="235"/>
                    <a:pt x="922" y="230"/>
                    <a:pt x="927" y="222"/>
                  </a:cubicBezTo>
                  <a:cubicBezTo>
                    <a:pt x="925" y="208"/>
                    <a:pt x="923" y="206"/>
                    <a:pt x="919" y="194"/>
                  </a:cubicBezTo>
                  <a:cubicBezTo>
                    <a:pt x="928" y="191"/>
                    <a:pt x="931" y="189"/>
                    <a:pt x="935" y="180"/>
                  </a:cubicBezTo>
                  <a:cubicBezTo>
                    <a:pt x="931" y="147"/>
                    <a:pt x="934" y="177"/>
                    <a:pt x="923" y="160"/>
                  </a:cubicBezTo>
                  <a:cubicBezTo>
                    <a:pt x="928" y="139"/>
                    <a:pt x="923" y="165"/>
                    <a:pt x="923" y="144"/>
                  </a:cubicBezTo>
                  <a:cubicBezTo>
                    <a:pt x="923" y="137"/>
                    <a:pt x="931" y="131"/>
                    <a:pt x="935" y="126"/>
                  </a:cubicBezTo>
                  <a:cubicBezTo>
                    <a:pt x="928" y="115"/>
                    <a:pt x="925" y="128"/>
                    <a:pt x="921" y="116"/>
                  </a:cubicBezTo>
                  <a:cubicBezTo>
                    <a:pt x="918" y="111"/>
                    <a:pt x="935" y="101"/>
                    <a:pt x="935" y="96"/>
                  </a:cubicBezTo>
                  <a:cubicBezTo>
                    <a:pt x="935" y="91"/>
                    <a:pt x="922" y="95"/>
                    <a:pt x="919" y="88"/>
                  </a:cubicBezTo>
                  <a:cubicBezTo>
                    <a:pt x="922" y="74"/>
                    <a:pt x="926" y="67"/>
                    <a:pt x="915" y="56"/>
                  </a:cubicBezTo>
                  <a:cubicBezTo>
                    <a:pt x="912" y="47"/>
                    <a:pt x="906" y="40"/>
                    <a:pt x="901" y="32"/>
                  </a:cubicBezTo>
                  <a:cubicBezTo>
                    <a:pt x="898" y="28"/>
                    <a:pt x="889" y="24"/>
                    <a:pt x="889" y="24"/>
                  </a:cubicBezTo>
                  <a:cubicBezTo>
                    <a:pt x="875" y="46"/>
                    <a:pt x="882" y="42"/>
                    <a:pt x="853" y="44"/>
                  </a:cubicBezTo>
                  <a:cubicBezTo>
                    <a:pt x="842" y="51"/>
                    <a:pt x="848" y="46"/>
                    <a:pt x="843" y="64"/>
                  </a:cubicBezTo>
                  <a:cubicBezTo>
                    <a:pt x="842" y="68"/>
                    <a:pt x="831" y="68"/>
                    <a:pt x="831" y="68"/>
                  </a:cubicBezTo>
                  <a:cubicBezTo>
                    <a:pt x="829" y="71"/>
                    <a:pt x="832" y="76"/>
                    <a:pt x="829" y="78"/>
                  </a:cubicBezTo>
                  <a:cubicBezTo>
                    <a:pt x="826" y="80"/>
                    <a:pt x="815" y="83"/>
                    <a:pt x="811" y="80"/>
                  </a:cubicBezTo>
                  <a:cubicBezTo>
                    <a:pt x="808" y="79"/>
                    <a:pt x="804" y="61"/>
                    <a:pt x="803" y="58"/>
                  </a:cubicBezTo>
                  <a:cubicBezTo>
                    <a:pt x="801" y="54"/>
                    <a:pt x="797" y="50"/>
                    <a:pt x="797" y="50"/>
                  </a:cubicBezTo>
                  <a:cubicBezTo>
                    <a:pt x="797" y="49"/>
                    <a:pt x="806" y="33"/>
                    <a:pt x="799" y="28"/>
                  </a:cubicBezTo>
                  <a:cubicBezTo>
                    <a:pt x="798" y="24"/>
                    <a:pt x="794" y="16"/>
                    <a:pt x="791" y="14"/>
                  </a:cubicBezTo>
                  <a:cubicBezTo>
                    <a:pt x="788" y="12"/>
                    <a:pt x="786" y="17"/>
                    <a:pt x="779" y="18"/>
                  </a:cubicBezTo>
                  <a:cubicBezTo>
                    <a:pt x="773" y="20"/>
                    <a:pt x="747" y="18"/>
                    <a:pt x="747" y="18"/>
                  </a:cubicBezTo>
                  <a:cubicBezTo>
                    <a:pt x="742" y="23"/>
                    <a:pt x="750" y="33"/>
                    <a:pt x="745" y="38"/>
                  </a:cubicBezTo>
                  <a:cubicBezTo>
                    <a:pt x="741" y="41"/>
                    <a:pt x="733" y="46"/>
                    <a:pt x="733" y="46"/>
                  </a:cubicBezTo>
                  <a:cubicBezTo>
                    <a:pt x="711" y="40"/>
                    <a:pt x="711" y="38"/>
                    <a:pt x="681" y="36"/>
                  </a:cubicBezTo>
                  <a:cubicBezTo>
                    <a:pt x="672" y="30"/>
                    <a:pt x="677" y="25"/>
                    <a:pt x="665" y="28"/>
                  </a:cubicBezTo>
                  <a:cubicBezTo>
                    <a:pt x="655" y="35"/>
                    <a:pt x="645" y="43"/>
                    <a:pt x="633" y="46"/>
                  </a:cubicBezTo>
                  <a:cubicBezTo>
                    <a:pt x="617" y="56"/>
                    <a:pt x="611" y="53"/>
                    <a:pt x="593" y="48"/>
                  </a:cubicBezTo>
                  <a:cubicBezTo>
                    <a:pt x="586" y="46"/>
                    <a:pt x="573" y="42"/>
                    <a:pt x="573" y="42"/>
                  </a:cubicBezTo>
                  <a:cubicBezTo>
                    <a:pt x="570" y="37"/>
                    <a:pt x="566" y="2"/>
                    <a:pt x="571" y="26"/>
                  </a:cubicBezTo>
                  <a:cubicBezTo>
                    <a:pt x="579" y="23"/>
                    <a:pt x="582" y="19"/>
                    <a:pt x="575" y="12"/>
                  </a:cubicBezTo>
                  <a:cubicBezTo>
                    <a:pt x="570" y="7"/>
                    <a:pt x="557" y="4"/>
                    <a:pt x="557" y="4"/>
                  </a:cubicBezTo>
                  <a:cubicBezTo>
                    <a:pt x="546" y="12"/>
                    <a:pt x="540" y="10"/>
                    <a:pt x="525" y="12"/>
                  </a:cubicBezTo>
                  <a:cubicBezTo>
                    <a:pt x="517" y="17"/>
                    <a:pt x="516" y="25"/>
                    <a:pt x="507" y="28"/>
                  </a:cubicBezTo>
                  <a:cubicBezTo>
                    <a:pt x="499" y="22"/>
                    <a:pt x="502" y="14"/>
                    <a:pt x="493" y="20"/>
                  </a:cubicBezTo>
                  <a:cubicBezTo>
                    <a:pt x="484" y="33"/>
                    <a:pt x="489" y="23"/>
                    <a:pt x="485" y="52"/>
                  </a:cubicBezTo>
                  <a:cubicBezTo>
                    <a:pt x="482" y="73"/>
                    <a:pt x="462" y="78"/>
                    <a:pt x="445" y="80"/>
                  </a:cubicBezTo>
                  <a:cubicBezTo>
                    <a:pt x="431" y="83"/>
                    <a:pt x="435" y="89"/>
                    <a:pt x="419" y="86"/>
                  </a:cubicBezTo>
                  <a:cubicBezTo>
                    <a:pt x="415" y="78"/>
                    <a:pt x="410" y="75"/>
                    <a:pt x="413" y="66"/>
                  </a:cubicBezTo>
                  <a:cubicBezTo>
                    <a:pt x="410" y="38"/>
                    <a:pt x="405" y="51"/>
                    <a:pt x="375" y="48"/>
                  </a:cubicBezTo>
                  <a:cubicBezTo>
                    <a:pt x="373" y="47"/>
                    <a:pt x="371" y="47"/>
                    <a:pt x="369" y="46"/>
                  </a:cubicBezTo>
                  <a:cubicBezTo>
                    <a:pt x="367" y="44"/>
                    <a:pt x="367" y="41"/>
                    <a:pt x="365" y="40"/>
                  </a:cubicBezTo>
                  <a:cubicBezTo>
                    <a:pt x="361" y="38"/>
                    <a:pt x="351" y="40"/>
                    <a:pt x="351" y="40"/>
                  </a:cubicBezTo>
                  <a:cubicBezTo>
                    <a:pt x="332" y="52"/>
                    <a:pt x="346" y="44"/>
                    <a:pt x="317" y="42"/>
                  </a:cubicBezTo>
                  <a:cubicBezTo>
                    <a:pt x="307" y="36"/>
                    <a:pt x="313" y="39"/>
                    <a:pt x="299" y="34"/>
                  </a:cubicBezTo>
                  <a:cubicBezTo>
                    <a:pt x="297" y="33"/>
                    <a:pt x="293" y="32"/>
                    <a:pt x="293" y="32"/>
                  </a:cubicBezTo>
                  <a:cubicBezTo>
                    <a:pt x="291" y="26"/>
                    <a:pt x="286" y="20"/>
                    <a:pt x="281" y="16"/>
                  </a:cubicBezTo>
                  <a:cubicBezTo>
                    <a:pt x="276" y="11"/>
                    <a:pt x="263" y="4"/>
                    <a:pt x="263" y="4"/>
                  </a:cubicBezTo>
                  <a:cubicBezTo>
                    <a:pt x="259" y="5"/>
                    <a:pt x="255" y="7"/>
                    <a:pt x="251" y="8"/>
                  </a:cubicBezTo>
                  <a:cubicBezTo>
                    <a:pt x="245" y="10"/>
                    <a:pt x="229" y="0"/>
                    <a:pt x="237" y="10"/>
                  </a:cubicBezTo>
                  <a:cubicBezTo>
                    <a:pt x="228" y="13"/>
                    <a:pt x="226" y="11"/>
                    <a:pt x="219" y="18"/>
                  </a:cubicBezTo>
                  <a:cubicBezTo>
                    <a:pt x="213" y="24"/>
                    <a:pt x="201" y="25"/>
                    <a:pt x="193" y="26"/>
                  </a:cubicBezTo>
                  <a:cubicBezTo>
                    <a:pt x="148" y="21"/>
                    <a:pt x="185" y="28"/>
                    <a:pt x="161" y="36"/>
                  </a:cubicBezTo>
                  <a:cubicBezTo>
                    <a:pt x="152" y="50"/>
                    <a:pt x="139" y="53"/>
                    <a:pt x="125" y="58"/>
                  </a:cubicBezTo>
                  <a:cubicBezTo>
                    <a:pt x="130" y="74"/>
                    <a:pt x="129" y="68"/>
                    <a:pt x="141" y="76"/>
                  </a:cubicBezTo>
                  <a:cubicBezTo>
                    <a:pt x="144" y="84"/>
                    <a:pt x="144" y="91"/>
                    <a:pt x="149" y="98"/>
                  </a:cubicBezTo>
                  <a:cubicBezTo>
                    <a:pt x="146" y="139"/>
                    <a:pt x="152" y="118"/>
                    <a:pt x="131" y="132"/>
                  </a:cubicBezTo>
                  <a:cubicBezTo>
                    <a:pt x="113" y="129"/>
                    <a:pt x="129" y="138"/>
                    <a:pt x="107" y="128"/>
                  </a:cubicBezTo>
                  <a:cubicBezTo>
                    <a:pt x="96" y="135"/>
                    <a:pt x="88" y="125"/>
                    <a:pt x="105" y="128"/>
                  </a:cubicBezTo>
                  <a:cubicBezTo>
                    <a:pt x="109" y="139"/>
                    <a:pt x="105" y="156"/>
                    <a:pt x="93" y="160"/>
                  </a:cubicBezTo>
                  <a:cubicBezTo>
                    <a:pt x="88" y="175"/>
                    <a:pt x="80" y="181"/>
                    <a:pt x="65" y="186"/>
                  </a:cubicBezTo>
                  <a:cubicBezTo>
                    <a:pt x="44" y="184"/>
                    <a:pt x="46" y="183"/>
                    <a:pt x="31" y="178"/>
                  </a:cubicBezTo>
                  <a:cubicBezTo>
                    <a:pt x="26" y="185"/>
                    <a:pt x="29" y="183"/>
                    <a:pt x="23" y="186"/>
                  </a:cubicBezTo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3092450" y="5368925"/>
              <a:ext cx="136525" cy="292100"/>
            </a:xfrm>
            <a:custGeom>
              <a:avLst/>
              <a:gdLst>
                <a:gd name="T0" fmla="*/ 0 w 86"/>
                <a:gd name="T1" fmla="*/ 0 h 184"/>
                <a:gd name="T2" fmla="*/ 14 w 86"/>
                <a:gd name="T3" fmla="*/ 44 h 184"/>
                <a:gd name="T4" fmla="*/ 30 w 86"/>
                <a:gd name="T5" fmla="*/ 84 h 184"/>
                <a:gd name="T6" fmla="*/ 42 w 86"/>
                <a:gd name="T7" fmla="*/ 128 h 184"/>
                <a:gd name="T8" fmla="*/ 58 w 86"/>
                <a:gd name="T9" fmla="*/ 142 h 184"/>
                <a:gd name="T10" fmla="*/ 76 w 86"/>
                <a:gd name="T11" fmla="*/ 170 h 184"/>
                <a:gd name="T12" fmla="*/ 74 w 86"/>
                <a:gd name="T13" fmla="*/ 152 h 184"/>
                <a:gd name="T14" fmla="*/ 82 w 86"/>
                <a:gd name="T15" fmla="*/ 132 h 184"/>
                <a:gd name="T16" fmla="*/ 86 w 86"/>
                <a:gd name="T17" fmla="*/ 94 h 184"/>
                <a:gd name="T18" fmla="*/ 76 w 86"/>
                <a:gd name="T19" fmla="*/ 78 h 184"/>
                <a:gd name="T20" fmla="*/ 82 w 86"/>
                <a:gd name="T21" fmla="*/ 56 h 184"/>
                <a:gd name="T22" fmla="*/ 72 w 86"/>
                <a:gd name="T23" fmla="*/ 56 h 184"/>
                <a:gd name="T24" fmla="*/ 40 w 86"/>
                <a:gd name="T25" fmla="*/ 42 h 184"/>
                <a:gd name="T26" fmla="*/ 36 w 86"/>
                <a:gd name="T27" fmla="*/ 36 h 184"/>
                <a:gd name="T28" fmla="*/ 30 w 86"/>
                <a:gd name="T29" fmla="*/ 38 h 184"/>
                <a:gd name="T30" fmla="*/ 28 w 86"/>
                <a:gd name="T31" fmla="*/ 32 h 184"/>
                <a:gd name="T32" fmla="*/ 22 w 86"/>
                <a:gd name="T33" fmla="*/ 30 h 184"/>
                <a:gd name="T34" fmla="*/ 0 w 86"/>
                <a:gd name="T35" fmla="*/ 0 h 18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6"/>
                <a:gd name="T55" fmla="*/ 0 h 184"/>
                <a:gd name="T56" fmla="*/ 86 w 86"/>
                <a:gd name="T57" fmla="*/ 184 h 18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6" h="184">
                  <a:moveTo>
                    <a:pt x="0" y="0"/>
                  </a:moveTo>
                  <a:cubicBezTo>
                    <a:pt x="2" y="10"/>
                    <a:pt x="11" y="35"/>
                    <a:pt x="14" y="44"/>
                  </a:cubicBezTo>
                  <a:cubicBezTo>
                    <a:pt x="16" y="65"/>
                    <a:pt x="19" y="68"/>
                    <a:pt x="30" y="84"/>
                  </a:cubicBezTo>
                  <a:cubicBezTo>
                    <a:pt x="34" y="99"/>
                    <a:pt x="35" y="114"/>
                    <a:pt x="42" y="128"/>
                  </a:cubicBezTo>
                  <a:cubicBezTo>
                    <a:pt x="45" y="134"/>
                    <a:pt x="58" y="142"/>
                    <a:pt x="58" y="142"/>
                  </a:cubicBezTo>
                  <a:cubicBezTo>
                    <a:pt x="64" y="152"/>
                    <a:pt x="67" y="164"/>
                    <a:pt x="76" y="170"/>
                  </a:cubicBezTo>
                  <a:cubicBezTo>
                    <a:pt x="81" y="184"/>
                    <a:pt x="78" y="158"/>
                    <a:pt x="74" y="152"/>
                  </a:cubicBezTo>
                  <a:cubicBezTo>
                    <a:pt x="76" y="145"/>
                    <a:pt x="78" y="139"/>
                    <a:pt x="82" y="132"/>
                  </a:cubicBezTo>
                  <a:cubicBezTo>
                    <a:pt x="80" y="119"/>
                    <a:pt x="78" y="106"/>
                    <a:pt x="86" y="94"/>
                  </a:cubicBezTo>
                  <a:cubicBezTo>
                    <a:pt x="83" y="83"/>
                    <a:pt x="79" y="88"/>
                    <a:pt x="76" y="78"/>
                  </a:cubicBezTo>
                  <a:cubicBezTo>
                    <a:pt x="77" y="71"/>
                    <a:pt x="82" y="56"/>
                    <a:pt x="82" y="56"/>
                  </a:cubicBezTo>
                  <a:cubicBezTo>
                    <a:pt x="79" y="46"/>
                    <a:pt x="75" y="41"/>
                    <a:pt x="72" y="56"/>
                  </a:cubicBezTo>
                  <a:cubicBezTo>
                    <a:pt x="52" y="53"/>
                    <a:pt x="54" y="52"/>
                    <a:pt x="40" y="42"/>
                  </a:cubicBezTo>
                  <a:cubicBezTo>
                    <a:pt x="38" y="48"/>
                    <a:pt x="38" y="37"/>
                    <a:pt x="36" y="36"/>
                  </a:cubicBezTo>
                  <a:cubicBezTo>
                    <a:pt x="34" y="35"/>
                    <a:pt x="32" y="39"/>
                    <a:pt x="30" y="38"/>
                  </a:cubicBezTo>
                  <a:cubicBezTo>
                    <a:pt x="28" y="37"/>
                    <a:pt x="29" y="33"/>
                    <a:pt x="28" y="32"/>
                  </a:cubicBezTo>
                  <a:cubicBezTo>
                    <a:pt x="27" y="31"/>
                    <a:pt x="24" y="31"/>
                    <a:pt x="22" y="30"/>
                  </a:cubicBezTo>
                  <a:cubicBezTo>
                    <a:pt x="16" y="24"/>
                    <a:pt x="7" y="3"/>
                    <a:pt x="0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3197225" y="4879975"/>
              <a:ext cx="847725" cy="1384300"/>
            </a:xfrm>
            <a:custGeom>
              <a:avLst/>
              <a:gdLst>
                <a:gd name="T0" fmla="*/ 16 w 534"/>
                <a:gd name="T1" fmla="*/ 421 h 872"/>
                <a:gd name="T2" fmla="*/ 12 w 534"/>
                <a:gd name="T3" fmla="*/ 379 h 872"/>
                <a:gd name="T4" fmla="*/ 24 w 534"/>
                <a:gd name="T5" fmla="*/ 321 h 872"/>
                <a:gd name="T6" fmla="*/ 34 w 534"/>
                <a:gd name="T7" fmla="*/ 283 h 872"/>
                <a:gd name="T8" fmla="*/ 20 w 534"/>
                <a:gd name="T9" fmla="*/ 259 h 872"/>
                <a:gd name="T10" fmla="*/ 24 w 534"/>
                <a:gd name="T11" fmla="*/ 224 h 872"/>
                <a:gd name="T12" fmla="*/ 48 w 534"/>
                <a:gd name="T13" fmla="*/ 219 h 872"/>
                <a:gd name="T14" fmla="*/ 80 w 534"/>
                <a:gd name="T15" fmla="*/ 211 h 872"/>
                <a:gd name="T16" fmla="*/ 100 w 534"/>
                <a:gd name="T17" fmla="*/ 201 h 872"/>
                <a:gd name="T18" fmla="*/ 110 w 534"/>
                <a:gd name="T19" fmla="*/ 183 h 872"/>
                <a:gd name="T20" fmla="*/ 188 w 534"/>
                <a:gd name="T21" fmla="*/ 187 h 872"/>
                <a:gd name="T22" fmla="*/ 212 w 534"/>
                <a:gd name="T23" fmla="*/ 129 h 872"/>
                <a:gd name="T24" fmla="*/ 252 w 534"/>
                <a:gd name="T25" fmla="*/ 138 h 872"/>
                <a:gd name="T26" fmla="*/ 302 w 534"/>
                <a:gd name="T27" fmla="*/ 97 h 872"/>
                <a:gd name="T28" fmla="*/ 342 w 534"/>
                <a:gd name="T29" fmla="*/ 81 h 872"/>
                <a:gd name="T30" fmla="*/ 390 w 534"/>
                <a:gd name="T31" fmla="*/ 11 h 872"/>
                <a:gd name="T32" fmla="*/ 426 w 534"/>
                <a:gd name="T33" fmla="*/ 23 h 872"/>
                <a:gd name="T34" fmla="*/ 422 w 534"/>
                <a:gd name="T35" fmla="*/ 87 h 872"/>
                <a:gd name="T36" fmla="*/ 426 w 534"/>
                <a:gd name="T37" fmla="*/ 123 h 872"/>
                <a:gd name="T38" fmla="*/ 430 w 534"/>
                <a:gd name="T39" fmla="*/ 129 h 872"/>
                <a:gd name="T40" fmla="*/ 408 w 534"/>
                <a:gd name="T41" fmla="*/ 141 h 872"/>
                <a:gd name="T42" fmla="*/ 402 w 534"/>
                <a:gd name="T43" fmla="*/ 153 h 872"/>
                <a:gd name="T44" fmla="*/ 414 w 534"/>
                <a:gd name="T45" fmla="*/ 185 h 872"/>
                <a:gd name="T46" fmla="*/ 412 w 534"/>
                <a:gd name="T47" fmla="*/ 245 h 872"/>
                <a:gd name="T48" fmla="*/ 426 w 534"/>
                <a:gd name="T49" fmla="*/ 279 h 872"/>
                <a:gd name="T50" fmla="*/ 414 w 534"/>
                <a:gd name="T51" fmla="*/ 322 h 872"/>
                <a:gd name="T52" fmla="*/ 360 w 534"/>
                <a:gd name="T53" fmla="*/ 331 h 872"/>
                <a:gd name="T54" fmla="*/ 352 w 534"/>
                <a:gd name="T55" fmla="*/ 361 h 872"/>
                <a:gd name="T56" fmla="*/ 358 w 534"/>
                <a:gd name="T57" fmla="*/ 443 h 872"/>
                <a:gd name="T58" fmla="*/ 332 w 534"/>
                <a:gd name="T59" fmla="*/ 458 h 872"/>
                <a:gd name="T60" fmla="*/ 334 w 534"/>
                <a:gd name="T61" fmla="*/ 468 h 872"/>
                <a:gd name="T62" fmla="*/ 314 w 534"/>
                <a:gd name="T63" fmla="*/ 493 h 872"/>
                <a:gd name="T64" fmla="*/ 336 w 534"/>
                <a:gd name="T65" fmla="*/ 509 h 872"/>
                <a:gd name="T66" fmla="*/ 346 w 534"/>
                <a:gd name="T67" fmla="*/ 547 h 872"/>
                <a:gd name="T68" fmla="*/ 398 w 534"/>
                <a:gd name="T69" fmla="*/ 535 h 872"/>
                <a:gd name="T70" fmla="*/ 348 w 534"/>
                <a:gd name="T71" fmla="*/ 581 h 872"/>
                <a:gd name="T72" fmla="*/ 390 w 534"/>
                <a:gd name="T73" fmla="*/ 579 h 872"/>
                <a:gd name="T74" fmla="*/ 438 w 534"/>
                <a:gd name="T75" fmla="*/ 605 h 872"/>
                <a:gd name="T76" fmla="*/ 460 w 534"/>
                <a:gd name="T77" fmla="*/ 585 h 872"/>
                <a:gd name="T78" fmla="*/ 490 w 534"/>
                <a:gd name="T79" fmla="*/ 619 h 872"/>
                <a:gd name="T80" fmla="*/ 528 w 534"/>
                <a:gd name="T81" fmla="*/ 652 h 872"/>
                <a:gd name="T82" fmla="*/ 522 w 534"/>
                <a:gd name="T83" fmla="*/ 674 h 872"/>
                <a:gd name="T84" fmla="*/ 512 w 534"/>
                <a:gd name="T85" fmla="*/ 694 h 872"/>
                <a:gd name="T86" fmla="*/ 486 w 534"/>
                <a:gd name="T87" fmla="*/ 716 h 872"/>
                <a:gd name="T88" fmla="*/ 446 w 534"/>
                <a:gd name="T89" fmla="*/ 715 h 872"/>
                <a:gd name="T90" fmla="*/ 422 w 534"/>
                <a:gd name="T91" fmla="*/ 769 h 872"/>
                <a:gd name="T92" fmla="*/ 418 w 534"/>
                <a:gd name="T93" fmla="*/ 803 h 872"/>
                <a:gd name="T94" fmla="*/ 416 w 534"/>
                <a:gd name="T95" fmla="*/ 834 h 872"/>
                <a:gd name="T96" fmla="*/ 394 w 534"/>
                <a:gd name="T97" fmla="*/ 858 h 872"/>
                <a:gd name="T98" fmla="*/ 370 w 534"/>
                <a:gd name="T99" fmla="*/ 859 h 872"/>
                <a:gd name="T100" fmla="*/ 342 w 534"/>
                <a:gd name="T101" fmla="*/ 851 h 872"/>
                <a:gd name="T102" fmla="*/ 296 w 534"/>
                <a:gd name="T103" fmla="*/ 867 h 872"/>
                <a:gd name="T104" fmla="*/ 246 w 534"/>
                <a:gd name="T105" fmla="*/ 847 h 872"/>
                <a:gd name="T106" fmla="*/ 194 w 534"/>
                <a:gd name="T107" fmla="*/ 824 h 872"/>
                <a:gd name="T108" fmla="*/ 144 w 534"/>
                <a:gd name="T109" fmla="*/ 773 h 872"/>
                <a:gd name="T110" fmla="*/ 106 w 534"/>
                <a:gd name="T111" fmla="*/ 737 h 872"/>
                <a:gd name="T112" fmla="*/ 68 w 534"/>
                <a:gd name="T113" fmla="*/ 671 h 872"/>
                <a:gd name="T114" fmla="*/ 58 w 534"/>
                <a:gd name="T115" fmla="*/ 641 h 872"/>
                <a:gd name="T116" fmla="*/ 24 w 534"/>
                <a:gd name="T117" fmla="*/ 495 h 872"/>
                <a:gd name="T118" fmla="*/ 14 w 534"/>
                <a:gd name="T119" fmla="*/ 481 h 8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34"/>
                <a:gd name="T181" fmla="*/ 0 h 872"/>
                <a:gd name="T182" fmla="*/ 534 w 534"/>
                <a:gd name="T183" fmla="*/ 872 h 87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34" h="872">
                  <a:moveTo>
                    <a:pt x="10" y="473"/>
                  </a:moveTo>
                  <a:cubicBezTo>
                    <a:pt x="4" y="455"/>
                    <a:pt x="10" y="439"/>
                    <a:pt x="16" y="421"/>
                  </a:cubicBezTo>
                  <a:cubicBezTo>
                    <a:pt x="11" y="407"/>
                    <a:pt x="10" y="413"/>
                    <a:pt x="16" y="403"/>
                  </a:cubicBezTo>
                  <a:cubicBezTo>
                    <a:pt x="18" y="391"/>
                    <a:pt x="19" y="389"/>
                    <a:pt x="12" y="379"/>
                  </a:cubicBezTo>
                  <a:cubicBezTo>
                    <a:pt x="11" y="357"/>
                    <a:pt x="0" y="343"/>
                    <a:pt x="18" y="339"/>
                  </a:cubicBezTo>
                  <a:cubicBezTo>
                    <a:pt x="20" y="333"/>
                    <a:pt x="24" y="321"/>
                    <a:pt x="24" y="321"/>
                  </a:cubicBezTo>
                  <a:cubicBezTo>
                    <a:pt x="27" y="291"/>
                    <a:pt x="23" y="313"/>
                    <a:pt x="30" y="295"/>
                  </a:cubicBezTo>
                  <a:cubicBezTo>
                    <a:pt x="32" y="291"/>
                    <a:pt x="34" y="283"/>
                    <a:pt x="34" y="283"/>
                  </a:cubicBezTo>
                  <a:cubicBezTo>
                    <a:pt x="33" y="279"/>
                    <a:pt x="34" y="275"/>
                    <a:pt x="32" y="271"/>
                  </a:cubicBezTo>
                  <a:cubicBezTo>
                    <a:pt x="29" y="266"/>
                    <a:pt x="20" y="259"/>
                    <a:pt x="20" y="259"/>
                  </a:cubicBezTo>
                  <a:cubicBezTo>
                    <a:pt x="17" y="251"/>
                    <a:pt x="12" y="246"/>
                    <a:pt x="22" y="243"/>
                  </a:cubicBezTo>
                  <a:cubicBezTo>
                    <a:pt x="22" y="238"/>
                    <a:pt x="22" y="226"/>
                    <a:pt x="24" y="224"/>
                  </a:cubicBezTo>
                  <a:cubicBezTo>
                    <a:pt x="26" y="222"/>
                    <a:pt x="28" y="230"/>
                    <a:pt x="32" y="229"/>
                  </a:cubicBezTo>
                  <a:cubicBezTo>
                    <a:pt x="35" y="220"/>
                    <a:pt x="39" y="221"/>
                    <a:pt x="48" y="219"/>
                  </a:cubicBezTo>
                  <a:cubicBezTo>
                    <a:pt x="57" y="222"/>
                    <a:pt x="54" y="228"/>
                    <a:pt x="62" y="233"/>
                  </a:cubicBezTo>
                  <a:cubicBezTo>
                    <a:pt x="76" y="229"/>
                    <a:pt x="72" y="219"/>
                    <a:pt x="80" y="211"/>
                  </a:cubicBezTo>
                  <a:cubicBezTo>
                    <a:pt x="84" y="207"/>
                    <a:pt x="91" y="208"/>
                    <a:pt x="96" y="207"/>
                  </a:cubicBezTo>
                  <a:cubicBezTo>
                    <a:pt x="97" y="205"/>
                    <a:pt x="99" y="203"/>
                    <a:pt x="100" y="201"/>
                  </a:cubicBezTo>
                  <a:cubicBezTo>
                    <a:pt x="101" y="199"/>
                    <a:pt x="101" y="197"/>
                    <a:pt x="102" y="195"/>
                  </a:cubicBezTo>
                  <a:cubicBezTo>
                    <a:pt x="104" y="191"/>
                    <a:pt x="110" y="183"/>
                    <a:pt x="110" y="183"/>
                  </a:cubicBezTo>
                  <a:cubicBezTo>
                    <a:pt x="120" y="186"/>
                    <a:pt x="123" y="193"/>
                    <a:pt x="126" y="203"/>
                  </a:cubicBezTo>
                  <a:cubicBezTo>
                    <a:pt x="135" y="177"/>
                    <a:pt x="162" y="188"/>
                    <a:pt x="188" y="187"/>
                  </a:cubicBezTo>
                  <a:cubicBezTo>
                    <a:pt x="198" y="177"/>
                    <a:pt x="196" y="172"/>
                    <a:pt x="192" y="159"/>
                  </a:cubicBezTo>
                  <a:cubicBezTo>
                    <a:pt x="194" y="136"/>
                    <a:pt x="188" y="121"/>
                    <a:pt x="212" y="129"/>
                  </a:cubicBezTo>
                  <a:cubicBezTo>
                    <a:pt x="218" y="146"/>
                    <a:pt x="210" y="146"/>
                    <a:pt x="234" y="143"/>
                  </a:cubicBezTo>
                  <a:cubicBezTo>
                    <a:pt x="237" y="134"/>
                    <a:pt x="243" y="140"/>
                    <a:pt x="252" y="138"/>
                  </a:cubicBezTo>
                  <a:cubicBezTo>
                    <a:pt x="261" y="139"/>
                    <a:pt x="267" y="138"/>
                    <a:pt x="276" y="135"/>
                  </a:cubicBezTo>
                  <a:cubicBezTo>
                    <a:pt x="281" y="117"/>
                    <a:pt x="282" y="102"/>
                    <a:pt x="302" y="97"/>
                  </a:cubicBezTo>
                  <a:cubicBezTo>
                    <a:pt x="320" y="85"/>
                    <a:pt x="290" y="104"/>
                    <a:pt x="334" y="91"/>
                  </a:cubicBezTo>
                  <a:cubicBezTo>
                    <a:pt x="338" y="90"/>
                    <a:pt x="338" y="83"/>
                    <a:pt x="342" y="81"/>
                  </a:cubicBezTo>
                  <a:cubicBezTo>
                    <a:pt x="354" y="33"/>
                    <a:pt x="335" y="44"/>
                    <a:pt x="384" y="40"/>
                  </a:cubicBezTo>
                  <a:cubicBezTo>
                    <a:pt x="387" y="31"/>
                    <a:pt x="382" y="16"/>
                    <a:pt x="390" y="11"/>
                  </a:cubicBezTo>
                  <a:cubicBezTo>
                    <a:pt x="395" y="3"/>
                    <a:pt x="398" y="0"/>
                    <a:pt x="404" y="9"/>
                  </a:cubicBezTo>
                  <a:cubicBezTo>
                    <a:pt x="407" y="26"/>
                    <a:pt x="408" y="26"/>
                    <a:pt x="426" y="23"/>
                  </a:cubicBezTo>
                  <a:cubicBezTo>
                    <a:pt x="436" y="38"/>
                    <a:pt x="430" y="51"/>
                    <a:pt x="436" y="68"/>
                  </a:cubicBezTo>
                  <a:cubicBezTo>
                    <a:pt x="433" y="77"/>
                    <a:pt x="426" y="78"/>
                    <a:pt x="422" y="87"/>
                  </a:cubicBezTo>
                  <a:cubicBezTo>
                    <a:pt x="418" y="96"/>
                    <a:pt x="417" y="103"/>
                    <a:pt x="412" y="111"/>
                  </a:cubicBezTo>
                  <a:cubicBezTo>
                    <a:pt x="415" y="123"/>
                    <a:pt x="411" y="118"/>
                    <a:pt x="426" y="123"/>
                  </a:cubicBezTo>
                  <a:cubicBezTo>
                    <a:pt x="430" y="124"/>
                    <a:pt x="438" y="127"/>
                    <a:pt x="438" y="127"/>
                  </a:cubicBezTo>
                  <a:cubicBezTo>
                    <a:pt x="435" y="128"/>
                    <a:pt x="432" y="127"/>
                    <a:pt x="430" y="129"/>
                  </a:cubicBezTo>
                  <a:cubicBezTo>
                    <a:pt x="428" y="130"/>
                    <a:pt x="428" y="134"/>
                    <a:pt x="426" y="135"/>
                  </a:cubicBezTo>
                  <a:cubicBezTo>
                    <a:pt x="421" y="138"/>
                    <a:pt x="408" y="141"/>
                    <a:pt x="408" y="141"/>
                  </a:cubicBezTo>
                  <a:cubicBezTo>
                    <a:pt x="407" y="143"/>
                    <a:pt x="405" y="145"/>
                    <a:pt x="404" y="147"/>
                  </a:cubicBezTo>
                  <a:cubicBezTo>
                    <a:pt x="403" y="149"/>
                    <a:pt x="403" y="151"/>
                    <a:pt x="402" y="153"/>
                  </a:cubicBezTo>
                  <a:cubicBezTo>
                    <a:pt x="400" y="157"/>
                    <a:pt x="394" y="165"/>
                    <a:pt x="394" y="165"/>
                  </a:cubicBezTo>
                  <a:cubicBezTo>
                    <a:pt x="401" y="176"/>
                    <a:pt x="409" y="171"/>
                    <a:pt x="414" y="185"/>
                  </a:cubicBezTo>
                  <a:cubicBezTo>
                    <a:pt x="412" y="204"/>
                    <a:pt x="410" y="216"/>
                    <a:pt x="414" y="228"/>
                  </a:cubicBezTo>
                  <a:cubicBezTo>
                    <a:pt x="416" y="256"/>
                    <a:pt x="393" y="241"/>
                    <a:pt x="412" y="245"/>
                  </a:cubicBezTo>
                  <a:cubicBezTo>
                    <a:pt x="411" y="251"/>
                    <a:pt x="404" y="263"/>
                    <a:pt x="408" y="269"/>
                  </a:cubicBezTo>
                  <a:cubicBezTo>
                    <a:pt x="412" y="275"/>
                    <a:pt x="426" y="279"/>
                    <a:pt x="426" y="279"/>
                  </a:cubicBezTo>
                  <a:cubicBezTo>
                    <a:pt x="424" y="289"/>
                    <a:pt x="425" y="294"/>
                    <a:pt x="416" y="297"/>
                  </a:cubicBezTo>
                  <a:cubicBezTo>
                    <a:pt x="412" y="304"/>
                    <a:pt x="420" y="319"/>
                    <a:pt x="414" y="322"/>
                  </a:cubicBezTo>
                  <a:cubicBezTo>
                    <a:pt x="408" y="325"/>
                    <a:pt x="391" y="316"/>
                    <a:pt x="382" y="317"/>
                  </a:cubicBezTo>
                  <a:cubicBezTo>
                    <a:pt x="363" y="311"/>
                    <a:pt x="369" y="317"/>
                    <a:pt x="360" y="331"/>
                  </a:cubicBezTo>
                  <a:cubicBezTo>
                    <a:pt x="359" y="340"/>
                    <a:pt x="360" y="350"/>
                    <a:pt x="358" y="359"/>
                  </a:cubicBezTo>
                  <a:cubicBezTo>
                    <a:pt x="357" y="361"/>
                    <a:pt x="352" y="359"/>
                    <a:pt x="352" y="361"/>
                  </a:cubicBezTo>
                  <a:cubicBezTo>
                    <a:pt x="348" y="390"/>
                    <a:pt x="359" y="395"/>
                    <a:pt x="366" y="417"/>
                  </a:cubicBezTo>
                  <a:cubicBezTo>
                    <a:pt x="364" y="429"/>
                    <a:pt x="364" y="434"/>
                    <a:pt x="358" y="443"/>
                  </a:cubicBezTo>
                  <a:cubicBezTo>
                    <a:pt x="348" y="442"/>
                    <a:pt x="338" y="438"/>
                    <a:pt x="328" y="441"/>
                  </a:cubicBezTo>
                  <a:cubicBezTo>
                    <a:pt x="326" y="445"/>
                    <a:pt x="328" y="453"/>
                    <a:pt x="332" y="458"/>
                  </a:cubicBezTo>
                  <a:cubicBezTo>
                    <a:pt x="334" y="462"/>
                    <a:pt x="342" y="466"/>
                    <a:pt x="342" y="468"/>
                  </a:cubicBezTo>
                  <a:cubicBezTo>
                    <a:pt x="345" y="474"/>
                    <a:pt x="338" y="465"/>
                    <a:pt x="334" y="468"/>
                  </a:cubicBezTo>
                  <a:cubicBezTo>
                    <a:pt x="330" y="471"/>
                    <a:pt x="323" y="485"/>
                    <a:pt x="320" y="489"/>
                  </a:cubicBezTo>
                  <a:cubicBezTo>
                    <a:pt x="319" y="491"/>
                    <a:pt x="314" y="491"/>
                    <a:pt x="314" y="493"/>
                  </a:cubicBezTo>
                  <a:cubicBezTo>
                    <a:pt x="314" y="495"/>
                    <a:pt x="318" y="494"/>
                    <a:pt x="320" y="495"/>
                  </a:cubicBezTo>
                  <a:cubicBezTo>
                    <a:pt x="326" y="501"/>
                    <a:pt x="328" y="506"/>
                    <a:pt x="336" y="509"/>
                  </a:cubicBezTo>
                  <a:cubicBezTo>
                    <a:pt x="342" y="518"/>
                    <a:pt x="336" y="520"/>
                    <a:pt x="328" y="525"/>
                  </a:cubicBezTo>
                  <a:cubicBezTo>
                    <a:pt x="334" y="534"/>
                    <a:pt x="337" y="541"/>
                    <a:pt x="346" y="547"/>
                  </a:cubicBezTo>
                  <a:cubicBezTo>
                    <a:pt x="351" y="540"/>
                    <a:pt x="355" y="540"/>
                    <a:pt x="362" y="535"/>
                  </a:cubicBezTo>
                  <a:cubicBezTo>
                    <a:pt x="365" y="525"/>
                    <a:pt x="389" y="534"/>
                    <a:pt x="398" y="535"/>
                  </a:cubicBezTo>
                  <a:cubicBezTo>
                    <a:pt x="394" y="579"/>
                    <a:pt x="380" y="561"/>
                    <a:pt x="346" y="572"/>
                  </a:cubicBezTo>
                  <a:cubicBezTo>
                    <a:pt x="341" y="580"/>
                    <a:pt x="338" y="578"/>
                    <a:pt x="348" y="581"/>
                  </a:cubicBezTo>
                  <a:cubicBezTo>
                    <a:pt x="350" y="594"/>
                    <a:pt x="353" y="605"/>
                    <a:pt x="358" y="589"/>
                  </a:cubicBezTo>
                  <a:cubicBezTo>
                    <a:pt x="376" y="595"/>
                    <a:pt x="375" y="589"/>
                    <a:pt x="390" y="579"/>
                  </a:cubicBezTo>
                  <a:cubicBezTo>
                    <a:pt x="405" y="584"/>
                    <a:pt x="382" y="593"/>
                    <a:pt x="404" y="599"/>
                  </a:cubicBezTo>
                  <a:cubicBezTo>
                    <a:pt x="422" y="611"/>
                    <a:pt x="411" y="607"/>
                    <a:pt x="438" y="605"/>
                  </a:cubicBezTo>
                  <a:cubicBezTo>
                    <a:pt x="441" y="595"/>
                    <a:pt x="439" y="593"/>
                    <a:pt x="448" y="589"/>
                  </a:cubicBezTo>
                  <a:cubicBezTo>
                    <a:pt x="452" y="587"/>
                    <a:pt x="460" y="585"/>
                    <a:pt x="460" y="585"/>
                  </a:cubicBezTo>
                  <a:cubicBezTo>
                    <a:pt x="469" y="587"/>
                    <a:pt x="473" y="589"/>
                    <a:pt x="478" y="597"/>
                  </a:cubicBezTo>
                  <a:cubicBezTo>
                    <a:pt x="481" y="607"/>
                    <a:pt x="480" y="616"/>
                    <a:pt x="490" y="619"/>
                  </a:cubicBezTo>
                  <a:cubicBezTo>
                    <a:pt x="497" y="624"/>
                    <a:pt x="502" y="628"/>
                    <a:pt x="510" y="631"/>
                  </a:cubicBezTo>
                  <a:cubicBezTo>
                    <a:pt x="513" y="638"/>
                    <a:pt x="527" y="646"/>
                    <a:pt x="528" y="652"/>
                  </a:cubicBezTo>
                  <a:cubicBezTo>
                    <a:pt x="529" y="658"/>
                    <a:pt x="519" y="662"/>
                    <a:pt x="518" y="666"/>
                  </a:cubicBezTo>
                  <a:cubicBezTo>
                    <a:pt x="522" y="669"/>
                    <a:pt x="520" y="670"/>
                    <a:pt x="522" y="674"/>
                  </a:cubicBezTo>
                  <a:cubicBezTo>
                    <a:pt x="524" y="678"/>
                    <a:pt x="534" y="690"/>
                    <a:pt x="532" y="693"/>
                  </a:cubicBezTo>
                  <a:cubicBezTo>
                    <a:pt x="504" y="712"/>
                    <a:pt x="502" y="657"/>
                    <a:pt x="512" y="694"/>
                  </a:cubicBezTo>
                  <a:cubicBezTo>
                    <a:pt x="509" y="699"/>
                    <a:pt x="501" y="701"/>
                    <a:pt x="496" y="702"/>
                  </a:cubicBezTo>
                  <a:cubicBezTo>
                    <a:pt x="492" y="703"/>
                    <a:pt x="488" y="713"/>
                    <a:pt x="486" y="716"/>
                  </a:cubicBezTo>
                  <a:cubicBezTo>
                    <a:pt x="484" y="719"/>
                    <a:pt x="491" y="723"/>
                    <a:pt x="484" y="723"/>
                  </a:cubicBezTo>
                  <a:cubicBezTo>
                    <a:pt x="471" y="719"/>
                    <a:pt x="458" y="723"/>
                    <a:pt x="446" y="715"/>
                  </a:cubicBezTo>
                  <a:cubicBezTo>
                    <a:pt x="432" y="736"/>
                    <a:pt x="453" y="738"/>
                    <a:pt x="418" y="741"/>
                  </a:cubicBezTo>
                  <a:cubicBezTo>
                    <a:pt x="416" y="754"/>
                    <a:pt x="415" y="758"/>
                    <a:pt x="422" y="769"/>
                  </a:cubicBezTo>
                  <a:cubicBezTo>
                    <a:pt x="417" y="776"/>
                    <a:pt x="409" y="784"/>
                    <a:pt x="402" y="789"/>
                  </a:cubicBezTo>
                  <a:cubicBezTo>
                    <a:pt x="405" y="802"/>
                    <a:pt x="406" y="800"/>
                    <a:pt x="418" y="803"/>
                  </a:cubicBezTo>
                  <a:cubicBezTo>
                    <a:pt x="422" y="809"/>
                    <a:pt x="428" y="815"/>
                    <a:pt x="432" y="821"/>
                  </a:cubicBezTo>
                  <a:cubicBezTo>
                    <a:pt x="432" y="825"/>
                    <a:pt x="420" y="832"/>
                    <a:pt x="416" y="834"/>
                  </a:cubicBezTo>
                  <a:cubicBezTo>
                    <a:pt x="412" y="836"/>
                    <a:pt x="412" y="827"/>
                    <a:pt x="408" y="831"/>
                  </a:cubicBezTo>
                  <a:cubicBezTo>
                    <a:pt x="401" y="836"/>
                    <a:pt x="399" y="853"/>
                    <a:pt x="394" y="858"/>
                  </a:cubicBezTo>
                  <a:cubicBezTo>
                    <a:pt x="389" y="863"/>
                    <a:pt x="384" y="861"/>
                    <a:pt x="380" y="861"/>
                  </a:cubicBezTo>
                  <a:cubicBezTo>
                    <a:pt x="377" y="860"/>
                    <a:pt x="372" y="861"/>
                    <a:pt x="370" y="859"/>
                  </a:cubicBezTo>
                  <a:cubicBezTo>
                    <a:pt x="367" y="856"/>
                    <a:pt x="366" y="847"/>
                    <a:pt x="366" y="847"/>
                  </a:cubicBezTo>
                  <a:cubicBezTo>
                    <a:pt x="355" y="850"/>
                    <a:pt x="354" y="853"/>
                    <a:pt x="342" y="851"/>
                  </a:cubicBezTo>
                  <a:cubicBezTo>
                    <a:pt x="333" y="838"/>
                    <a:pt x="333" y="847"/>
                    <a:pt x="322" y="851"/>
                  </a:cubicBezTo>
                  <a:cubicBezTo>
                    <a:pt x="315" y="872"/>
                    <a:pt x="326" y="870"/>
                    <a:pt x="296" y="867"/>
                  </a:cubicBezTo>
                  <a:cubicBezTo>
                    <a:pt x="285" y="856"/>
                    <a:pt x="282" y="861"/>
                    <a:pt x="270" y="865"/>
                  </a:cubicBezTo>
                  <a:cubicBezTo>
                    <a:pt x="264" y="848"/>
                    <a:pt x="270" y="852"/>
                    <a:pt x="246" y="847"/>
                  </a:cubicBezTo>
                  <a:cubicBezTo>
                    <a:pt x="236" y="832"/>
                    <a:pt x="230" y="832"/>
                    <a:pt x="212" y="829"/>
                  </a:cubicBezTo>
                  <a:cubicBezTo>
                    <a:pt x="205" y="825"/>
                    <a:pt x="201" y="828"/>
                    <a:pt x="194" y="824"/>
                  </a:cubicBezTo>
                  <a:cubicBezTo>
                    <a:pt x="189" y="810"/>
                    <a:pt x="173" y="803"/>
                    <a:pt x="162" y="795"/>
                  </a:cubicBezTo>
                  <a:cubicBezTo>
                    <a:pt x="157" y="787"/>
                    <a:pt x="151" y="778"/>
                    <a:pt x="144" y="773"/>
                  </a:cubicBezTo>
                  <a:cubicBezTo>
                    <a:pt x="139" y="758"/>
                    <a:pt x="141" y="754"/>
                    <a:pt x="124" y="751"/>
                  </a:cubicBezTo>
                  <a:cubicBezTo>
                    <a:pt x="121" y="739"/>
                    <a:pt x="118" y="739"/>
                    <a:pt x="106" y="737"/>
                  </a:cubicBezTo>
                  <a:cubicBezTo>
                    <a:pt x="97" y="731"/>
                    <a:pt x="93" y="722"/>
                    <a:pt x="82" y="719"/>
                  </a:cubicBezTo>
                  <a:cubicBezTo>
                    <a:pt x="73" y="705"/>
                    <a:pt x="72" y="687"/>
                    <a:pt x="68" y="671"/>
                  </a:cubicBezTo>
                  <a:cubicBezTo>
                    <a:pt x="66" y="665"/>
                    <a:pt x="64" y="659"/>
                    <a:pt x="62" y="653"/>
                  </a:cubicBezTo>
                  <a:cubicBezTo>
                    <a:pt x="61" y="649"/>
                    <a:pt x="58" y="641"/>
                    <a:pt x="58" y="641"/>
                  </a:cubicBezTo>
                  <a:cubicBezTo>
                    <a:pt x="53" y="606"/>
                    <a:pt x="53" y="560"/>
                    <a:pt x="26" y="533"/>
                  </a:cubicBezTo>
                  <a:cubicBezTo>
                    <a:pt x="22" y="520"/>
                    <a:pt x="30" y="508"/>
                    <a:pt x="24" y="495"/>
                  </a:cubicBezTo>
                  <a:cubicBezTo>
                    <a:pt x="23" y="492"/>
                    <a:pt x="20" y="491"/>
                    <a:pt x="18" y="489"/>
                  </a:cubicBezTo>
                  <a:cubicBezTo>
                    <a:pt x="16" y="487"/>
                    <a:pt x="15" y="484"/>
                    <a:pt x="14" y="481"/>
                  </a:cubicBezTo>
                  <a:cubicBezTo>
                    <a:pt x="10" y="470"/>
                    <a:pt x="10" y="464"/>
                    <a:pt x="10" y="47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3324225" y="6000750"/>
              <a:ext cx="495300" cy="958850"/>
            </a:xfrm>
            <a:custGeom>
              <a:avLst/>
              <a:gdLst>
                <a:gd name="T0" fmla="*/ 0 w 312"/>
                <a:gd name="T1" fmla="*/ 0 h 604"/>
                <a:gd name="T2" fmla="*/ 6 w 312"/>
                <a:gd name="T3" fmla="*/ 28 h 604"/>
                <a:gd name="T4" fmla="*/ 14 w 312"/>
                <a:gd name="T5" fmla="*/ 52 h 604"/>
                <a:gd name="T6" fmla="*/ 18 w 312"/>
                <a:gd name="T7" fmla="*/ 60 h 604"/>
                <a:gd name="T8" fmla="*/ 48 w 312"/>
                <a:gd name="T9" fmla="*/ 102 h 604"/>
                <a:gd name="T10" fmla="*/ 70 w 312"/>
                <a:gd name="T11" fmla="*/ 134 h 604"/>
                <a:gd name="T12" fmla="*/ 80 w 312"/>
                <a:gd name="T13" fmla="*/ 144 h 604"/>
                <a:gd name="T14" fmla="*/ 88 w 312"/>
                <a:gd name="T15" fmla="*/ 168 h 604"/>
                <a:gd name="T16" fmla="*/ 94 w 312"/>
                <a:gd name="T17" fmla="*/ 180 h 604"/>
                <a:gd name="T18" fmla="*/ 108 w 312"/>
                <a:gd name="T19" fmla="*/ 212 h 604"/>
                <a:gd name="T20" fmla="*/ 120 w 312"/>
                <a:gd name="T21" fmla="*/ 250 h 604"/>
                <a:gd name="T22" fmla="*/ 134 w 312"/>
                <a:gd name="T23" fmla="*/ 276 h 604"/>
                <a:gd name="T24" fmla="*/ 140 w 312"/>
                <a:gd name="T25" fmla="*/ 312 h 604"/>
                <a:gd name="T26" fmla="*/ 148 w 312"/>
                <a:gd name="T27" fmla="*/ 330 h 604"/>
                <a:gd name="T28" fmla="*/ 164 w 312"/>
                <a:gd name="T29" fmla="*/ 372 h 604"/>
                <a:gd name="T30" fmla="*/ 174 w 312"/>
                <a:gd name="T31" fmla="*/ 446 h 604"/>
                <a:gd name="T32" fmla="*/ 196 w 312"/>
                <a:gd name="T33" fmla="*/ 484 h 604"/>
                <a:gd name="T34" fmla="*/ 216 w 312"/>
                <a:gd name="T35" fmla="*/ 530 h 604"/>
                <a:gd name="T36" fmla="*/ 228 w 312"/>
                <a:gd name="T37" fmla="*/ 552 h 604"/>
                <a:gd name="T38" fmla="*/ 232 w 312"/>
                <a:gd name="T39" fmla="*/ 558 h 604"/>
                <a:gd name="T40" fmla="*/ 234 w 312"/>
                <a:gd name="T41" fmla="*/ 586 h 604"/>
                <a:gd name="T42" fmla="*/ 240 w 312"/>
                <a:gd name="T43" fmla="*/ 588 h 604"/>
                <a:gd name="T44" fmla="*/ 258 w 312"/>
                <a:gd name="T45" fmla="*/ 596 h 604"/>
                <a:gd name="T46" fmla="*/ 272 w 312"/>
                <a:gd name="T47" fmla="*/ 604 h 604"/>
                <a:gd name="T48" fmla="*/ 278 w 312"/>
                <a:gd name="T49" fmla="*/ 578 h 604"/>
                <a:gd name="T50" fmla="*/ 288 w 312"/>
                <a:gd name="T51" fmla="*/ 572 h 604"/>
                <a:gd name="T52" fmla="*/ 284 w 312"/>
                <a:gd name="T53" fmla="*/ 560 h 604"/>
                <a:gd name="T54" fmla="*/ 282 w 312"/>
                <a:gd name="T55" fmla="*/ 524 h 604"/>
                <a:gd name="T56" fmla="*/ 290 w 312"/>
                <a:gd name="T57" fmla="*/ 500 h 604"/>
                <a:gd name="T58" fmla="*/ 312 w 312"/>
                <a:gd name="T59" fmla="*/ 448 h 604"/>
                <a:gd name="T60" fmla="*/ 290 w 312"/>
                <a:gd name="T61" fmla="*/ 432 h 604"/>
                <a:gd name="T62" fmla="*/ 284 w 312"/>
                <a:gd name="T63" fmla="*/ 400 h 604"/>
                <a:gd name="T64" fmla="*/ 286 w 312"/>
                <a:gd name="T65" fmla="*/ 394 h 604"/>
                <a:gd name="T66" fmla="*/ 292 w 312"/>
                <a:gd name="T67" fmla="*/ 392 h 604"/>
                <a:gd name="T68" fmla="*/ 296 w 312"/>
                <a:gd name="T69" fmla="*/ 370 h 604"/>
                <a:gd name="T70" fmla="*/ 294 w 312"/>
                <a:gd name="T71" fmla="*/ 350 h 604"/>
                <a:gd name="T72" fmla="*/ 286 w 312"/>
                <a:gd name="T73" fmla="*/ 338 h 604"/>
                <a:gd name="T74" fmla="*/ 260 w 312"/>
                <a:gd name="T75" fmla="*/ 338 h 604"/>
                <a:gd name="T76" fmla="*/ 246 w 312"/>
                <a:gd name="T77" fmla="*/ 342 h 604"/>
                <a:gd name="T78" fmla="*/ 242 w 312"/>
                <a:gd name="T79" fmla="*/ 316 h 604"/>
                <a:gd name="T80" fmla="*/ 252 w 312"/>
                <a:gd name="T81" fmla="*/ 276 h 604"/>
                <a:gd name="T82" fmla="*/ 240 w 312"/>
                <a:gd name="T83" fmla="*/ 268 h 604"/>
                <a:gd name="T84" fmla="*/ 236 w 312"/>
                <a:gd name="T85" fmla="*/ 262 h 604"/>
                <a:gd name="T86" fmla="*/ 224 w 312"/>
                <a:gd name="T87" fmla="*/ 254 h 604"/>
                <a:gd name="T88" fmla="*/ 232 w 312"/>
                <a:gd name="T89" fmla="*/ 242 h 604"/>
                <a:gd name="T90" fmla="*/ 218 w 312"/>
                <a:gd name="T91" fmla="*/ 212 h 604"/>
                <a:gd name="T92" fmla="*/ 216 w 312"/>
                <a:gd name="T93" fmla="*/ 218 h 604"/>
                <a:gd name="T94" fmla="*/ 202 w 312"/>
                <a:gd name="T95" fmla="*/ 210 h 604"/>
                <a:gd name="T96" fmla="*/ 178 w 312"/>
                <a:gd name="T97" fmla="*/ 186 h 604"/>
                <a:gd name="T98" fmla="*/ 166 w 312"/>
                <a:gd name="T99" fmla="*/ 182 h 604"/>
                <a:gd name="T100" fmla="*/ 172 w 312"/>
                <a:gd name="T101" fmla="*/ 178 h 604"/>
                <a:gd name="T102" fmla="*/ 186 w 312"/>
                <a:gd name="T103" fmla="*/ 176 h 604"/>
                <a:gd name="T104" fmla="*/ 200 w 312"/>
                <a:gd name="T105" fmla="*/ 158 h 604"/>
                <a:gd name="T106" fmla="*/ 182 w 312"/>
                <a:gd name="T107" fmla="*/ 140 h 604"/>
                <a:gd name="T108" fmla="*/ 154 w 312"/>
                <a:gd name="T109" fmla="*/ 122 h 604"/>
                <a:gd name="T110" fmla="*/ 120 w 312"/>
                <a:gd name="T111" fmla="*/ 118 h 604"/>
                <a:gd name="T112" fmla="*/ 96 w 312"/>
                <a:gd name="T113" fmla="*/ 90 h 604"/>
                <a:gd name="T114" fmla="*/ 84 w 312"/>
                <a:gd name="T115" fmla="*/ 82 h 604"/>
                <a:gd name="T116" fmla="*/ 62 w 312"/>
                <a:gd name="T117" fmla="*/ 48 h 604"/>
                <a:gd name="T118" fmla="*/ 46 w 312"/>
                <a:gd name="T119" fmla="*/ 36 h 604"/>
                <a:gd name="T120" fmla="*/ 30 w 312"/>
                <a:gd name="T121" fmla="*/ 26 h 604"/>
                <a:gd name="T122" fmla="*/ 0 w 312"/>
                <a:gd name="T123" fmla="*/ 0 h 60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12"/>
                <a:gd name="T187" fmla="*/ 0 h 604"/>
                <a:gd name="T188" fmla="*/ 312 w 312"/>
                <a:gd name="T189" fmla="*/ 604 h 60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12" h="604">
                  <a:moveTo>
                    <a:pt x="0" y="0"/>
                  </a:moveTo>
                  <a:cubicBezTo>
                    <a:pt x="2" y="10"/>
                    <a:pt x="3" y="19"/>
                    <a:pt x="6" y="28"/>
                  </a:cubicBezTo>
                  <a:cubicBezTo>
                    <a:pt x="7" y="36"/>
                    <a:pt x="12" y="47"/>
                    <a:pt x="14" y="52"/>
                  </a:cubicBezTo>
                  <a:cubicBezTo>
                    <a:pt x="16" y="57"/>
                    <a:pt x="12" y="52"/>
                    <a:pt x="18" y="60"/>
                  </a:cubicBezTo>
                  <a:cubicBezTo>
                    <a:pt x="23" y="75"/>
                    <a:pt x="39" y="89"/>
                    <a:pt x="48" y="102"/>
                  </a:cubicBezTo>
                  <a:cubicBezTo>
                    <a:pt x="50" y="118"/>
                    <a:pt x="54" y="129"/>
                    <a:pt x="70" y="134"/>
                  </a:cubicBezTo>
                  <a:cubicBezTo>
                    <a:pt x="73" y="138"/>
                    <a:pt x="78" y="140"/>
                    <a:pt x="80" y="144"/>
                  </a:cubicBezTo>
                  <a:cubicBezTo>
                    <a:pt x="81" y="146"/>
                    <a:pt x="85" y="166"/>
                    <a:pt x="88" y="168"/>
                  </a:cubicBezTo>
                  <a:cubicBezTo>
                    <a:pt x="91" y="173"/>
                    <a:pt x="91" y="173"/>
                    <a:pt x="94" y="180"/>
                  </a:cubicBezTo>
                  <a:cubicBezTo>
                    <a:pt x="97" y="187"/>
                    <a:pt x="104" y="201"/>
                    <a:pt x="108" y="212"/>
                  </a:cubicBezTo>
                  <a:cubicBezTo>
                    <a:pt x="113" y="225"/>
                    <a:pt x="116" y="239"/>
                    <a:pt x="120" y="250"/>
                  </a:cubicBezTo>
                  <a:cubicBezTo>
                    <a:pt x="124" y="261"/>
                    <a:pt x="131" y="266"/>
                    <a:pt x="134" y="276"/>
                  </a:cubicBezTo>
                  <a:cubicBezTo>
                    <a:pt x="136" y="300"/>
                    <a:pt x="132" y="298"/>
                    <a:pt x="140" y="312"/>
                  </a:cubicBezTo>
                  <a:cubicBezTo>
                    <a:pt x="143" y="318"/>
                    <a:pt x="148" y="330"/>
                    <a:pt x="148" y="330"/>
                  </a:cubicBezTo>
                  <a:cubicBezTo>
                    <a:pt x="150" y="347"/>
                    <a:pt x="152" y="360"/>
                    <a:pt x="164" y="372"/>
                  </a:cubicBezTo>
                  <a:cubicBezTo>
                    <a:pt x="172" y="397"/>
                    <a:pt x="162" y="423"/>
                    <a:pt x="174" y="446"/>
                  </a:cubicBezTo>
                  <a:cubicBezTo>
                    <a:pt x="178" y="470"/>
                    <a:pt x="183" y="467"/>
                    <a:pt x="196" y="484"/>
                  </a:cubicBezTo>
                  <a:cubicBezTo>
                    <a:pt x="199" y="505"/>
                    <a:pt x="209" y="511"/>
                    <a:pt x="216" y="530"/>
                  </a:cubicBezTo>
                  <a:cubicBezTo>
                    <a:pt x="222" y="544"/>
                    <a:pt x="218" y="537"/>
                    <a:pt x="228" y="552"/>
                  </a:cubicBezTo>
                  <a:cubicBezTo>
                    <a:pt x="229" y="554"/>
                    <a:pt x="232" y="558"/>
                    <a:pt x="232" y="558"/>
                  </a:cubicBezTo>
                  <a:cubicBezTo>
                    <a:pt x="233" y="567"/>
                    <a:pt x="232" y="577"/>
                    <a:pt x="234" y="586"/>
                  </a:cubicBezTo>
                  <a:cubicBezTo>
                    <a:pt x="235" y="588"/>
                    <a:pt x="238" y="587"/>
                    <a:pt x="240" y="588"/>
                  </a:cubicBezTo>
                  <a:cubicBezTo>
                    <a:pt x="246" y="591"/>
                    <a:pt x="258" y="596"/>
                    <a:pt x="258" y="596"/>
                  </a:cubicBezTo>
                  <a:cubicBezTo>
                    <a:pt x="265" y="601"/>
                    <a:pt x="266" y="598"/>
                    <a:pt x="272" y="604"/>
                  </a:cubicBezTo>
                  <a:cubicBezTo>
                    <a:pt x="276" y="593"/>
                    <a:pt x="265" y="582"/>
                    <a:pt x="278" y="578"/>
                  </a:cubicBezTo>
                  <a:cubicBezTo>
                    <a:pt x="284" y="568"/>
                    <a:pt x="292" y="582"/>
                    <a:pt x="288" y="572"/>
                  </a:cubicBezTo>
                  <a:cubicBezTo>
                    <a:pt x="286" y="568"/>
                    <a:pt x="284" y="560"/>
                    <a:pt x="284" y="560"/>
                  </a:cubicBezTo>
                  <a:cubicBezTo>
                    <a:pt x="286" y="547"/>
                    <a:pt x="296" y="534"/>
                    <a:pt x="282" y="524"/>
                  </a:cubicBezTo>
                  <a:cubicBezTo>
                    <a:pt x="278" y="512"/>
                    <a:pt x="277" y="503"/>
                    <a:pt x="290" y="500"/>
                  </a:cubicBezTo>
                  <a:cubicBezTo>
                    <a:pt x="296" y="482"/>
                    <a:pt x="301" y="464"/>
                    <a:pt x="312" y="448"/>
                  </a:cubicBezTo>
                  <a:cubicBezTo>
                    <a:pt x="307" y="432"/>
                    <a:pt x="307" y="435"/>
                    <a:pt x="290" y="432"/>
                  </a:cubicBezTo>
                  <a:cubicBezTo>
                    <a:pt x="284" y="423"/>
                    <a:pt x="288" y="411"/>
                    <a:pt x="284" y="400"/>
                  </a:cubicBezTo>
                  <a:cubicBezTo>
                    <a:pt x="285" y="398"/>
                    <a:pt x="285" y="395"/>
                    <a:pt x="286" y="394"/>
                  </a:cubicBezTo>
                  <a:cubicBezTo>
                    <a:pt x="287" y="393"/>
                    <a:pt x="291" y="394"/>
                    <a:pt x="292" y="392"/>
                  </a:cubicBezTo>
                  <a:cubicBezTo>
                    <a:pt x="295" y="385"/>
                    <a:pt x="294" y="377"/>
                    <a:pt x="296" y="370"/>
                  </a:cubicBezTo>
                  <a:cubicBezTo>
                    <a:pt x="295" y="363"/>
                    <a:pt x="296" y="356"/>
                    <a:pt x="294" y="350"/>
                  </a:cubicBezTo>
                  <a:cubicBezTo>
                    <a:pt x="293" y="345"/>
                    <a:pt x="286" y="338"/>
                    <a:pt x="286" y="338"/>
                  </a:cubicBezTo>
                  <a:cubicBezTo>
                    <a:pt x="282" y="315"/>
                    <a:pt x="276" y="333"/>
                    <a:pt x="260" y="338"/>
                  </a:cubicBezTo>
                  <a:cubicBezTo>
                    <a:pt x="257" y="347"/>
                    <a:pt x="254" y="347"/>
                    <a:pt x="246" y="342"/>
                  </a:cubicBezTo>
                  <a:cubicBezTo>
                    <a:pt x="240" y="333"/>
                    <a:pt x="245" y="326"/>
                    <a:pt x="242" y="316"/>
                  </a:cubicBezTo>
                  <a:cubicBezTo>
                    <a:pt x="240" y="302"/>
                    <a:pt x="244" y="288"/>
                    <a:pt x="252" y="276"/>
                  </a:cubicBezTo>
                  <a:cubicBezTo>
                    <a:pt x="248" y="273"/>
                    <a:pt x="243" y="272"/>
                    <a:pt x="240" y="268"/>
                  </a:cubicBezTo>
                  <a:cubicBezTo>
                    <a:pt x="239" y="266"/>
                    <a:pt x="238" y="264"/>
                    <a:pt x="236" y="262"/>
                  </a:cubicBezTo>
                  <a:cubicBezTo>
                    <a:pt x="232" y="259"/>
                    <a:pt x="224" y="254"/>
                    <a:pt x="224" y="254"/>
                  </a:cubicBezTo>
                  <a:cubicBezTo>
                    <a:pt x="229" y="239"/>
                    <a:pt x="247" y="252"/>
                    <a:pt x="232" y="242"/>
                  </a:cubicBezTo>
                  <a:cubicBezTo>
                    <a:pt x="234" y="225"/>
                    <a:pt x="232" y="221"/>
                    <a:pt x="218" y="212"/>
                  </a:cubicBezTo>
                  <a:cubicBezTo>
                    <a:pt x="217" y="214"/>
                    <a:pt x="217" y="216"/>
                    <a:pt x="216" y="218"/>
                  </a:cubicBezTo>
                  <a:cubicBezTo>
                    <a:pt x="209" y="232"/>
                    <a:pt x="214" y="214"/>
                    <a:pt x="202" y="210"/>
                  </a:cubicBezTo>
                  <a:cubicBezTo>
                    <a:pt x="198" y="199"/>
                    <a:pt x="189" y="190"/>
                    <a:pt x="178" y="186"/>
                  </a:cubicBezTo>
                  <a:cubicBezTo>
                    <a:pt x="174" y="185"/>
                    <a:pt x="166" y="182"/>
                    <a:pt x="166" y="182"/>
                  </a:cubicBezTo>
                  <a:cubicBezTo>
                    <a:pt x="168" y="181"/>
                    <a:pt x="170" y="179"/>
                    <a:pt x="172" y="178"/>
                  </a:cubicBezTo>
                  <a:cubicBezTo>
                    <a:pt x="177" y="177"/>
                    <a:pt x="182" y="178"/>
                    <a:pt x="186" y="176"/>
                  </a:cubicBezTo>
                  <a:cubicBezTo>
                    <a:pt x="190" y="174"/>
                    <a:pt x="197" y="162"/>
                    <a:pt x="200" y="158"/>
                  </a:cubicBezTo>
                  <a:cubicBezTo>
                    <a:pt x="183" y="152"/>
                    <a:pt x="191" y="153"/>
                    <a:pt x="182" y="140"/>
                  </a:cubicBezTo>
                  <a:cubicBezTo>
                    <a:pt x="161" y="144"/>
                    <a:pt x="169" y="130"/>
                    <a:pt x="154" y="122"/>
                  </a:cubicBezTo>
                  <a:cubicBezTo>
                    <a:pt x="145" y="117"/>
                    <a:pt x="124" y="118"/>
                    <a:pt x="120" y="118"/>
                  </a:cubicBezTo>
                  <a:cubicBezTo>
                    <a:pt x="113" y="108"/>
                    <a:pt x="105" y="98"/>
                    <a:pt x="96" y="90"/>
                  </a:cubicBezTo>
                  <a:cubicBezTo>
                    <a:pt x="92" y="87"/>
                    <a:pt x="84" y="82"/>
                    <a:pt x="84" y="82"/>
                  </a:cubicBezTo>
                  <a:cubicBezTo>
                    <a:pt x="77" y="71"/>
                    <a:pt x="73" y="55"/>
                    <a:pt x="62" y="48"/>
                  </a:cubicBezTo>
                  <a:cubicBezTo>
                    <a:pt x="57" y="41"/>
                    <a:pt x="53" y="41"/>
                    <a:pt x="46" y="36"/>
                  </a:cubicBezTo>
                  <a:cubicBezTo>
                    <a:pt x="43" y="31"/>
                    <a:pt x="30" y="26"/>
                    <a:pt x="30" y="26"/>
                  </a:cubicBezTo>
                  <a:cubicBezTo>
                    <a:pt x="22" y="14"/>
                    <a:pt x="9" y="11"/>
                    <a:pt x="0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3575050" y="5848350"/>
              <a:ext cx="822325" cy="1165225"/>
            </a:xfrm>
            <a:custGeom>
              <a:avLst/>
              <a:gdLst>
                <a:gd name="T0" fmla="*/ 124 w 518"/>
                <a:gd name="T1" fmla="*/ 668 h 734"/>
                <a:gd name="T2" fmla="*/ 134 w 518"/>
                <a:gd name="T3" fmla="*/ 576 h 734"/>
                <a:gd name="T4" fmla="*/ 138 w 518"/>
                <a:gd name="T5" fmla="*/ 534 h 734"/>
                <a:gd name="T6" fmla="*/ 128 w 518"/>
                <a:gd name="T7" fmla="*/ 488 h 734"/>
                <a:gd name="T8" fmla="*/ 92 w 518"/>
                <a:gd name="T9" fmla="*/ 434 h 734"/>
                <a:gd name="T10" fmla="*/ 84 w 518"/>
                <a:gd name="T11" fmla="*/ 376 h 734"/>
                <a:gd name="T12" fmla="*/ 62 w 518"/>
                <a:gd name="T13" fmla="*/ 348 h 734"/>
                <a:gd name="T14" fmla="*/ 58 w 518"/>
                <a:gd name="T15" fmla="*/ 310 h 734"/>
                <a:gd name="T16" fmla="*/ 28 w 518"/>
                <a:gd name="T17" fmla="*/ 294 h 734"/>
                <a:gd name="T18" fmla="*/ 22 w 518"/>
                <a:gd name="T19" fmla="*/ 266 h 734"/>
                <a:gd name="T20" fmla="*/ 26 w 518"/>
                <a:gd name="T21" fmla="*/ 258 h 734"/>
                <a:gd name="T22" fmla="*/ 64 w 518"/>
                <a:gd name="T23" fmla="*/ 260 h 734"/>
                <a:gd name="T24" fmla="*/ 86 w 518"/>
                <a:gd name="T25" fmla="*/ 236 h 734"/>
                <a:gd name="T26" fmla="*/ 130 w 518"/>
                <a:gd name="T27" fmla="*/ 248 h 734"/>
                <a:gd name="T28" fmla="*/ 148 w 518"/>
                <a:gd name="T29" fmla="*/ 250 h 734"/>
                <a:gd name="T30" fmla="*/ 166 w 518"/>
                <a:gd name="T31" fmla="*/ 226 h 734"/>
                <a:gd name="T32" fmla="*/ 168 w 518"/>
                <a:gd name="T33" fmla="*/ 184 h 734"/>
                <a:gd name="T34" fmla="*/ 168 w 518"/>
                <a:gd name="T35" fmla="*/ 170 h 734"/>
                <a:gd name="T36" fmla="*/ 178 w 518"/>
                <a:gd name="T37" fmla="*/ 146 h 734"/>
                <a:gd name="T38" fmla="*/ 198 w 518"/>
                <a:gd name="T39" fmla="*/ 124 h 734"/>
                <a:gd name="T40" fmla="*/ 228 w 518"/>
                <a:gd name="T41" fmla="*/ 116 h 734"/>
                <a:gd name="T42" fmla="*/ 258 w 518"/>
                <a:gd name="T43" fmla="*/ 124 h 734"/>
                <a:gd name="T44" fmla="*/ 290 w 518"/>
                <a:gd name="T45" fmla="*/ 112 h 734"/>
                <a:gd name="T46" fmla="*/ 316 w 518"/>
                <a:gd name="T47" fmla="*/ 88 h 734"/>
                <a:gd name="T48" fmla="*/ 332 w 518"/>
                <a:gd name="T49" fmla="*/ 84 h 734"/>
                <a:gd name="T50" fmla="*/ 366 w 518"/>
                <a:gd name="T51" fmla="*/ 72 h 734"/>
                <a:gd name="T52" fmla="*/ 392 w 518"/>
                <a:gd name="T53" fmla="*/ 62 h 734"/>
                <a:gd name="T54" fmla="*/ 420 w 518"/>
                <a:gd name="T55" fmla="*/ 50 h 734"/>
                <a:gd name="T56" fmla="*/ 440 w 518"/>
                <a:gd name="T57" fmla="*/ 48 h 734"/>
                <a:gd name="T58" fmla="*/ 472 w 518"/>
                <a:gd name="T59" fmla="*/ 32 h 734"/>
                <a:gd name="T60" fmla="*/ 504 w 518"/>
                <a:gd name="T61" fmla="*/ 2 h 734"/>
                <a:gd name="T62" fmla="*/ 514 w 518"/>
                <a:gd name="T63" fmla="*/ 98 h 734"/>
                <a:gd name="T64" fmla="*/ 484 w 518"/>
                <a:gd name="T65" fmla="*/ 176 h 734"/>
                <a:gd name="T66" fmla="*/ 474 w 518"/>
                <a:gd name="T67" fmla="*/ 206 h 734"/>
                <a:gd name="T68" fmla="*/ 454 w 518"/>
                <a:gd name="T69" fmla="*/ 248 h 734"/>
                <a:gd name="T70" fmla="*/ 448 w 518"/>
                <a:gd name="T71" fmla="*/ 272 h 734"/>
                <a:gd name="T72" fmla="*/ 460 w 518"/>
                <a:gd name="T73" fmla="*/ 300 h 734"/>
                <a:gd name="T74" fmla="*/ 462 w 518"/>
                <a:gd name="T75" fmla="*/ 302 h 734"/>
                <a:gd name="T76" fmla="*/ 450 w 518"/>
                <a:gd name="T77" fmla="*/ 338 h 734"/>
                <a:gd name="T78" fmla="*/ 452 w 518"/>
                <a:gd name="T79" fmla="*/ 414 h 734"/>
                <a:gd name="T80" fmla="*/ 448 w 518"/>
                <a:gd name="T81" fmla="*/ 448 h 734"/>
                <a:gd name="T82" fmla="*/ 436 w 518"/>
                <a:gd name="T83" fmla="*/ 430 h 734"/>
                <a:gd name="T84" fmla="*/ 392 w 518"/>
                <a:gd name="T85" fmla="*/ 424 h 734"/>
                <a:gd name="T86" fmla="*/ 380 w 518"/>
                <a:gd name="T87" fmla="*/ 466 h 734"/>
                <a:gd name="T88" fmla="*/ 372 w 518"/>
                <a:gd name="T89" fmla="*/ 492 h 734"/>
                <a:gd name="T90" fmla="*/ 352 w 518"/>
                <a:gd name="T91" fmla="*/ 494 h 734"/>
                <a:gd name="T92" fmla="*/ 332 w 518"/>
                <a:gd name="T93" fmla="*/ 534 h 734"/>
                <a:gd name="T94" fmla="*/ 348 w 518"/>
                <a:gd name="T95" fmla="*/ 570 h 734"/>
                <a:gd name="T96" fmla="*/ 324 w 518"/>
                <a:gd name="T97" fmla="*/ 574 h 734"/>
                <a:gd name="T98" fmla="*/ 286 w 518"/>
                <a:gd name="T99" fmla="*/ 576 h 734"/>
                <a:gd name="T100" fmla="*/ 240 w 518"/>
                <a:gd name="T101" fmla="*/ 606 h 734"/>
                <a:gd name="T102" fmla="*/ 230 w 518"/>
                <a:gd name="T103" fmla="*/ 648 h 734"/>
                <a:gd name="T104" fmla="*/ 222 w 518"/>
                <a:gd name="T105" fmla="*/ 668 h 734"/>
                <a:gd name="T106" fmla="*/ 184 w 518"/>
                <a:gd name="T107" fmla="*/ 692 h 734"/>
                <a:gd name="T108" fmla="*/ 148 w 518"/>
                <a:gd name="T109" fmla="*/ 716 h 734"/>
                <a:gd name="T110" fmla="*/ 106 w 518"/>
                <a:gd name="T111" fmla="*/ 702 h 73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18"/>
                <a:gd name="T169" fmla="*/ 0 h 734"/>
                <a:gd name="T170" fmla="*/ 518 w 518"/>
                <a:gd name="T171" fmla="*/ 734 h 73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18" h="734">
                  <a:moveTo>
                    <a:pt x="108" y="702"/>
                  </a:moveTo>
                  <a:cubicBezTo>
                    <a:pt x="109" y="687"/>
                    <a:pt x="109" y="673"/>
                    <a:pt x="124" y="668"/>
                  </a:cubicBezTo>
                  <a:cubicBezTo>
                    <a:pt x="126" y="643"/>
                    <a:pt x="122" y="630"/>
                    <a:pt x="116" y="608"/>
                  </a:cubicBezTo>
                  <a:cubicBezTo>
                    <a:pt x="129" y="599"/>
                    <a:pt x="126" y="588"/>
                    <a:pt x="134" y="576"/>
                  </a:cubicBezTo>
                  <a:cubicBezTo>
                    <a:pt x="136" y="564"/>
                    <a:pt x="139" y="556"/>
                    <a:pt x="146" y="546"/>
                  </a:cubicBezTo>
                  <a:cubicBezTo>
                    <a:pt x="144" y="540"/>
                    <a:pt x="144" y="537"/>
                    <a:pt x="138" y="534"/>
                  </a:cubicBezTo>
                  <a:cubicBezTo>
                    <a:pt x="134" y="532"/>
                    <a:pt x="126" y="530"/>
                    <a:pt x="126" y="530"/>
                  </a:cubicBezTo>
                  <a:cubicBezTo>
                    <a:pt x="121" y="516"/>
                    <a:pt x="119" y="501"/>
                    <a:pt x="128" y="488"/>
                  </a:cubicBezTo>
                  <a:cubicBezTo>
                    <a:pt x="129" y="474"/>
                    <a:pt x="135" y="433"/>
                    <a:pt x="114" y="426"/>
                  </a:cubicBezTo>
                  <a:cubicBezTo>
                    <a:pt x="107" y="431"/>
                    <a:pt x="100" y="431"/>
                    <a:pt x="92" y="434"/>
                  </a:cubicBezTo>
                  <a:cubicBezTo>
                    <a:pt x="87" y="448"/>
                    <a:pt x="80" y="433"/>
                    <a:pt x="78" y="426"/>
                  </a:cubicBezTo>
                  <a:cubicBezTo>
                    <a:pt x="79" y="404"/>
                    <a:pt x="78" y="394"/>
                    <a:pt x="84" y="376"/>
                  </a:cubicBezTo>
                  <a:cubicBezTo>
                    <a:pt x="78" y="367"/>
                    <a:pt x="72" y="363"/>
                    <a:pt x="66" y="354"/>
                  </a:cubicBezTo>
                  <a:cubicBezTo>
                    <a:pt x="65" y="352"/>
                    <a:pt x="62" y="348"/>
                    <a:pt x="62" y="348"/>
                  </a:cubicBezTo>
                  <a:cubicBezTo>
                    <a:pt x="76" y="345"/>
                    <a:pt x="72" y="333"/>
                    <a:pt x="66" y="322"/>
                  </a:cubicBezTo>
                  <a:cubicBezTo>
                    <a:pt x="64" y="318"/>
                    <a:pt x="58" y="310"/>
                    <a:pt x="58" y="310"/>
                  </a:cubicBezTo>
                  <a:cubicBezTo>
                    <a:pt x="45" y="323"/>
                    <a:pt x="47" y="309"/>
                    <a:pt x="40" y="302"/>
                  </a:cubicBezTo>
                  <a:cubicBezTo>
                    <a:pt x="37" y="299"/>
                    <a:pt x="28" y="294"/>
                    <a:pt x="28" y="294"/>
                  </a:cubicBezTo>
                  <a:cubicBezTo>
                    <a:pt x="23" y="280"/>
                    <a:pt x="12" y="280"/>
                    <a:pt x="0" y="278"/>
                  </a:cubicBezTo>
                  <a:cubicBezTo>
                    <a:pt x="8" y="273"/>
                    <a:pt x="13" y="268"/>
                    <a:pt x="22" y="266"/>
                  </a:cubicBezTo>
                  <a:cubicBezTo>
                    <a:pt x="26" y="264"/>
                    <a:pt x="25" y="259"/>
                    <a:pt x="26" y="258"/>
                  </a:cubicBezTo>
                  <a:cubicBezTo>
                    <a:pt x="27" y="257"/>
                    <a:pt x="24" y="260"/>
                    <a:pt x="26" y="258"/>
                  </a:cubicBezTo>
                  <a:cubicBezTo>
                    <a:pt x="28" y="256"/>
                    <a:pt x="34" y="248"/>
                    <a:pt x="40" y="248"/>
                  </a:cubicBezTo>
                  <a:cubicBezTo>
                    <a:pt x="49" y="251"/>
                    <a:pt x="55" y="257"/>
                    <a:pt x="64" y="260"/>
                  </a:cubicBezTo>
                  <a:cubicBezTo>
                    <a:pt x="70" y="259"/>
                    <a:pt x="73" y="253"/>
                    <a:pt x="78" y="250"/>
                  </a:cubicBezTo>
                  <a:cubicBezTo>
                    <a:pt x="87" y="244"/>
                    <a:pt x="73" y="239"/>
                    <a:pt x="86" y="236"/>
                  </a:cubicBezTo>
                  <a:cubicBezTo>
                    <a:pt x="96" y="234"/>
                    <a:pt x="111" y="239"/>
                    <a:pt x="122" y="238"/>
                  </a:cubicBezTo>
                  <a:cubicBezTo>
                    <a:pt x="125" y="247"/>
                    <a:pt x="120" y="245"/>
                    <a:pt x="130" y="248"/>
                  </a:cubicBezTo>
                  <a:cubicBezTo>
                    <a:pt x="133" y="252"/>
                    <a:pt x="134" y="250"/>
                    <a:pt x="138" y="252"/>
                  </a:cubicBezTo>
                  <a:cubicBezTo>
                    <a:pt x="141" y="252"/>
                    <a:pt x="145" y="252"/>
                    <a:pt x="148" y="250"/>
                  </a:cubicBezTo>
                  <a:cubicBezTo>
                    <a:pt x="151" y="248"/>
                    <a:pt x="153" y="242"/>
                    <a:pt x="156" y="238"/>
                  </a:cubicBezTo>
                  <a:cubicBezTo>
                    <a:pt x="159" y="234"/>
                    <a:pt x="161" y="229"/>
                    <a:pt x="166" y="226"/>
                  </a:cubicBezTo>
                  <a:cubicBezTo>
                    <a:pt x="172" y="222"/>
                    <a:pt x="188" y="220"/>
                    <a:pt x="188" y="220"/>
                  </a:cubicBezTo>
                  <a:cubicBezTo>
                    <a:pt x="193" y="205"/>
                    <a:pt x="182" y="189"/>
                    <a:pt x="168" y="184"/>
                  </a:cubicBezTo>
                  <a:cubicBezTo>
                    <a:pt x="169" y="177"/>
                    <a:pt x="168" y="175"/>
                    <a:pt x="168" y="168"/>
                  </a:cubicBezTo>
                  <a:cubicBezTo>
                    <a:pt x="168" y="166"/>
                    <a:pt x="166" y="169"/>
                    <a:pt x="168" y="170"/>
                  </a:cubicBezTo>
                  <a:cubicBezTo>
                    <a:pt x="170" y="171"/>
                    <a:pt x="181" y="167"/>
                    <a:pt x="184" y="166"/>
                  </a:cubicBezTo>
                  <a:cubicBezTo>
                    <a:pt x="182" y="159"/>
                    <a:pt x="178" y="146"/>
                    <a:pt x="178" y="146"/>
                  </a:cubicBezTo>
                  <a:cubicBezTo>
                    <a:pt x="179" y="141"/>
                    <a:pt x="176" y="134"/>
                    <a:pt x="180" y="130"/>
                  </a:cubicBezTo>
                  <a:cubicBezTo>
                    <a:pt x="184" y="125"/>
                    <a:pt x="198" y="124"/>
                    <a:pt x="198" y="124"/>
                  </a:cubicBezTo>
                  <a:cubicBezTo>
                    <a:pt x="203" y="121"/>
                    <a:pt x="203" y="111"/>
                    <a:pt x="208" y="110"/>
                  </a:cubicBezTo>
                  <a:cubicBezTo>
                    <a:pt x="213" y="109"/>
                    <a:pt x="222" y="114"/>
                    <a:pt x="228" y="116"/>
                  </a:cubicBezTo>
                  <a:cubicBezTo>
                    <a:pt x="239" y="109"/>
                    <a:pt x="238" y="115"/>
                    <a:pt x="246" y="120"/>
                  </a:cubicBezTo>
                  <a:cubicBezTo>
                    <a:pt x="250" y="122"/>
                    <a:pt x="258" y="124"/>
                    <a:pt x="258" y="124"/>
                  </a:cubicBezTo>
                  <a:cubicBezTo>
                    <a:pt x="263" y="134"/>
                    <a:pt x="265" y="122"/>
                    <a:pt x="276" y="126"/>
                  </a:cubicBezTo>
                  <a:cubicBezTo>
                    <a:pt x="292" y="114"/>
                    <a:pt x="280" y="118"/>
                    <a:pt x="290" y="112"/>
                  </a:cubicBezTo>
                  <a:cubicBezTo>
                    <a:pt x="294" y="111"/>
                    <a:pt x="304" y="90"/>
                    <a:pt x="308" y="86"/>
                  </a:cubicBezTo>
                  <a:cubicBezTo>
                    <a:pt x="312" y="82"/>
                    <a:pt x="314" y="90"/>
                    <a:pt x="316" y="88"/>
                  </a:cubicBezTo>
                  <a:cubicBezTo>
                    <a:pt x="318" y="87"/>
                    <a:pt x="315" y="73"/>
                    <a:pt x="318" y="72"/>
                  </a:cubicBezTo>
                  <a:cubicBezTo>
                    <a:pt x="321" y="71"/>
                    <a:pt x="326" y="84"/>
                    <a:pt x="332" y="84"/>
                  </a:cubicBezTo>
                  <a:cubicBezTo>
                    <a:pt x="338" y="83"/>
                    <a:pt x="350" y="71"/>
                    <a:pt x="356" y="72"/>
                  </a:cubicBezTo>
                  <a:cubicBezTo>
                    <a:pt x="362" y="70"/>
                    <a:pt x="362" y="72"/>
                    <a:pt x="366" y="72"/>
                  </a:cubicBezTo>
                  <a:cubicBezTo>
                    <a:pt x="370" y="75"/>
                    <a:pt x="372" y="74"/>
                    <a:pt x="378" y="74"/>
                  </a:cubicBezTo>
                  <a:cubicBezTo>
                    <a:pt x="382" y="72"/>
                    <a:pt x="388" y="66"/>
                    <a:pt x="392" y="62"/>
                  </a:cubicBezTo>
                  <a:cubicBezTo>
                    <a:pt x="398" y="60"/>
                    <a:pt x="395" y="50"/>
                    <a:pt x="400" y="48"/>
                  </a:cubicBezTo>
                  <a:cubicBezTo>
                    <a:pt x="405" y="46"/>
                    <a:pt x="415" y="50"/>
                    <a:pt x="420" y="50"/>
                  </a:cubicBezTo>
                  <a:cubicBezTo>
                    <a:pt x="424" y="51"/>
                    <a:pt x="426" y="45"/>
                    <a:pt x="430" y="46"/>
                  </a:cubicBezTo>
                  <a:cubicBezTo>
                    <a:pt x="433" y="46"/>
                    <a:pt x="437" y="46"/>
                    <a:pt x="440" y="48"/>
                  </a:cubicBezTo>
                  <a:cubicBezTo>
                    <a:pt x="443" y="50"/>
                    <a:pt x="441" y="61"/>
                    <a:pt x="446" y="58"/>
                  </a:cubicBezTo>
                  <a:cubicBezTo>
                    <a:pt x="457" y="54"/>
                    <a:pt x="461" y="36"/>
                    <a:pt x="472" y="32"/>
                  </a:cubicBezTo>
                  <a:cubicBezTo>
                    <a:pt x="477" y="25"/>
                    <a:pt x="484" y="33"/>
                    <a:pt x="492" y="30"/>
                  </a:cubicBezTo>
                  <a:cubicBezTo>
                    <a:pt x="497" y="28"/>
                    <a:pt x="500" y="0"/>
                    <a:pt x="504" y="2"/>
                  </a:cubicBezTo>
                  <a:cubicBezTo>
                    <a:pt x="508" y="4"/>
                    <a:pt x="514" y="24"/>
                    <a:pt x="516" y="40"/>
                  </a:cubicBezTo>
                  <a:cubicBezTo>
                    <a:pt x="518" y="55"/>
                    <a:pt x="515" y="84"/>
                    <a:pt x="514" y="98"/>
                  </a:cubicBezTo>
                  <a:cubicBezTo>
                    <a:pt x="513" y="112"/>
                    <a:pt x="517" y="109"/>
                    <a:pt x="512" y="122"/>
                  </a:cubicBezTo>
                  <a:cubicBezTo>
                    <a:pt x="508" y="145"/>
                    <a:pt x="496" y="154"/>
                    <a:pt x="484" y="176"/>
                  </a:cubicBezTo>
                  <a:cubicBezTo>
                    <a:pt x="480" y="189"/>
                    <a:pt x="478" y="183"/>
                    <a:pt x="476" y="188"/>
                  </a:cubicBezTo>
                  <a:cubicBezTo>
                    <a:pt x="474" y="193"/>
                    <a:pt x="476" y="198"/>
                    <a:pt x="474" y="206"/>
                  </a:cubicBezTo>
                  <a:cubicBezTo>
                    <a:pt x="471" y="216"/>
                    <a:pt x="473" y="228"/>
                    <a:pt x="466" y="236"/>
                  </a:cubicBezTo>
                  <a:cubicBezTo>
                    <a:pt x="462" y="240"/>
                    <a:pt x="454" y="248"/>
                    <a:pt x="454" y="248"/>
                  </a:cubicBezTo>
                  <a:cubicBezTo>
                    <a:pt x="451" y="252"/>
                    <a:pt x="441" y="250"/>
                    <a:pt x="440" y="254"/>
                  </a:cubicBezTo>
                  <a:cubicBezTo>
                    <a:pt x="439" y="258"/>
                    <a:pt x="448" y="266"/>
                    <a:pt x="448" y="272"/>
                  </a:cubicBezTo>
                  <a:cubicBezTo>
                    <a:pt x="448" y="278"/>
                    <a:pt x="440" y="285"/>
                    <a:pt x="442" y="290"/>
                  </a:cubicBezTo>
                  <a:cubicBezTo>
                    <a:pt x="444" y="295"/>
                    <a:pt x="457" y="297"/>
                    <a:pt x="460" y="300"/>
                  </a:cubicBezTo>
                  <a:cubicBezTo>
                    <a:pt x="463" y="303"/>
                    <a:pt x="458" y="306"/>
                    <a:pt x="458" y="306"/>
                  </a:cubicBezTo>
                  <a:cubicBezTo>
                    <a:pt x="458" y="306"/>
                    <a:pt x="464" y="299"/>
                    <a:pt x="462" y="302"/>
                  </a:cubicBezTo>
                  <a:cubicBezTo>
                    <a:pt x="462" y="305"/>
                    <a:pt x="450" y="307"/>
                    <a:pt x="448" y="326"/>
                  </a:cubicBezTo>
                  <a:cubicBezTo>
                    <a:pt x="446" y="332"/>
                    <a:pt x="449" y="332"/>
                    <a:pt x="450" y="338"/>
                  </a:cubicBezTo>
                  <a:cubicBezTo>
                    <a:pt x="451" y="344"/>
                    <a:pt x="452" y="351"/>
                    <a:pt x="452" y="364"/>
                  </a:cubicBezTo>
                  <a:cubicBezTo>
                    <a:pt x="452" y="377"/>
                    <a:pt x="452" y="401"/>
                    <a:pt x="452" y="414"/>
                  </a:cubicBezTo>
                  <a:cubicBezTo>
                    <a:pt x="452" y="427"/>
                    <a:pt x="455" y="434"/>
                    <a:pt x="454" y="440"/>
                  </a:cubicBezTo>
                  <a:cubicBezTo>
                    <a:pt x="452" y="439"/>
                    <a:pt x="450" y="449"/>
                    <a:pt x="448" y="448"/>
                  </a:cubicBezTo>
                  <a:cubicBezTo>
                    <a:pt x="446" y="446"/>
                    <a:pt x="446" y="442"/>
                    <a:pt x="444" y="442"/>
                  </a:cubicBezTo>
                  <a:cubicBezTo>
                    <a:pt x="442" y="440"/>
                    <a:pt x="441" y="433"/>
                    <a:pt x="436" y="430"/>
                  </a:cubicBezTo>
                  <a:cubicBezTo>
                    <a:pt x="431" y="427"/>
                    <a:pt x="421" y="423"/>
                    <a:pt x="414" y="422"/>
                  </a:cubicBezTo>
                  <a:cubicBezTo>
                    <a:pt x="407" y="421"/>
                    <a:pt x="398" y="421"/>
                    <a:pt x="392" y="424"/>
                  </a:cubicBezTo>
                  <a:cubicBezTo>
                    <a:pt x="382" y="427"/>
                    <a:pt x="382" y="431"/>
                    <a:pt x="378" y="440"/>
                  </a:cubicBezTo>
                  <a:cubicBezTo>
                    <a:pt x="376" y="444"/>
                    <a:pt x="372" y="456"/>
                    <a:pt x="380" y="466"/>
                  </a:cubicBezTo>
                  <a:cubicBezTo>
                    <a:pt x="379" y="472"/>
                    <a:pt x="369" y="472"/>
                    <a:pt x="368" y="476"/>
                  </a:cubicBezTo>
                  <a:cubicBezTo>
                    <a:pt x="367" y="480"/>
                    <a:pt x="373" y="490"/>
                    <a:pt x="372" y="492"/>
                  </a:cubicBezTo>
                  <a:cubicBezTo>
                    <a:pt x="370" y="498"/>
                    <a:pt x="364" y="485"/>
                    <a:pt x="362" y="488"/>
                  </a:cubicBezTo>
                  <a:cubicBezTo>
                    <a:pt x="359" y="488"/>
                    <a:pt x="356" y="490"/>
                    <a:pt x="352" y="494"/>
                  </a:cubicBezTo>
                  <a:cubicBezTo>
                    <a:pt x="348" y="498"/>
                    <a:pt x="343" y="503"/>
                    <a:pt x="340" y="510"/>
                  </a:cubicBezTo>
                  <a:cubicBezTo>
                    <a:pt x="337" y="517"/>
                    <a:pt x="330" y="525"/>
                    <a:pt x="332" y="534"/>
                  </a:cubicBezTo>
                  <a:cubicBezTo>
                    <a:pt x="333" y="550"/>
                    <a:pt x="344" y="550"/>
                    <a:pt x="352" y="562"/>
                  </a:cubicBezTo>
                  <a:cubicBezTo>
                    <a:pt x="353" y="566"/>
                    <a:pt x="351" y="567"/>
                    <a:pt x="348" y="570"/>
                  </a:cubicBezTo>
                  <a:cubicBezTo>
                    <a:pt x="346" y="571"/>
                    <a:pt x="344" y="565"/>
                    <a:pt x="340" y="566"/>
                  </a:cubicBezTo>
                  <a:cubicBezTo>
                    <a:pt x="336" y="567"/>
                    <a:pt x="329" y="572"/>
                    <a:pt x="324" y="574"/>
                  </a:cubicBezTo>
                  <a:cubicBezTo>
                    <a:pt x="319" y="576"/>
                    <a:pt x="314" y="576"/>
                    <a:pt x="308" y="576"/>
                  </a:cubicBezTo>
                  <a:cubicBezTo>
                    <a:pt x="303" y="577"/>
                    <a:pt x="294" y="575"/>
                    <a:pt x="286" y="576"/>
                  </a:cubicBezTo>
                  <a:cubicBezTo>
                    <a:pt x="278" y="577"/>
                    <a:pt x="270" y="579"/>
                    <a:pt x="262" y="584"/>
                  </a:cubicBezTo>
                  <a:cubicBezTo>
                    <a:pt x="254" y="589"/>
                    <a:pt x="248" y="601"/>
                    <a:pt x="240" y="606"/>
                  </a:cubicBezTo>
                  <a:cubicBezTo>
                    <a:pt x="234" y="608"/>
                    <a:pt x="236" y="627"/>
                    <a:pt x="234" y="634"/>
                  </a:cubicBezTo>
                  <a:cubicBezTo>
                    <a:pt x="232" y="641"/>
                    <a:pt x="231" y="640"/>
                    <a:pt x="230" y="648"/>
                  </a:cubicBezTo>
                  <a:cubicBezTo>
                    <a:pt x="227" y="661"/>
                    <a:pt x="227" y="681"/>
                    <a:pt x="226" y="684"/>
                  </a:cubicBezTo>
                  <a:cubicBezTo>
                    <a:pt x="225" y="687"/>
                    <a:pt x="224" y="668"/>
                    <a:pt x="222" y="668"/>
                  </a:cubicBezTo>
                  <a:cubicBezTo>
                    <a:pt x="220" y="668"/>
                    <a:pt x="220" y="678"/>
                    <a:pt x="214" y="682"/>
                  </a:cubicBezTo>
                  <a:cubicBezTo>
                    <a:pt x="210" y="687"/>
                    <a:pt x="195" y="684"/>
                    <a:pt x="184" y="692"/>
                  </a:cubicBezTo>
                  <a:cubicBezTo>
                    <a:pt x="173" y="700"/>
                    <a:pt x="156" y="726"/>
                    <a:pt x="150" y="730"/>
                  </a:cubicBezTo>
                  <a:cubicBezTo>
                    <a:pt x="142" y="734"/>
                    <a:pt x="153" y="719"/>
                    <a:pt x="148" y="716"/>
                  </a:cubicBezTo>
                  <a:cubicBezTo>
                    <a:pt x="143" y="713"/>
                    <a:pt x="125" y="712"/>
                    <a:pt x="118" y="710"/>
                  </a:cubicBezTo>
                  <a:cubicBezTo>
                    <a:pt x="111" y="699"/>
                    <a:pt x="120" y="702"/>
                    <a:pt x="106" y="702"/>
                  </a:cubicBezTo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3687763" y="4591050"/>
              <a:ext cx="1535112" cy="1470025"/>
            </a:xfrm>
            <a:custGeom>
              <a:avLst/>
              <a:gdLst>
                <a:gd name="T0" fmla="*/ 413 w 967"/>
                <a:gd name="T1" fmla="*/ 830 h 926"/>
                <a:gd name="T2" fmla="*/ 361 w 967"/>
                <a:gd name="T3" fmla="*/ 842 h 926"/>
                <a:gd name="T4" fmla="*/ 253 w 967"/>
                <a:gd name="T5" fmla="*/ 872 h 926"/>
                <a:gd name="T6" fmla="*/ 197 w 967"/>
                <a:gd name="T7" fmla="*/ 926 h 926"/>
                <a:gd name="T8" fmla="*/ 217 w 967"/>
                <a:gd name="T9" fmla="*/ 878 h 926"/>
                <a:gd name="T10" fmla="*/ 193 w 967"/>
                <a:gd name="T11" fmla="*/ 812 h 926"/>
                <a:gd name="T12" fmla="*/ 135 w 967"/>
                <a:gd name="T13" fmla="*/ 768 h 926"/>
                <a:gd name="T14" fmla="*/ 95 w 967"/>
                <a:gd name="T15" fmla="*/ 780 h 926"/>
                <a:gd name="T16" fmla="*/ 49 w 967"/>
                <a:gd name="T17" fmla="*/ 774 h 926"/>
                <a:gd name="T18" fmla="*/ 71 w 967"/>
                <a:gd name="T19" fmla="*/ 750 h 926"/>
                <a:gd name="T20" fmla="*/ 61 w 967"/>
                <a:gd name="T21" fmla="*/ 706 h 926"/>
                <a:gd name="T22" fmla="*/ 33 w 967"/>
                <a:gd name="T23" fmla="*/ 722 h 926"/>
                <a:gd name="T24" fmla="*/ 17 w 967"/>
                <a:gd name="T25" fmla="*/ 684 h 926"/>
                <a:gd name="T26" fmla="*/ 21 w 967"/>
                <a:gd name="T27" fmla="*/ 630 h 926"/>
                <a:gd name="T28" fmla="*/ 47 w 967"/>
                <a:gd name="T29" fmla="*/ 582 h 926"/>
                <a:gd name="T30" fmla="*/ 61 w 967"/>
                <a:gd name="T31" fmla="*/ 500 h 926"/>
                <a:gd name="T32" fmla="*/ 117 w 967"/>
                <a:gd name="T33" fmla="*/ 466 h 926"/>
                <a:gd name="T34" fmla="*/ 89 w 967"/>
                <a:gd name="T35" fmla="*/ 350 h 926"/>
                <a:gd name="T36" fmla="*/ 125 w 967"/>
                <a:gd name="T37" fmla="*/ 312 h 926"/>
                <a:gd name="T38" fmla="*/ 125 w 967"/>
                <a:gd name="T39" fmla="*/ 244 h 926"/>
                <a:gd name="T40" fmla="*/ 147 w 967"/>
                <a:gd name="T41" fmla="*/ 156 h 926"/>
                <a:gd name="T42" fmla="*/ 213 w 967"/>
                <a:gd name="T43" fmla="*/ 0 h 926"/>
                <a:gd name="T44" fmla="*/ 279 w 967"/>
                <a:gd name="T45" fmla="*/ 52 h 926"/>
                <a:gd name="T46" fmla="*/ 321 w 967"/>
                <a:gd name="T47" fmla="*/ 50 h 926"/>
                <a:gd name="T48" fmla="*/ 411 w 967"/>
                <a:gd name="T49" fmla="*/ 136 h 926"/>
                <a:gd name="T50" fmla="*/ 483 w 967"/>
                <a:gd name="T51" fmla="*/ 182 h 926"/>
                <a:gd name="T52" fmla="*/ 531 w 967"/>
                <a:gd name="T53" fmla="*/ 268 h 926"/>
                <a:gd name="T54" fmla="*/ 593 w 967"/>
                <a:gd name="T55" fmla="*/ 270 h 926"/>
                <a:gd name="T56" fmla="*/ 643 w 967"/>
                <a:gd name="T57" fmla="*/ 262 h 926"/>
                <a:gd name="T58" fmla="*/ 697 w 967"/>
                <a:gd name="T59" fmla="*/ 184 h 926"/>
                <a:gd name="T60" fmla="*/ 719 w 967"/>
                <a:gd name="T61" fmla="*/ 192 h 926"/>
                <a:gd name="T62" fmla="*/ 769 w 967"/>
                <a:gd name="T63" fmla="*/ 198 h 926"/>
                <a:gd name="T64" fmla="*/ 807 w 967"/>
                <a:gd name="T65" fmla="*/ 136 h 926"/>
                <a:gd name="T66" fmla="*/ 857 w 967"/>
                <a:gd name="T67" fmla="*/ 112 h 926"/>
                <a:gd name="T68" fmla="*/ 903 w 967"/>
                <a:gd name="T69" fmla="*/ 132 h 926"/>
                <a:gd name="T70" fmla="*/ 939 w 967"/>
                <a:gd name="T71" fmla="*/ 114 h 926"/>
                <a:gd name="T72" fmla="*/ 961 w 967"/>
                <a:gd name="T73" fmla="*/ 122 h 926"/>
                <a:gd name="T74" fmla="*/ 903 w 967"/>
                <a:gd name="T75" fmla="*/ 184 h 926"/>
                <a:gd name="T76" fmla="*/ 839 w 967"/>
                <a:gd name="T77" fmla="*/ 230 h 926"/>
                <a:gd name="T78" fmla="*/ 793 w 967"/>
                <a:gd name="T79" fmla="*/ 282 h 926"/>
                <a:gd name="T80" fmla="*/ 723 w 967"/>
                <a:gd name="T81" fmla="*/ 332 h 926"/>
                <a:gd name="T82" fmla="*/ 677 w 967"/>
                <a:gd name="T83" fmla="*/ 386 h 926"/>
                <a:gd name="T84" fmla="*/ 623 w 967"/>
                <a:gd name="T85" fmla="*/ 442 h 926"/>
                <a:gd name="T86" fmla="*/ 541 w 967"/>
                <a:gd name="T87" fmla="*/ 500 h 926"/>
                <a:gd name="T88" fmla="*/ 527 w 967"/>
                <a:gd name="T89" fmla="*/ 534 h 926"/>
                <a:gd name="T90" fmla="*/ 443 w 967"/>
                <a:gd name="T91" fmla="*/ 538 h 926"/>
                <a:gd name="T92" fmla="*/ 417 w 967"/>
                <a:gd name="T93" fmla="*/ 728 h 926"/>
                <a:gd name="T94" fmla="*/ 435 w 967"/>
                <a:gd name="T95" fmla="*/ 812 h 92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67"/>
                <a:gd name="T145" fmla="*/ 0 h 926"/>
                <a:gd name="T146" fmla="*/ 967 w 967"/>
                <a:gd name="T147" fmla="*/ 926 h 92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67" h="926">
                  <a:moveTo>
                    <a:pt x="433" y="798"/>
                  </a:moveTo>
                  <a:cubicBezTo>
                    <a:pt x="436" y="808"/>
                    <a:pt x="433" y="816"/>
                    <a:pt x="425" y="822"/>
                  </a:cubicBezTo>
                  <a:cubicBezTo>
                    <a:pt x="421" y="825"/>
                    <a:pt x="413" y="830"/>
                    <a:pt x="413" y="830"/>
                  </a:cubicBezTo>
                  <a:cubicBezTo>
                    <a:pt x="401" y="822"/>
                    <a:pt x="403" y="837"/>
                    <a:pt x="393" y="842"/>
                  </a:cubicBezTo>
                  <a:cubicBezTo>
                    <a:pt x="389" y="844"/>
                    <a:pt x="381" y="846"/>
                    <a:pt x="381" y="846"/>
                  </a:cubicBezTo>
                  <a:cubicBezTo>
                    <a:pt x="373" y="858"/>
                    <a:pt x="371" y="845"/>
                    <a:pt x="361" y="842"/>
                  </a:cubicBezTo>
                  <a:cubicBezTo>
                    <a:pt x="350" y="845"/>
                    <a:pt x="342" y="847"/>
                    <a:pt x="331" y="848"/>
                  </a:cubicBezTo>
                  <a:cubicBezTo>
                    <a:pt x="314" y="873"/>
                    <a:pt x="314" y="870"/>
                    <a:pt x="275" y="872"/>
                  </a:cubicBezTo>
                  <a:cubicBezTo>
                    <a:pt x="263" y="884"/>
                    <a:pt x="265" y="876"/>
                    <a:pt x="253" y="872"/>
                  </a:cubicBezTo>
                  <a:cubicBezTo>
                    <a:pt x="248" y="886"/>
                    <a:pt x="253" y="883"/>
                    <a:pt x="243" y="886"/>
                  </a:cubicBezTo>
                  <a:cubicBezTo>
                    <a:pt x="234" y="895"/>
                    <a:pt x="224" y="903"/>
                    <a:pt x="215" y="912"/>
                  </a:cubicBezTo>
                  <a:cubicBezTo>
                    <a:pt x="210" y="917"/>
                    <a:pt x="197" y="926"/>
                    <a:pt x="197" y="926"/>
                  </a:cubicBezTo>
                  <a:cubicBezTo>
                    <a:pt x="180" y="923"/>
                    <a:pt x="181" y="921"/>
                    <a:pt x="173" y="908"/>
                  </a:cubicBezTo>
                  <a:cubicBezTo>
                    <a:pt x="176" y="900"/>
                    <a:pt x="178" y="897"/>
                    <a:pt x="185" y="892"/>
                  </a:cubicBezTo>
                  <a:cubicBezTo>
                    <a:pt x="197" y="873"/>
                    <a:pt x="188" y="880"/>
                    <a:pt x="217" y="878"/>
                  </a:cubicBezTo>
                  <a:cubicBezTo>
                    <a:pt x="225" y="870"/>
                    <a:pt x="224" y="868"/>
                    <a:pt x="215" y="862"/>
                  </a:cubicBezTo>
                  <a:cubicBezTo>
                    <a:pt x="212" y="850"/>
                    <a:pt x="210" y="847"/>
                    <a:pt x="217" y="836"/>
                  </a:cubicBezTo>
                  <a:cubicBezTo>
                    <a:pt x="213" y="824"/>
                    <a:pt x="205" y="816"/>
                    <a:pt x="193" y="812"/>
                  </a:cubicBezTo>
                  <a:cubicBezTo>
                    <a:pt x="185" y="800"/>
                    <a:pt x="177" y="786"/>
                    <a:pt x="165" y="778"/>
                  </a:cubicBezTo>
                  <a:cubicBezTo>
                    <a:pt x="162" y="770"/>
                    <a:pt x="160" y="767"/>
                    <a:pt x="153" y="762"/>
                  </a:cubicBezTo>
                  <a:cubicBezTo>
                    <a:pt x="147" y="764"/>
                    <a:pt x="135" y="768"/>
                    <a:pt x="135" y="768"/>
                  </a:cubicBezTo>
                  <a:cubicBezTo>
                    <a:pt x="130" y="776"/>
                    <a:pt x="128" y="784"/>
                    <a:pt x="123" y="792"/>
                  </a:cubicBezTo>
                  <a:cubicBezTo>
                    <a:pt x="120" y="791"/>
                    <a:pt x="110" y="790"/>
                    <a:pt x="107" y="788"/>
                  </a:cubicBezTo>
                  <a:cubicBezTo>
                    <a:pt x="103" y="786"/>
                    <a:pt x="95" y="780"/>
                    <a:pt x="95" y="780"/>
                  </a:cubicBezTo>
                  <a:cubicBezTo>
                    <a:pt x="90" y="773"/>
                    <a:pt x="90" y="769"/>
                    <a:pt x="83" y="764"/>
                  </a:cubicBezTo>
                  <a:cubicBezTo>
                    <a:pt x="76" y="766"/>
                    <a:pt x="68" y="768"/>
                    <a:pt x="61" y="770"/>
                  </a:cubicBezTo>
                  <a:cubicBezTo>
                    <a:pt x="57" y="771"/>
                    <a:pt x="49" y="774"/>
                    <a:pt x="49" y="774"/>
                  </a:cubicBezTo>
                  <a:cubicBezTo>
                    <a:pt x="47" y="776"/>
                    <a:pt x="45" y="781"/>
                    <a:pt x="43" y="780"/>
                  </a:cubicBezTo>
                  <a:cubicBezTo>
                    <a:pt x="38" y="777"/>
                    <a:pt x="37" y="762"/>
                    <a:pt x="37" y="762"/>
                  </a:cubicBezTo>
                  <a:cubicBezTo>
                    <a:pt x="47" y="752"/>
                    <a:pt x="59" y="758"/>
                    <a:pt x="71" y="750"/>
                  </a:cubicBezTo>
                  <a:cubicBezTo>
                    <a:pt x="75" y="747"/>
                    <a:pt x="83" y="742"/>
                    <a:pt x="83" y="742"/>
                  </a:cubicBezTo>
                  <a:cubicBezTo>
                    <a:pt x="84" y="735"/>
                    <a:pt x="88" y="729"/>
                    <a:pt x="89" y="722"/>
                  </a:cubicBezTo>
                  <a:cubicBezTo>
                    <a:pt x="90" y="713"/>
                    <a:pt x="69" y="709"/>
                    <a:pt x="61" y="706"/>
                  </a:cubicBezTo>
                  <a:cubicBezTo>
                    <a:pt x="54" y="704"/>
                    <a:pt x="51" y="716"/>
                    <a:pt x="47" y="718"/>
                  </a:cubicBezTo>
                  <a:cubicBezTo>
                    <a:pt x="43" y="720"/>
                    <a:pt x="41" y="717"/>
                    <a:pt x="39" y="718"/>
                  </a:cubicBezTo>
                  <a:cubicBezTo>
                    <a:pt x="37" y="719"/>
                    <a:pt x="33" y="722"/>
                    <a:pt x="33" y="722"/>
                  </a:cubicBezTo>
                  <a:cubicBezTo>
                    <a:pt x="25" y="719"/>
                    <a:pt x="26" y="715"/>
                    <a:pt x="21" y="708"/>
                  </a:cubicBezTo>
                  <a:cubicBezTo>
                    <a:pt x="27" y="706"/>
                    <a:pt x="36" y="700"/>
                    <a:pt x="29" y="692"/>
                  </a:cubicBezTo>
                  <a:cubicBezTo>
                    <a:pt x="26" y="688"/>
                    <a:pt x="17" y="684"/>
                    <a:pt x="17" y="684"/>
                  </a:cubicBezTo>
                  <a:cubicBezTo>
                    <a:pt x="0" y="659"/>
                    <a:pt x="15" y="658"/>
                    <a:pt x="37" y="654"/>
                  </a:cubicBezTo>
                  <a:cubicBezTo>
                    <a:pt x="33" y="648"/>
                    <a:pt x="29" y="642"/>
                    <a:pt x="25" y="636"/>
                  </a:cubicBezTo>
                  <a:cubicBezTo>
                    <a:pt x="24" y="634"/>
                    <a:pt x="21" y="630"/>
                    <a:pt x="21" y="630"/>
                  </a:cubicBezTo>
                  <a:cubicBezTo>
                    <a:pt x="30" y="624"/>
                    <a:pt x="44" y="630"/>
                    <a:pt x="53" y="624"/>
                  </a:cubicBezTo>
                  <a:cubicBezTo>
                    <a:pt x="60" y="619"/>
                    <a:pt x="54" y="608"/>
                    <a:pt x="57" y="600"/>
                  </a:cubicBezTo>
                  <a:cubicBezTo>
                    <a:pt x="55" y="591"/>
                    <a:pt x="55" y="587"/>
                    <a:pt x="47" y="582"/>
                  </a:cubicBezTo>
                  <a:cubicBezTo>
                    <a:pt x="42" y="566"/>
                    <a:pt x="44" y="574"/>
                    <a:pt x="41" y="558"/>
                  </a:cubicBezTo>
                  <a:cubicBezTo>
                    <a:pt x="46" y="540"/>
                    <a:pt x="42" y="547"/>
                    <a:pt x="49" y="536"/>
                  </a:cubicBezTo>
                  <a:cubicBezTo>
                    <a:pt x="51" y="523"/>
                    <a:pt x="49" y="508"/>
                    <a:pt x="61" y="500"/>
                  </a:cubicBezTo>
                  <a:cubicBezTo>
                    <a:pt x="74" y="502"/>
                    <a:pt x="79" y="501"/>
                    <a:pt x="89" y="508"/>
                  </a:cubicBezTo>
                  <a:cubicBezTo>
                    <a:pt x="94" y="507"/>
                    <a:pt x="100" y="508"/>
                    <a:pt x="105" y="506"/>
                  </a:cubicBezTo>
                  <a:cubicBezTo>
                    <a:pt x="108" y="505"/>
                    <a:pt x="110" y="477"/>
                    <a:pt x="117" y="466"/>
                  </a:cubicBezTo>
                  <a:cubicBezTo>
                    <a:pt x="113" y="453"/>
                    <a:pt x="119" y="466"/>
                    <a:pt x="109" y="458"/>
                  </a:cubicBezTo>
                  <a:cubicBezTo>
                    <a:pt x="104" y="454"/>
                    <a:pt x="102" y="445"/>
                    <a:pt x="99" y="440"/>
                  </a:cubicBezTo>
                  <a:cubicBezTo>
                    <a:pt x="101" y="417"/>
                    <a:pt x="117" y="359"/>
                    <a:pt x="89" y="350"/>
                  </a:cubicBezTo>
                  <a:cubicBezTo>
                    <a:pt x="85" y="337"/>
                    <a:pt x="87" y="350"/>
                    <a:pt x="93" y="342"/>
                  </a:cubicBezTo>
                  <a:cubicBezTo>
                    <a:pt x="104" y="328"/>
                    <a:pt x="87" y="330"/>
                    <a:pt x="111" y="324"/>
                  </a:cubicBezTo>
                  <a:cubicBezTo>
                    <a:pt x="118" y="319"/>
                    <a:pt x="122" y="320"/>
                    <a:pt x="125" y="312"/>
                  </a:cubicBezTo>
                  <a:cubicBezTo>
                    <a:pt x="123" y="306"/>
                    <a:pt x="111" y="298"/>
                    <a:pt x="111" y="298"/>
                  </a:cubicBezTo>
                  <a:cubicBezTo>
                    <a:pt x="108" y="288"/>
                    <a:pt x="111" y="279"/>
                    <a:pt x="117" y="270"/>
                  </a:cubicBezTo>
                  <a:cubicBezTo>
                    <a:pt x="119" y="260"/>
                    <a:pt x="123" y="255"/>
                    <a:pt x="125" y="244"/>
                  </a:cubicBezTo>
                  <a:cubicBezTo>
                    <a:pt x="123" y="224"/>
                    <a:pt x="125" y="205"/>
                    <a:pt x="103" y="200"/>
                  </a:cubicBezTo>
                  <a:cubicBezTo>
                    <a:pt x="106" y="185"/>
                    <a:pt x="113" y="185"/>
                    <a:pt x="127" y="182"/>
                  </a:cubicBezTo>
                  <a:cubicBezTo>
                    <a:pt x="138" y="175"/>
                    <a:pt x="136" y="163"/>
                    <a:pt x="147" y="156"/>
                  </a:cubicBezTo>
                  <a:cubicBezTo>
                    <a:pt x="165" y="102"/>
                    <a:pt x="131" y="95"/>
                    <a:pt x="187" y="90"/>
                  </a:cubicBezTo>
                  <a:cubicBezTo>
                    <a:pt x="190" y="64"/>
                    <a:pt x="189" y="77"/>
                    <a:pt x="205" y="66"/>
                  </a:cubicBezTo>
                  <a:cubicBezTo>
                    <a:pt x="217" y="48"/>
                    <a:pt x="199" y="21"/>
                    <a:pt x="213" y="0"/>
                  </a:cubicBezTo>
                  <a:cubicBezTo>
                    <a:pt x="224" y="17"/>
                    <a:pt x="221" y="14"/>
                    <a:pt x="247" y="16"/>
                  </a:cubicBezTo>
                  <a:cubicBezTo>
                    <a:pt x="256" y="22"/>
                    <a:pt x="252" y="30"/>
                    <a:pt x="263" y="34"/>
                  </a:cubicBezTo>
                  <a:cubicBezTo>
                    <a:pt x="267" y="40"/>
                    <a:pt x="277" y="49"/>
                    <a:pt x="279" y="52"/>
                  </a:cubicBezTo>
                  <a:cubicBezTo>
                    <a:pt x="281" y="55"/>
                    <a:pt x="274" y="50"/>
                    <a:pt x="277" y="52"/>
                  </a:cubicBezTo>
                  <a:cubicBezTo>
                    <a:pt x="280" y="62"/>
                    <a:pt x="290" y="61"/>
                    <a:pt x="299" y="64"/>
                  </a:cubicBezTo>
                  <a:cubicBezTo>
                    <a:pt x="320" y="61"/>
                    <a:pt x="312" y="63"/>
                    <a:pt x="321" y="50"/>
                  </a:cubicBezTo>
                  <a:cubicBezTo>
                    <a:pt x="344" y="51"/>
                    <a:pt x="371" y="40"/>
                    <a:pt x="389" y="54"/>
                  </a:cubicBezTo>
                  <a:cubicBezTo>
                    <a:pt x="396" y="60"/>
                    <a:pt x="388" y="66"/>
                    <a:pt x="399" y="70"/>
                  </a:cubicBezTo>
                  <a:cubicBezTo>
                    <a:pt x="412" y="90"/>
                    <a:pt x="398" y="116"/>
                    <a:pt x="411" y="136"/>
                  </a:cubicBezTo>
                  <a:cubicBezTo>
                    <a:pt x="413" y="162"/>
                    <a:pt x="410" y="161"/>
                    <a:pt x="433" y="158"/>
                  </a:cubicBezTo>
                  <a:cubicBezTo>
                    <a:pt x="446" y="138"/>
                    <a:pt x="446" y="178"/>
                    <a:pt x="451" y="180"/>
                  </a:cubicBezTo>
                  <a:cubicBezTo>
                    <a:pt x="461" y="184"/>
                    <a:pt x="472" y="181"/>
                    <a:pt x="483" y="182"/>
                  </a:cubicBezTo>
                  <a:cubicBezTo>
                    <a:pt x="496" y="186"/>
                    <a:pt x="490" y="195"/>
                    <a:pt x="493" y="208"/>
                  </a:cubicBezTo>
                  <a:cubicBezTo>
                    <a:pt x="497" y="222"/>
                    <a:pt x="506" y="224"/>
                    <a:pt x="519" y="226"/>
                  </a:cubicBezTo>
                  <a:cubicBezTo>
                    <a:pt x="520" y="237"/>
                    <a:pt x="517" y="263"/>
                    <a:pt x="531" y="268"/>
                  </a:cubicBezTo>
                  <a:cubicBezTo>
                    <a:pt x="541" y="278"/>
                    <a:pt x="536" y="270"/>
                    <a:pt x="547" y="266"/>
                  </a:cubicBezTo>
                  <a:cubicBezTo>
                    <a:pt x="557" y="268"/>
                    <a:pt x="565" y="271"/>
                    <a:pt x="573" y="276"/>
                  </a:cubicBezTo>
                  <a:cubicBezTo>
                    <a:pt x="580" y="274"/>
                    <a:pt x="593" y="270"/>
                    <a:pt x="593" y="270"/>
                  </a:cubicBezTo>
                  <a:cubicBezTo>
                    <a:pt x="596" y="285"/>
                    <a:pt x="597" y="274"/>
                    <a:pt x="611" y="272"/>
                  </a:cubicBezTo>
                  <a:cubicBezTo>
                    <a:pt x="616" y="267"/>
                    <a:pt x="625" y="269"/>
                    <a:pt x="631" y="266"/>
                  </a:cubicBezTo>
                  <a:cubicBezTo>
                    <a:pt x="635" y="264"/>
                    <a:pt x="643" y="262"/>
                    <a:pt x="643" y="262"/>
                  </a:cubicBezTo>
                  <a:cubicBezTo>
                    <a:pt x="658" y="240"/>
                    <a:pt x="662" y="235"/>
                    <a:pt x="689" y="230"/>
                  </a:cubicBezTo>
                  <a:cubicBezTo>
                    <a:pt x="690" y="215"/>
                    <a:pt x="688" y="200"/>
                    <a:pt x="691" y="186"/>
                  </a:cubicBezTo>
                  <a:cubicBezTo>
                    <a:pt x="691" y="184"/>
                    <a:pt x="695" y="185"/>
                    <a:pt x="697" y="184"/>
                  </a:cubicBezTo>
                  <a:cubicBezTo>
                    <a:pt x="699" y="182"/>
                    <a:pt x="700" y="180"/>
                    <a:pt x="701" y="178"/>
                  </a:cubicBezTo>
                  <a:cubicBezTo>
                    <a:pt x="706" y="179"/>
                    <a:pt x="711" y="177"/>
                    <a:pt x="715" y="180"/>
                  </a:cubicBezTo>
                  <a:cubicBezTo>
                    <a:pt x="718" y="183"/>
                    <a:pt x="719" y="192"/>
                    <a:pt x="719" y="192"/>
                  </a:cubicBezTo>
                  <a:cubicBezTo>
                    <a:pt x="721" y="203"/>
                    <a:pt x="718" y="210"/>
                    <a:pt x="729" y="214"/>
                  </a:cubicBezTo>
                  <a:cubicBezTo>
                    <a:pt x="734" y="204"/>
                    <a:pt x="735" y="196"/>
                    <a:pt x="745" y="190"/>
                  </a:cubicBezTo>
                  <a:cubicBezTo>
                    <a:pt x="755" y="192"/>
                    <a:pt x="761" y="192"/>
                    <a:pt x="769" y="198"/>
                  </a:cubicBezTo>
                  <a:cubicBezTo>
                    <a:pt x="787" y="186"/>
                    <a:pt x="770" y="179"/>
                    <a:pt x="765" y="164"/>
                  </a:cubicBezTo>
                  <a:cubicBezTo>
                    <a:pt x="769" y="153"/>
                    <a:pt x="776" y="156"/>
                    <a:pt x="787" y="154"/>
                  </a:cubicBezTo>
                  <a:cubicBezTo>
                    <a:pt x="797" y="139"/>
                    <a:pt x="794" y="144"/>
                    <a:pt x="807" y="136"/>
                  </a:cubicBezTo>
                  <a:cubicBezTo>
                    <a:pt x="814" y="126"/>
                    <a:pt x="802" y="123"/>
                    <a:pt x="815" y="114"/>
                  </a:cubicBezTo>
                  <a:cubicBezTo>
                    <a:pt x="821" y="105"/>
                    <a:pt x="832" y="100"/>
                    <a:pt x="843" y="96"/>
                  </a:cubicBezTo>
                  <a:cubicBezTo>
                    <a:pt x="849" y="102"/>
                    <a:pt x="850" y="107"/>
                    <a:pt x="857" y="112"/>
                  </a:cubicBezTo>
                  <a:cubicBezTo>
                    <a:pt x="858" y="114"/>
                    <a:pt x="859" y="117"/>
                    <a:pt x="861" y="118"/>
                  </a:cubicBezTo>
                  <a:cubicBezTo>
                    <a:pt x="867" y="120"/>
                    <a:pt x="873" y="119"/>
                    <a:pt x="879" y="120"/>
                  </a:cubicBezTo>
                  <a:cubicBezTo>
                    <a:pt x="887" y="122"/>
                    <a:pt x="895" y="129"/>
                    <a:pt x="903" y="132"/>
                  </a:cubicBezTo>
                  <a:cubicBezTo>
                    <a:pt x="912" y="131"/>
                    <a:pt x="923" y="134"/>
                    <a:pt x="931" y="130"/>
                  </a:cubicBezTo>
                  <a:cubicBezTo>
                    <a:pt x="935" y="128"/>
                    <a:pt x="931" y="120"/>
                    <a:pt x="933" y="116"/>
                  </a:cubicBezTo>
                  <a:cubicBezTo>
                    <a:pt x="934" y="114"/>
                    <a:pt x="937" y="115"/>
                    <a:pt x="939" y="114"/>
                  </a:cubicBezTo>
                  <a:cubicBezTo>
                    <a:pt x="942" y="110"/>
                    <a:pt x="941" y="103"/>
                    <a:pt x="945" y="100"/>
                  </a:cubicBezTo>
                  <a:cubicBezTo>
                    <a:pt x="950" y="96"/>
                    <a:pt x="958" y="96"/>
                    <a:pt x="963" y="92"/>
                  </a:cubicBezTo>
                  <a:cubicBezTo>
                    <a:pt x="967" y="104"/>
                    <a:pt x="967" y="111"/>
                    <a:pt x="961" y="122"/>
                  </a:cubicBezTo>
                  <a:cubicBezTo>
                    <a:pt x="958" y="128"/>
                    <a:pt x="945" y="132"/>
                    <a:pt x="945" y="132"/>
                  </a:cubicBezTo>
                  <a:cubicBezTo>
                    <a:pt x="940" y="147"/>
                    <a:pt x="931" y="149"/>
                    <a:pt x="923" y="160"/>
                  </a:cubicBezTo>
                  <a:cubicBezTo>
                    <a:pt x="916" y="170"/>
                    <a:pt x="913" y="177"/>
                    <a:pt x="903" y="184"/>
                  </a:cubicBezTo>
                  <a:cubicBezTo>
                    <a:pt x="899" y="190"/>
                    <a:pt x="887" y="198"/>
                    <a:pt x="887" y="198"/>
                  </a:cubicBezTo>
                  <a:cubicBezTo>
                    <a:pt x="883" y="211"/>
                    <a:pt x="871" y="211"/>
                    <a:pt x="861" y="218"/>
                  </a:cubicBezTo>
                  <a:cubicBezTo>
                    <a:pt x="854" y="228"/>
                    <a:pt x="851" y="228"/>
                    <a:pt x="839" y="230"/>
                  </a:cubicBezTo>
                  <a:cubicBezTo>
                    <a:pt x="825" y="240"/>
                    <a:pt x="830" y="235"/>
                    <a:pt x="821" y="244"/>
                  </a:cubicBezTo>
                  <a:cubicBezTo>
                    <a:pt x="819" y="256"/>
                    <a:pt x="819" y="259"/>
                    <a:pt x="809" y="266"/>
                  </a:cubicBezTo>
                  <a:cubicBezTo>
                    <a:pt x="804" y="273"/>
                    <a:pt x="800" y="277"/>
                    <a:pt x="793" y="282"/>
                  </a:cubicBezTo>
                  <a:cubicBezTo>
                    <a:pt x="786" y="293"/>
                    <a:pt x="770" y="301"/>
                    <a:pt x="757" y="304"/>
                  </a:cubicBezTo>
                  <a:cubicBezTo>
                    <a:pt x="747" y="312"/>
                    <a:pt x="737" y="309"/>
                    <a:pt x="731" y="314"/>
                  </a:cubicBezTo>
                  <a:cubicBezTo>
                    <a:pt x="725" y="319"/>
                    <a:pt x="729" y="327"/>
                    <a:pt x="723" y="332"/>
                  </a:cubicBezTo>
                  <a:cubicBezTo>
                    <a:pt x="709" y="337"/>
                    <a:pt x="705" y="336"/>
                    <a:pt x="697" y="344"/>
                  </a:cubicBezTo>
                  <a:cubicBezTo>
                    <a:pt x="691" y="351"/>
                    <a:pt x="682" y="351"/>
                    <a:pt x="679" y="358"/>
                  </a:cubicBezTo>
                  <a:cubicBezTo>
                    <a:pt x="676" y="365"/>
                    <a:pt x="676" y="381"/>
                    <a:pt x="677" y="386"/>
                  </a:cubicBezTo>
                  <a:cubicBezTo>
                    <a:pt x="674" y="402"/>
                    <a:pt x="672" y="387"/>
                    <a:pt x="687" y="390"/>
                  </a:cubicBezTo>
                  <a:cubicBezTo>
                    <a:pt x="684" y="425"/>
                    <a:pt x="701" y="422"/>
                    <a:pt x="665" y="426"/>
                  </a:cubicBezTo>
                  <a:cubicBezTo>
                    <a:pt x="650" y="436"/>
                    <a:pt x="642" y="440"/>
                    <a:pt x="623" y="442"/>
                  </a:cubicBezTo>
                  <a:cubicBezTo>
                    <a:pt x="609" y="451"/>
                    <a:pt x="606" y="448"/>
                    <a:pt x="585" y="446"/>
                  </a:cubicBezTo>
                  <a:cubicBezTo>
                    <a:pt x="562" y="449"/>
                    <a:pt x="572" y="455"/>
                    <a:pt x="561" y="472"/>
                  </a:cubicBezTo>
                  <a:cubicBezTo>
                    <a:pt x="557" y="490"/>
                    <a:pt x="555" y="491"/>
                    <a:pt x="541" y="500"/>
                  </a:cubicBezTo>
                  <a:cubicBezTo>
                    <a:pt x="540" y="503"/>
                    <a:pt x="541" y="506"/>
                    <a:pt x="539" y="508"/>
                  </a:cubicBezTo>
                  <a:cubicBezTo>
                    <a:pt x="538" y="510"/>
                    <a:pt x="534" y="510"/>
                    <a:pt x="533" y="512"/>
                  </a:cubicBezTo>
                  <a:cubicBezTo>
                    <a:pt x="530" y="517"/>
                    <a:pt x="528" y="528"/>
                    <a:pt x="527" y="534"/>
                  </a:cubicBezTo>
                  <a:cubicBezTo>
                    <a:pt x="507" y="531"/>
                    <a:pt x="518" y="526"/>
                    <a:pt x="503" y="516"/>
                  </a:cubicBezTo>
                  <a:cubicBezTo>
                    <a:pt x="494" y="503"/>
                    <a:pt x="471" y="514"/>
                    <a:pt x="459" y="522"/>
                  </a:cubicBezTo>
                  <a:cubicBezTo>
                    <a:pt x="454" y="529"/>
                    <a:pt x="448" y="532"/>
                    <a:pt x="443" y="538"/>
                  </a:cubicBezTo>
                  <a:cubicBezTo>
                    <a:pt x="429" y="555"/>
                    <a:pt x="417" y="581"/>
                    <a:pt x="413" y="602"/>
                  </a:cubicBezTo>
                  <a:cubicBezTo>
                    <a:pt x="416" y="665"/>
                    <a:pt x="407" y="637"/>
                    <a:pt x="425" y="664"/>
                  </a:cubicBezTo>
                  <a:cubicBezTo>
                    <a:pt x="428" y="683"/>
                    <a:pt x="438" y="721"/>
                    <a:pt x="417" y="728"/>
                  </a:cubicBezTo>
                  <a:cubicBezTo>
                    <a:pt x="414" y="738"/>
                    <a:pt x="414" y="732"/>
                    <a:pt x="419" y="746"/>
                  </a:cubicBezTo>
                  <a:cubicBezTo>
                    <a:pt x="421" y="751"/>
                    <a:pt x="431" y="758"/>
                    <a:pt x="431" y="758"/>
                  </a:cubicBezTo>
                  <a:cubicBezTo>
                    <a:pt x="438" y="786"/>
                    <a:pt x="435" y="769"/>
                    <a:pt x="435" y="812"/>
                  </a:cubicBezTo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3" name="AutoShape 174"/>
            <p:cNvSpPr>
              <a:spLocks noChangeArrowheads="1"/>
            </p:cNvSpPr>
            <p:nvPr/>
          </p:nvSpPr>
          <p:spPr bwMode="auto">
            <a:xfrm>
              <a:off x="2689225" y="6042025"/>
              <a:ext cx="76200" cy="76200"/>
            </a:xfrm>
            <a:prstGeom prst="flowChartConnector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4" name="AutoShape 175"/>
            <p:cNvSpPr>
              <a:spLocks noChangeArrowheads="1"/>
            </p:cNvSpPr>
            <p:nvPr/>
          </p:nvSpPr>
          <p:spPr bwMode="auto">
            <a:xfrm>
              <a:off x="2670175" y="6143625"/>
              <a:ext cx="95250" cy="74613"/>
            </a:xfrm>
            <a:prstGeom prst="flowChartConnector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5" name="AutoShape 176"/>
            <p:cNvSpPr>
              <a:spLocks noChangeArrowheads="1"/>
            </p:cNvSpPr>
            <p:nvPr/>
          </p:nvSpPr>
          <p:spPr bwMode="auto">
            <a:xfrm>
              <a:off x="2701925" y="6251575"/>
              <a:ext cx="76200" cy="76200"/>
            </a:xfrm>
            <a:prstGeom prst="flowChartConnector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6" name="AutoShape 177"/>
            <p:cNvSpPr>
              <a:spLocks noChangeArrowheads="1"/>
            </p:cNvSpPr>
            <p:nvPr/>
          </p:nvSpPr>
          <p:spPr bwMode="auto">
            <a:xfrm>
              <a:off x="2765425" y="6346825"/>
              <a:ext cx="76200" cy="76200"/>
            </a:xfrm>
            <a:prstGeom prst="flowChartConnector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7" name="AutoShape 178"/>
            <p:cNvSpPr>
              <a:spLocks noChangeArrowheads="1"/>
            </p:cNvSpPr>
            <p:nvPr/>
          </p:nvSpPr>
          <p:spPr bwMode="auto">
            <a:xfrm>
              <a:off x="6880225" y="5794375"/>
              <a:ext cx="76200" cy="76200"/>
            </a:xfrm>
            <a:prstGeom prst="flowChartConnector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8" name="AutoShape 179"/>
            <p:cNvSpPr>
              <a:spLocks noChangeArrowheads="1"/>
            </p:cNvSpPr>
            <p:nvPr/>
          </p:nvSpPr>
          <p:spPr bwMode="auto">
            <a:xfrm>
              <a:off x="6861175" y="5895975"/>
              <a:ext cx="95250" cy="74613"/>
            </a:xfrm>
            <a:prstGeom prst="flowChartConnector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9" name="AutoShape 180"/>
            <p:cNvSpPr>
              <a:spLocks noChangeArrowheads="1"/>
            </p:cNvSpPr>
            <p:nvPr/>
          </p:nvSpPr>
          <p:spPr bwMode="auto">
            <a:xfrm>
              <a:off x="6867525" y="6003925"/>
              <a:ext cx="76200" cy="76200"/>
            </a:xfrm>
            <a:prstGeom prst="flowChartConnector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0" name="AutoShape 181"/>
            <p:cNvSpPr>
              <a:spLocks noChangeArrowheads="1"/>
            </p:cNvSpPr>
            <p:nvPr/>
          </p:nvSpPr>
          <p:spPr bwMode="auto">
            <a:xfrm>
              <a:off x="6873875" y="6099175"/>
              <a:ext cx="76200" cy="76200"/>
            </a:xfrm>
            <a:prstGeom prst="flowChartConnector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1" name="AutoShape 182"/>
            <p:cNvSpPr>
              <a:spLocks noChangeArrowheads="1"/>
            </p:cNvSpPr>
            <p:nvPr/>
          </p:nvSpPr>
          <p:spPr bwMode="auto">
            <a:xfrm>
              <a:off x="6804025" y="6289675"/>
              <a:ext cx="76200" cy="76200"/>
            </a:xfrm>
            <a:prstGeom prst="flowChartConnector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2" name="AutoShape 183"/>
            <p:cNvSpPr>
              <a:spLocks noChangeArrowheads="1"/>
            </p:cNvSpPr>
            <p:nvPr/>
          </p:nvSpPr>
          <p:spPr bwMode="auto">
            <a:xfrm>
              <a:off x="7038975" y="6854825"/>
              <a:ext cx="76200" cy="76200"/>
            </a:xfrm>
            <a:prstGeom prst="flowChartConnector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3" name="AutoShape 184"/>
            <p:cNvSpPr>
              <a:spLocks noChangeArrowheads="1"/>
            </p:cNvSpPr>
            <p:nvPr/>
          </p:nvSpPr>
          <p:spPr bwMode="auto">
            <a:xfrm>
              <a:off x="7108825" y="6956425"/>
              <a:ext cx="76200" cy="76200"/>
            </a:xfrm>
            <a:prstGeom prst="flowChartConnector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4" name="AutoShape 185"/>
            <p:cNvSpPr>
              <a:spLocks noChangeArrowheads="1"/>
            </p:cNvSpPr>
            <p:nvPr/>
          </p:nvSpPr>
          <p:spPr bwMode="auto">
            <a:xfrm>
              <a:off x="7178675" y="7032625"/>
              <a:ext cx="76200" cy="76200"/>
            </a:xfrm>
            <a:prstGeom prst="flowChartConnector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90000"/>
                <a:buFont typeface="Monotype Sorts" pitchFamily="2" charset="2"/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453208" y="3124200"/>
            <a:ext cx="4404792" cy="53951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brightRoom" dir="t">
              <a:rot lat="0" lon="0" rev="600000"/>
            </a:lightRig>
          </a:scene3d>
          <a:sp3d prstMaterial="metal"/>
        </p:spPr>
        <p:txBody>
          <a:bodyPr wrap="square" lIns="0" tIns="0" rIns="0" bIns="0" rtlCol="0" anchor="ctr">
            <a:noAutofit/>
          </a:bodyPr>
          <a:lstStyle/>
          <a:p>
            <a:pPr marL="109538" lvl="1" algn="ctr">
              <a:spcAft>
                <a:spcPts val="900"/>
              </a:spcAft>
            </a:pPr>
            <a:r>
              <a:rPr lang="en-GB" dirty="0" smtClean="0">
                <a:solidFill>
                  <a:sysClr val="windowText" lastClr="000000"/>
                </a:solidFill>
                <a:latin typeface="+mj-lt"/>
              </a:rPr>
              <a:t>Dominated </a:t>
            </a:r>
            <a:r>
              <a:rPr lang="en-GB" dirty="0">
                <a:solidFill>
                  <a:sysClr val="windowText" lastClr="000000"/>
                </a:solidFill>
                <a:latin typeface="+mj-lt"/>
              </a:rPr>
              <a:t>by </a:t>
            </a:r>
            <a:r>
              <a:rPr lang="en-GB" dirty="0" smtClean="0">
                <a:solidFill>
                  <a:sysClr val="windowText" lastClr="000000"/>
                </a:solidFill>
                <a:latin typeface="+mj-lt"/>
              </a:rPr>
              <a:t>the Public/ Charitable </a:t>
            </a:r>
            <a:r>
              <a:rPr lang="en-GB" dirty="0">
                <a:solidFill>
                  <a:sysClr val="windowText" lastClr="000000"/>
                </a:solidFill>
                <a:latin typeface="+mj-lt"/>
              </a:rPr>
              <a:t>sector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53208" y="3772272"/>
            <a:ext cx="4404792" cy="53951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brightRoom" dir="t">
              <a:rot lat="0" lon="0" rev="600000"/>
            </a:lightRig>
          </a:scene3d>
          <a:sp3d prstMaterial="metal"/>
        </p:spPr>
        <p:txBody>
          <a:bodyPr wrap="square" lIns="0" tIns="0" rIns="0" bIns="0" rtlCol="0" anchor="ctr">
            <a:noAutofit/>
          </a:bodyPr>
          <a:lstStyle/>
          <a:p>
            <a:pPr marL="109538" lvl="1" algn="ctr" fontAlgn="auto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defRPr/>
            </a:pPr>
            <a:r>
              <a:rPr lang="en-GB" dirty="0" smtClean="0">
                <a:solidFill>
                  <a:sysClr val="windowText" lastClr="000000"/>
                </a:solidFill>
                <a:latin typeface="+mj-lt"/>
              </a:rPr>
              <a:t>Poor Accessibility</a:t>
            </a:r>
            <a:endParaRPr lang="en-US" dirty="0" err="1" smtClean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53208" y="4420344"/>
            <a:ext cx="4404792" cy="53951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brightRoom" dir="t">
              <a:rot lat="0" lon="0" rev="600000"/>
            </a:lightRig>
          </a:scene3d>
          <a:sp3d prstMaterial="metal"/>
        </p:spPr>
        <p:txBody>
          <a:bodyPr wrap="square" lIns="0" tIns="0" rIns="0" bIns="0" rtlCol="0" anchor="ctr">
            <a:noAutofit/>
          </a:bodyPr>
          <a:lstStyle/>
          <a:p>
            <a:pPr marL="273050" lvl="1" indent="-163513" algn="ctr" fontAlgn="auto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defRPr/>
            </a:pPr>
            <a:r>
              <a:rPr lang="en-GB" dirty="0" smtClean="0">
                <a:solidFill>
                  <a:sysClr val="windowText" lastClr="000000"/>
                </a:solidFill>
                <a:latin typeface="+mj-lt"/>
              </a:rPr>
              <a:t>Low Insurance coverage</a:t>
            </a:r>
            <a:endParaRPr lang="en-US" dirty="0" err="1" smtClean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400" y="2477616"/>
            <a:ext cx="4404792" cy="53951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brightRoom" dir="t">
              <a:rot lat="0" lon="0" rev="600000"/>
            </a:lightRig>
          </a:scene3d>
          <a:sp3d prstMaterial="metal"/>
        </p:spPr>
        <p:txBody>
          <a:bodyPr wrap="square" lIns="0" tIns="0" rIns="0" bIns="0" rtlCol="0" anchor="ctr">
            <a:noAutofit/>
          </a:bodyPr>
          <a:lstStyle/>
          <a:p>
            <a:pPr marL="109538" lvl="1" algn="ctr">
              <a:spcAft>
                <a:spcPts val="900"/>
              </a:spcAft>
              <a:buClr>
                <a:schemeClr val="tx2"/>
              </a:buClr>
              <a:defRPr/>
            </a:pPr>
            <a:r>
              <a:rPr lang="en-US" dirty="0" smtClean="0">
                <a:solidFill>
                  <a:sysClr val="windowText" lastClr="000000"/>
                </a:solidFill>
              </a:rPr>
              <a:t>Higher infant mortality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53208" y="5074528"/>
            <a:ext cx="4404792" cy="53951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brightRoom" dir="t">
              <a:rot lat="0" lon="0" rev="600000"/>
            </a:lightRig>
          </a:scene3d>
          <a:sp3d prstMaterial="metal"/>
        </p:spPr>
        <p:txBody>
          <a:bodyPr wrap="square" lIns="0" tIns="0" rIns="0" bIns="0" rtlCol="0" anchor="ctr">
            <a:noAutofit/>
          </a:bodyPr>
          <a:lstStyle/>
          <a:p>
            <a:pPr marL="109538" lvl="1" algn="ctr">
              <a:spcAft>
                <a:spcPts val="900"/>
              </a:spcAft>
              <a:buClr>
                <a:schemeClr val="tx2"/>
              </a:buClr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+mj-lt"/>
              </a:rPr>
              <a:t>Poor  Tertiary care facilities</a:t>
            </a:r>
            <a:endParaRPr lang="en-US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304800" y="2971800"/>
            <a:ext cx="2057400" cy="954107"/>
          </a:xfrm>
          <a:prstGeom prst="rect">
            <a:avLst/>
          </a:prstGeom>
          <a:solidFill>
            <a:srgbClr val="FF0000">
              <a:alpha val="48000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2800" dirty="0" smtClean="0">
                <a:solidFill>
                  <a:schemeClr val="bg1"/>
                </a:solidFill>
              </a:rPr>
              <a:t>India 20 Years Ago...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6934200" y="2971800"/>
            <a:ext cx="2057400" cy="954107"/>
          </a:xfrm>
          <a:prstGeom prst="rect">
            <a:avLst/>
          </a:prstGeom>
          <a:solidFill>
            <a:srgbClr val="FF0000">
              <a:alpha val="48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Africa Today..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2438400" y="1819112"/>
            <a:ext cx="4404792" cy="53951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brightRoom" dir="t">
              <a:rot lat="0" lon="0" rev="600000"/>
            </a:lightRig>
          </a:scene3d>
          <a:sp3d prstMaterial="metal"/>
        </p:spPr>
        <p:txBody>
          <a:bodyPr wrap="square" lIns="0" tIns="0" rIns="0" bIns="0" rtlCol="0" anchor="ctr">
            <a:noAutofit/>
          </a:bodyPr>
          <a:lstStyle/>
          <a:p>
            <a:pPr marL="109538" lvl="1" algn="ctr">
              <a:spcAft>
                <a:spcPts val="900"/>
              </a:spcAft>
              <a:buClr>
                <a:schemeClr val="tx2"/>
              </a:buClr>
              <a:defRPr/>
            </a:pPr>
            <a:r>
              <a:rPr lang="en-US" dirty="0" smtClean="0">
                <a:solidFill>
                  <a:sysClr val="windowText" lastClr="000000"/>
                </a:solidFill>
              </a:rPr>
              <a:t>Low life expectancy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ndian_child_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81600" y="0"/>
            <a:ext cx="3962400" cy="6858000"/>
          </a:xfrm>
          <a:prstGeom prst="rect">
            <a:avLst/>
          </a:prstGeom>
        </p:spPr>
      </p:pic>
      <p:pic>
        <p:nvPicPr>
          <p:cNvPr id="12" name="Picture 11" descr="splashSouthAfrica_685x457px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129548" cy="6858000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0" y="0"/>
            <a:ext cx="7160455" cy="6850966"/>
          </a:xfrm>
          <a:custGeom>
            <a:avLst/>
            <a:gdLst>
              <a:gd name="connsiteX0" fmla="*/ 5753686 w 7160455"/>
              <a:gd name="connsiteY0" fmla="*/ 6836898 h 6850966"/>
              <a:gd name="connsiteX1" fmla="*/ 5908431 w 7160455"/>
              <a:gd name="connsiteY1" fmla="*/ 6597748 h 6850966"/>
              <a:gd name="connsiteX2" fmla="*/ 6049108 w 7160455"/>
              <a:gd name="connsiteY2" fmla="*/ 5824025 h 6850966"/>
              <a:gd name="connsiteX3" fmla="*/ 5880295 w 7160455"/>
              <a:gd name="connsiteY3" fmla="*/ 5809957 h 6850966"/>
              <a:gd name="connsiteX4" fmla="*/ 5598942 w 7160455"/>
              <a:gd name="connsiteY4" fmla="*/ 5683348 h 6850966"/>
              <a:gd name="connsiteX5" fmla="*/ 5514535 w 7160455"/>
              <a:gd name="connsiteY5" fmla="*/ 5598942 h 6850966"/>
              <a:gd name="connsiteX6" fmla="*/ 5556738 w 7160455"/>
              <a:gd name="connsiteY6" fmla="*/ 5430129 h 6850966"/>
              <a:gd name="connsiteX7" fmla="*/ 5809957 w 7160455"/>
              <a:gd name="connsiteY7" fmla="*/ 5444197 h 6850966"/>
              <a:gd name="connsiteX8" fmla="*/ 5697415 w 7160455"/>
              <a:gd name="connsiteY8" fmla="*/ 5345723 h 6850966"/>
              <a:gd name="connsiteX9" fmla="*/ 5739618 w 7160455"/>
              <a:gd name="connsiteY9" fmla="*/ 5205046 h 6850966"/>
              <a:gd name="connsiteX10" fmla="*/ 5894363 w 7160455"/>
              <a:gd name="connsiteY10" fmla="*/ 5261317 h 6850966"/>
              <a:gd name="connsiteX11" fmla="*/ 5922498 w 7160455"/>
              <a:gd name="connsiteY11" fmla="*/ 5064369 h 6850966"/>
              <a:gd name="connsiteX12" fmla="*/ 6035040 w 7160455"/>
              <a:gd name="connsiteY12" fmla="*/ 5092505 h 6850966"/>
              <a:gd name="connsiteX13" fmla="*/ 6246055 w 7160455"/>
              <a:gd name="connsiteY13" fmla="*/ 5219114 h 6850966"/>
              <a:gd name="connsiteX14" fmla="*/ 6738425 w 7160455"/>
              <a:gd name="connsiteY14" fmla="*/ 4783015 h 6850966"/>
              <a:gd name="connsiteX15" fmla="*/ 7061982 w 7160455"/>
              <a:gd name="connsiteY15" fmla="*/ 4501662 h 6850966"/>
              <a:gd name="connsiteX16" fmla="*/ 6977575 w 7160455"/>
              <a:gd name="connsiteY16" fmla="*/ 4290646 h 6850966"/>
              <a:gd name="connsiteX17" fmla="*/ 6850966 w 7160455"/>
              <a:gd name="connsiteY17" fmla="*/ 4220308 h 6850966"/>
              <a:gd name="connsiteX18" fmla="*/ 6836898 w 7160455"/>
              <a:gd name="connsiteY18" fmla="*/ 4178105 h 6850966"/>
              <a:gd name="connsiteX19" fmla="*/ 6808763 w 7160455"/>
              <a:gd name="connsiteY19" fmla="*/ 4149969 h 6850966"/>
              <a:gd name="connsiteX20" fmla="*/ 6766560 w 7160455"/>
              <a:gd name="connsiteY20" fmla="*/ 4079631 h 6850966"/>
              <a:gd name="connsiteX21" fmla="*/ 6583680 w 7160455"/>
              <a:gd name="connsiteY21" fmla="*/ 3840480 h 6850966"/>
              <a:gd name="connsiteX22" fmla="*/ 6428935 w 7160455"/>
              <a:gd name="connsiteY22" fmla="*/ 3362178 h 6850966"/>
              <a:gd name="connsiteX23" fmla="*/ 6344529 w 7160455"/>
              <a:gd name="connsiteY23" fmla="*/ 3094892 h 6850966"/>
              <a:gd name="connsiteX24" fmla="*/ 6372665 w 7160455"/>
              <a:gd name="connsiteY24" fmla="*/ 2912012 h 6850966"/>
              <a:gd name="connsiteX25" fmla="*/ 6288258 w 7160455"/>
              <a:gd name="connsiteY25" fmla="*/ 2588455 h 6850966"/>
              <a:gd name="connsiteX26" fmla="*/ 6189785 w 7160455"/>
              <a:gd name="connsiteY26" fmla="*/ 2025748 h 6850966"/>
              <a:gd name="connsiteX27" fmla="*/ 6217920 w 7160455"/>
              <a:gd name="connsiteY27" fmla="*/ 1758462 h 6850966"/>
              <a:gd name="connsiteX28" fmla="*/ 6302326 w 7160455"/>
              <a:gd name="connsiteY28" fmla="*/ 1659988 h 6850966"/>
              <a:gd name="connsiteX29" fmla="*/ 6217920 w 7160455"/>
              <a:gd name="connsiteY29" fmla="*/ 2096086 h 6850966"/>
              <a:gd name="connsiteX30" fmla="*/ 6330462 w 7160455"/>
              <a:gd name="connsiteY30" fmla="*/ 1941342 h 6850966"/>
              <a:gd name="connsiteX31" fmla="*/ 6372665 w 7160455"/>
              <a:gd name="connsiteY31" fmla="*/ 1322363 h 6850966"/>
              <a:gd name="connsiteX32" fmla="*/ 6639951 w 7160455"/>
              <a:gd name="connsiteY32" fmla="*/ 450166 h 6850966"/>
              <a:gd name="connsiteX33" fmla="*/ 6668086 w 7160455"/>
              <a:gd name="connsiteY33" fmla="*/ 407963 h 6850966"/>
              <a:gd name="connsiteX34" fmla="*/ 6738425 w 7160455"/>
              <a:gd name="connsiteY34" fmla="*/ 323557 h 6850966"/>
              <a:gd name="connsiteX35" fmla="*/ 6879102 w 7160455"/>
              <a:gd name="connsiteY35" fmla="*/ 267286 h 6850966"/>
              <a:gd name="connsiteX36" fmla="*/ 7019778 w 7160455"/>
              <a:gd name="connsiteY36" fmla="*/ 84406 h 6850966"/>
              <a:gd name="connsiteX37" fmla="*/ 7160455 w 7160455"/>
              <a:gd name="connsiteY37" fmla="*/ 0 h 6850966"/>
              <a:gd name="connsiteX38" fmla="*/ 14068 w 7160455"/>
              <a:gd name="connsiteY38" fmla="*/ 0 h 6850966"/>
              <a:gd name="connsiteX39" fmla="*/ 0 w 7160455"/>
              <a:gd name="connsiteY39" fmla="*/ 351692 h 6850966"/>
              <a:gd name="connsiteX40" fmla="*/ 295422 w 7160455"/>
              <a:gd name="connsiteY40" fmla="*/ 267286 h 6850966"/>
              <a:gd name="connsiteX41" fmla="*/ 590843 w 7160455"/>
              <a:gd name="connsiteY41" fmla="*/ 211015 h 6850966"/>
              <a:gd name="connsiteX42" fmla="*/ 928468 w 7160455"/>
              <a:gd name="connsiteY42" fmla="*/ 211015 h 6850966"/>
              <a:gd name="connsiteX43" fmla="*/ 1308295 w 7160455"/>
              <a:gd name="connsiteY43" fmla="*/ 365760 h 6850966"/>
              <a:gd name="connsiteX44" fmla="*/ 1575582 w 7160455"/>
              <a:gd name="connsiteY44" fmla="*/ 520505 h 6850966"/>
              <a:gd name="connsiteX45" fmla="*/ 2053883 w 7160455"/>
              <a:gd name="connsiteY45" fmla="*/ 829994 h 6850966"/>
              <a:gd name="connsiteX46" fmla="*/ 2349305 w 7160455"/>
              <a:gd name="connsiteY46" fmla="*/ 1392702 h 6850966"/>
              <a:gd name="connsiteX47" fmla="*/ 2489982 w 7160455"/>
              <a:gd name="connsiteY47" fmla="*/ 1716258 h 6850966"/>
              <a:gd name="connsiteX48" fmla="*/ 2630658 w 7160455"/>
              <a:gd name="connsiteY48" fmla="*/ 2067951 h 6850966"/>
              <a:gd name="connsiteX49" fmla="*/ 2743200 w 7160455"/>
              <a:gd name="connsiteY49" fmla="*/ 2377440 h 6850966"/>
              <a:gd name="connsiteX50" fmla="*/ 2841674 w 7160455"/>
              <a:gd name="connsiteY50" fmla="*/ 2630658 h 6850966"/>
              <a:gd name="connsiteX51" fmla="*/ 2968283 w 7160455"/>
              <a:gd name="connsiteY51" fmla="*/ 3151163 h 6850966"/>
              <a:gd name="connsiteX52" fmla="*/ 2982351 w 7160455"/>
              <a:gd name="connsiteY52" fmla="*/ 3319975 h 6850966"/>
              <a:gd name="connsiteX53" fmla="*/ 3151163 w 7160455"/>
              <a:gd name="connsiteY53" fmla="*/ 3629465 h 6850966"/>
              <a:gd name="connsiteX54" fmla="*/ 3207434 w 7160455"/>
              <a:gd name="connsiteY54" fmla="*/ 4192172 h 6850966"/>
              <a:gd name="connsiteX55" fmla="*/ 3094892 w 7160455"/>
              <a:gd name="connsiteY55" fmla="*/ 4501662 h 6850966"/>
              <a:gd name="connsiteX56" fmla="*/ 3010486 w 7160455"/>
              <a:gd name="connsiteY56" fmla="*/ 4979963 h 6850966"/>
              <a:gd name="connsiteX57" fmla="*/ 3277772 w 7160455"/>
              <a:gd name="connsiteY57" fmla="*/ 5233182 h 6850966"/>
              <a:gd name="connsiteX58" fmla="*/ 3826412 w 7160455"/>
              <a:gd name="connsiteY58" fmla="*/ 5922498 h 6850966"/>
              <a:gd name="connsiteX59" fmla="*/ 3953022 w 7160455"/>
              <a:gd name="connsiteY59" fmla="*/ 6189785 h 6850966"/>
              <a:gd name="connsiteX60" fmla="*/ 3953022 w 7160455"/>
              <a:gd name="connsiteY60" fmla="*/ 6850966 h 6850966"/>
              <a:gd name="connsiteX61" fmla="*/ 3404382 w 7160455"/>
              <a:gd name="connsiteY61" fmla="*/ 6836898 h 6850966"/>
              <a:gd name="connsiteX62" fmla="*/ 2377440 w 7160455"/>
              <a:gd name="connsiteY62" fmla="*/ 6836898 h 6850966"/>
              <a:gd name="connsiteX63" fmla="*/ 2644726 w 7160455"/>
              <a:gd name="connsiteY63" fmla="*/ 6246055 h 6850966"/>
              <a:gd name="connsiteX64" fmla="*/ 2785403 w 7160455"/>
              <a:gd name="connsiteY64" fmla="*/ 5852160 h 6850966"/>
              <a:gd name="connsiteX65" fmla="*/ 3798277 w 7160455"/>
              <a:gd name="connsiteY65" fmla="*/ 6850966 h 6850966"/>
              <a:gd name="connsiteX66" fmla="*/ 5753686 w 7160455"/>
              <a:gd name="connsiteY66" fmla="*/ 6836898 h 6850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7160455" h="6850966">
                <a:moveTo>
                  <a:pt x="5753686" y="6836898"/>
                </a:moveTo>
                <a:lnTo>
                  <a:pt x="5908431" y="6597748"/>
                </a:lnTo>
                <a:lnTo>
                  <a:pt x="6049108" y="5824025"/>
                </a:lnTo>
                <a:lnTo>
                  <a:pt x="5880295" y="5809957"/>
                </a:lnTo>
                <a:lnTo>
                  <a:pt x="5598942" y="5683348"/>
                </a:lnTo>
                <a:lnTo>
                  <a:pt x="5514535" y="5598942"/>
                </a:lnTo>
                <a:lnTo>
                  <a:pt x="5556738" y="5430129"/>
                </a:lnTo>
                <a:lnTo>
                  <a:pt x="5809957" y="5444197"/>
                </a:lnTo>
                <a:lnTo>
                  <a:pt x="5697415" y="5345723"/>
                </a:lnTo>
                <a:lnTo>
                  <a:pt x="5739618" y="5205046"/>
                </a:lnTo>
                <a:lnTo>
                  <a:pt x="5894363" y="5261317"/>
                </a:lnTo>
                <a:lnTo>
                  <a:pt x="5922498" y="5064369"/>
                </a:lnTo>
                <a:lnTo>
                  <a:pt x="6035040" y="5092505"/>
                </a:lnTo>
                <a:lnTo>
                  <a:pt x="6246055" y="5219114"/>
                </a:lnTo>
                <a:lnTo>
                  <a:pt x="6738425" y="4783015"/>
                </a:lnTo>
                <a:lnTo>
                  <a:pt x="7061982" y="4501662"/>
                </a:lnTo>
                <a:lnTo>
                  <a:pt x="6977575" y="4290646"/>
                </a:lnTo>
                <a:cubicBezTo>
                  <a:pt x="6935372" y="4267200"/>
                  <a:pt x="6888665" y="4250467"/>
                  <a:pt x="6850966" y="4220308"/>
                </a:cubicBezTo>
                <a:cubicBezTo>
                  <a:pt x="6839387" y="4211045"/>
                  <a:pt x="6844527" y="4190821"/>
                  <a:pt x="6836898" y="4178105"/>
                </a:cubicBezTo>
                <a:cubicBezTo>
                  <a:pt x="6830074" y="4166732"/>
                  <a:pt x="6818141" y="4159348"/>
                  <a:pt x="6808763" y="4149969"/>
                </a:cubicBezTo>
                <a:cubicBezTo>
                  <a:pt x="6790501" y="4095184"/>
                  <a:pt x="6805180" y="4118251"/>
                  <a:pt x="6766560" y="4079631"/>
                </a:cubicBezTo>
                <a:lnTo>
                  <a:pt x="6583680" y="3840480"/>
                </a:lnTo>
                <a:lnTo>
                  <a:pt x="6428935" y="3362178"/>
                </a:lnTo>
                <a:lnTo>
                  <a:pt x="6344529" y="3094892"/>
                </a:lnTo>
                <a:lnTo>
                  <a:pt x="6372665" y="2912012"/>
                </a:lnTo>
                <a:lnTo>
                  <a:pt x="6288258" y="2588455"/>
                </a:lnTo>
                <a:lnTo>
                  <a:pt x="6189785" y="2025748"/>
                </a:lnTo>
                <a:lnTo>
                  <a:pt x="6217920" y="1758462"/>
                </a:lnTo>
                <a:lnTo>
                  <a:pt x="6302326" y="1659988"/>
                </a:lnTo>
                <a:lnTo>
                  <a:pt x="6217920" y="2096086"/>
                </a:lnTo>
                <a:lnTo>
                  <a:pt x="6330462" y="1941342"/>
                </a:lnTo>
                <a:lnTo>
                  <a:pt x="6372665" y="1322363"/>
                </a:lnTo>
                <a:lnTo>
                  <a:pt x="6639951" y="450166"/>
                </a:lnTo>
                <a:lnTo>
                  <a:pt x="6668086" y="407963"/>
                </a:lnTo>
                <a:lnTo>
                  <a:pt x="6738425" y="323557"/>
                </a:lnTo>
                <a:lnTo>
                  <a:pt x="6879102" y="267286"/>
                </a:lnTo>
                <a:lnTo>
                  <a:pt x="7019778" y="84406"/>
                </a:lnTo>
                <a:lnTo>
                  <a:pt x="7160455" y="0"/>
                </a:lnTo>
                <a:lnTo>
                  <a:pt x="14068" y="0"/>
                </a:lnTo>
                <a:lnTo>
                  <a:pt x="0" y="351692"/>
                </a:lnTo>
                <a:lnTo>
                  <a:pt x="295422" y="267286"/>
                </a:lnTo>
                <a:lnTo>
                  <a:pt x="590843" y="211015"/>
                </a:lnTo>
                <a:lnTo>
                  <a:pt x="928468" y="211015"/>
                </a:lnTo>
                <a:lnTo>
                  <a:pt x="1308295" y="365760"/>
                </a:lnTo>
                <a:lnTo>
                  <a:pt x="1575582" y="520505"/>
                </a:lnTo>
                <a:lnTo>
                  <a:pt x="2053883" y="829994"/>
                </a:lnTo>
                <a:lnTo>
                  <a:pt x="2349305" y="1392702"/>
                </a:lnTo>
                <a:lnTo>
                  <a:pt x="2489982" y="1716258"/>
                </a:lnTo>
                <a:lnTo>
                  <a:pt x="2630658" y="2067951"/>
                </a:lnTo>
                <a:lnTo>
                  <a:pt x="2743200" y="2377440"/>
                </a:lnTo>
                <a:lnTo>
                  <a:pt x="2841674" y="2630658"/>
                </a:lnTo>
                <a:lnTo>
                  <a:pt x="2968283" y="3151163"/>
                </a:lnTo>
                <a:lnTo>
                  <a:pt x="2982351" y="3319975"/>
                </a:lnTo>
                <a:lnTo>
                  <a:pt x="3151163" y="3629465"/>
                </a:lnTo>
                <a:lnTo>
                  <a:pt x="3207434" y="4192172"/>
                </a:lnTo>
                <a:lnTo>
                  <a:pt x="3094892" y="4501662"/>
                </a:lnTo>
                <a:lnTo>
                  <a:pt x="3010486" y="4979963"/>
                </a:lnTo>
                <a:lnTo>
                  <a:pt x="3277772" y="5233182"/>
                </a:lnTo>
                <a:lnTo>
                  <a:pt x="3826412" y="5922498"/>
                </a:lnTo>
                <a:lnTo>
                  <a:pt x="3953022" y="6189785"/>
                </a:lnTo>
                <a:lnTo>
                  <a:pt x="3953022" y="6850966"/>
                </a:lnTo>
                <a:lnTo>
                  <a:pt x="3404382" y="6836898"/>
                </a:lnTo>
                <a:lnTo>
                  <a:pt x="2377440" y="6836898"/>
                </a:lnTo>
                <a:lnTo>
                  <a:pt x="2644726" y="6246055"/>
                </a:lnTo>
                <a:lnTo>
                  <a:pt x="2785403" y="5852160"/>
                </a:lnTo>
                <a:lnTo>
                  <a:pt x="3798277" y="6850966"/>
                </a:lnTo>
                <a:lnTo>
                  <a:pt x="5753686" y="6836898"/>
                </a:lnTo>
                <a:close/>
              </a:path>
            </a:pathLst>
          </a:custGeom>
          <a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12000" contrast="-55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05278" y="2971800"/>
          <a:ext cx="5931600" cy="2021840"/>
        </p:xfrm>
        <a:graphic>
          <a:graphicData uri="http://schemas.openxmlformats.org/drawingml/2006/table">
            <a:tbl>
              <a:tblPr firstRow="1">
                <a:tableStyleId>{FABFCF23-3B69-468F-B69F-88F6DE6A72F2}</a:tableStyleId>
              </a:tblPr>
              <a:tblGrid>
                <a:gridCol w="3733801"/>
                <a:gridCol w="1489456"/>
                <a:gridCol w="708343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Healthcare Indicators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Africa Region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India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Life Expectancy at Birth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Under 5 Mortality per 1000 Population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66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Maternal Mortality Rate (per 10,000 live births)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23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Content Placeholder 3"/>
          <p:cNvGraphicFramePr>
            <a:graphicFrameLocks noGrp="1"/>
          </p:cNvGraphicFramePr>
          <p:nvPr>
            <p:ph idx="1"/>
          </p:nvPr>
        </p:nvGraphicFramePr>
        <p:xfrm>
          <a:off x="1605279" y="5181600"/>
          <a:ext cx="5938521" cy="1483360"/>
        </p:xfrm>
        <a:graphic>
          <a:graphicData uri="http://schemas.openxmlformats.org/drawingml/2006/table">
            <a:tbl>
              <a:tblPr firstRow="1">
                <a:tableStyleId>{FABFCF23-3B69-468F-B69F-88F6DE6A72F2}</a:tableStyleId>
              </a:tblPr>
              <a:tblGrid>
                <a:gridCol w="3740722"/>
                <a:gridCol w="1489456"/>
                <a:gridCol w="708343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Healthcare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Infrastructure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Africa Region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India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Physician (per 10,000</a:t>
                      </a:r>
                      <a:r>
                        <a:rPr lang="en-GB" baseline="0" dirty="0" smtClean="0"/>
                        <a:t> population)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2.3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Nurses (Per 10,000 Population)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10.9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Hospital</a:t>
                      </a:r>
                      <a:r>
                        <a:rPr lang="en-GB" baseline="0" dirty="0" smtClean="0"/>
                        <a:t> Beds (Per 10,000 Population)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Indian Healthcare Today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2743201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High Quality low cost healthcare</a:t>
            </a:r>
          </a:p>
          <a:p>
            <a:r>
              <a:rPr lang="en-GB" dirty="0" smtClean="0"/>
              <a:t>World class doctors and other medical professionals</a:t>
            </a:r>
          </a:p>
          <a:p>
            <a:r>
              <a:rPr lang="en-GB" dirty="0" smtClean="0"/>
              <a:t>Increased accessibility of healthcare</a:t>
            </a:r>
          </a:p>
          <a:p>
            <a:pPr lvl="1"/>
            <a:r>
              <a:rPr lang="en-GB" dirty="0" smtClean="0"/>
              <a:t>Geographical Accessibility: has increased as many private hospital chains are opening in tier II and III towns</a:t>
            </a:r>
          </a:p>
          <a:p>
            <a:pPr lvl="1"/>
            <a:r>
              <a:rPr lang="en-GB" dirty="0" smtClean="0"/>
              <a:t>Financial Accessibility: New Social Schemes like RSBY, Private insurance increasing (Covers ~3% population)</a:t>
            </a:r>
          </a:p>
          <a:p>
            <a:pPr lvl="1"/>
            <a:r>
              <a:rPr lang="en-GB" dirty="0" smtClean="0"/>
              <a:t>Technological Accessibility: </a:t>
            </a:r>
            <a:r>
              <a:rPr lang="en-US" dirty="0" smtClean="0"/>
              <a:t>Telemedicine and m-Health</a:t>
            </a:r>
          </a:p>
          <a:p>
            <a:pPr lvl="1"/>
            <a:endParaRPr lang="en-GB" dirty="0" smtClean="0"/>
          </a:p>
        </p:txBody>
      </p:sp>
      <p:pic>
        <p:nvPicPr>
          <p:cNvPr id="7" name="Picture 6" descr="medanta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3810000"/>
            <a:ext cx="4572000" cy="3048000"/>
          </a:xfrm>
          <a:prstGeom prst="rect">
            <a:avLst/>
          </a:prstGeom>
        </p:spPr>
      </p:pic>
      <p:pic>
        <p:nvPicPr>
          <p:cNvPr id="8" name="Picture 7" descr="ergash_giyasove_foreign_patient_2006021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3808464"/>
            <a:ext cx="4572001" cy="3049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India: The world’s destination for Medical Care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36575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Over 80,000 cardiac surgeries done per year with out comes at par with international standards</a:t>
            </a:r>
          </a:p>
          <a:p>
            <a:r>
              <a:rPr lang="en-US" dirty="0"/>
              <a:t>Multi organ transplants like Renal, Liver, Heart, Bone Marrow Transplants, are successfully performed at one tenth the cost</a:t>
            </a:r>
          </a:p>
          <a:p>
            <a:r>
              <a:rPr lang="en-GB" dirty="0" smtClean="0"/>
              <a:t>Last </a:t>
            </a:r>
            <a:r>
              <a:rPr lang="en-GB" dirty="0" smtClean="0"/>
              <a:t>year over half a million foreign nationals visited India for medical treatments</a:t>
            </a:r>
          </a:p>
          <a:p>
            <a:r>
              <a:rPr lang="en-US" dirty="0" smtClean="0"/>
              <a:t>Patients </a:t>
            </a:r>
            <a:r>
              <a:rPr lang="en-US" dirty="0"/>
              <a:t>from over 55 countries treated at Indian Hospitals</a:t>
            </a:r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762001" y="2066509"/>
            <a:ext cx="7577137" cy="2695575"/>
          </a:xfrm>
          <a:prstGeom prst="rect">
            <a:avLst/>
          </a:prstGeom>
          <a:solidFill>
            <a:srgbClr val="FFC000"/>
          </a:solidFill>
          <a:ln w="7938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762000" y="1649413"/>
            <a:ext cx="7577137" cy="317500"/>
          </a:xfrm>
          <a:prstGeom prst="rect">
            <a:avLst/>
          </a:prstGeom>
          <a:solidFill>
            <a:srgbClr val="C00000"/>
          </a:solidFill>
          <a:ln w="8001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1077913" y="1716088"/>
            <a:ext cx="1138238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33450">
              <a:lnSpc>
                <a:spcPct val="95000"/>
              </a:lnSpc>
            </a:pPr>
            <a:r>
              <a:rPr lang="en-US" sz="1400" b="1" dirty="0">
                <a:solidFill>
                  <a:schemeClr val="bg1"/>
                </a:solidFill>
              </a:rPr>
              <a:t>PROCEDURE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5100638" y="1716088"/>
            <a:ext cx="100647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33450">
              <a:lnSpc>
                <a:spcPct val="95000"/>
              </a:lnSpc>
            </a:pPr>
            <a:r>
              <a:rPr lang="en-US" sz="1400" b="1" dirty="0">
                <a:solidFill>
                  <a:schemeClr val="bg1"/>
                </a:solidFill>
              </a:rPr>
              <a:t>COST (US$)</a:t>
            </a:r>
          </a:p>
        </p:txBody>
      </p:sp>
      <p:sp>
        <p:nvSpPr>
          <p:cNvPr id="32776" name="Rectangle 9"/>
          <p:cNvSpPr>
            <a:spLocks noChangeArrowheads="1"/>
          </p:cNvSpPr>
          <p:nvPr/>
        </p:nvSpPr>
        <p:spPr bwMode="auto">
          <a:xfrm>
            <a:off x="4491567" y="2149059"/>
            <a:ext cx="960120" cy="282575"/>
          </a:xfrm>
          <a:prstGeom prst="rect">
            <a:avLst/>
          </a:prstGeom>
          <a:solidFill>
            <a:schemeClr val="accent5"/>
          </a:solidFill>
          <a:ln w="8001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7" name="Rectangle 10"/>
          <p:cNvSpPr>
            <a:spLocks noChangeArrowheads="1"/>
          </p:cNvSpPr>
          <p:nvPr/>
        </p:nvSpPr>
        <p:spPr bwMode="auto">
          <a:xfrm>
            <a:off x="4583113" y="2185930"/>
            <a:ext cx="793750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33450">
              <a:lnSpc>
                <a:spcPct val="95000"/>
              </a:lnSpc>
            </a:pPr>
            <a:r>
              <a:rPr lang="en-US" sz="1200" b="1" dirty="0">
                <a:solidFill>
                  <a:srgbClr val="000000"/>
                </a:solidFill>
              </a:rPr>
              <a:t>THAILAND</a:t>
            </a:r>
            <a:endParaRPr lang="en-US" sz="1200" b="1" dirty="0"/>
          </a:p>
        </p:txBody>
      </p:sp>
      <p:sp>
        <p:nvSpPr>
          <p:cNvPr id="32779" name="Rectangle 12"/>
          <p:cNvSpPr>
            <a:spLocks noChangeArrowheads="1"/>
          </p:cNvSpPr>
          <p:nvPr/>
        </p:nvSpPr>
        <p:spPr bwMode="auto">
          <a:xfrm>
            <a:off x="5762096" y="2115721"/>
            <a:ext cx="960120" cy="315913"/>
          </a:xfrm>
          <a:prstGeom prst="rect">
            <a:avLst/>
          </a:prstGeom>
          <a:solidFill>
            <a:srgbClr val="00B050"/>
          </a:solidFill>
          <a:ln w="8001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0" name="Rectangle 13"/>
          <p:cNvSpPr>
            <a:spLocks noChangeArrowheads="1"/>
          </p:cNvSpPr>
          <p:nvPr/>
        </p:nvSpPr>
        <p:spPr bwMode="auto">
          <a:xfrm>
            <a:off x="6030913" y="2185930"/>
            <a:ext cx="423862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33450">
              <a:lnSpc>
                <a:spcPct val="95000"/>
              </a:lnSpc>
            </a:pPr>
            <a:r>
              <a:rPr lang="en-US" sz="1200" b="1" dirty="0">
                <a:solidFill>
                  <a:srgbClr val="000000"/>
                </a:solidFill>
              </a:rPr>
              <a:t>INDIA</a:t>
            </a:r>
            <a:endParaRPr lang="en-US" sz="1200" b="1" dirty="0"/>
          </a:p>
        </p:txBody>
      </p:sp>
      <p:sp>
        <p:nvSpPr>
          <p:cNvPr id="32782" name="Rectangle 15"/>
          <p:cNvSpPr>
            <a:spLocks noChangeArrowheads="1"/>
          </p:cNvSpPr>
          <p:nvPr/>
        </p:nvSpPr>
        <p:spPr bwMode="auto">
          <a:xfrm>
            <a:off x="4491567" y="2530059"/>
            <a:ext cx="960120" cy="2012413"/>
          </a:xfrm>
          <a:prstGeom prst="rect">
            <a:avLst/>
          </a:prstGeom>
          <a:solidFill>
            <a:schemeClr val="accent5"/>
          </a:solidFill>
          <a:ln w="8001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4" name="Rectangle 17"/>
          <p:cNvSpPr>
            <a:spLocks noChangeArrowheads="1"/>
          </p:cNvSpPr>
          <p:nvPr/>
        </p:nvSpPr>
        <p:spPr bwMode="auto">
          <a:xfrm>
            <a:off x="5762096" y="2530059"/>
            <a:ext cx="960120" cy="2012413"/>
          </a:xfrm>
          <a:prstGeom prst="rect">
            <a:avLst/>
          </a:prstGeom>
          <a:solidFill>
            <a:srgbClr val="00B050"/>
          </a:solidFill>
          <a:ln w="8001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5" name="Rectangle 18"/>
          <p:cNvSpPr>
            <a:spLocks noChangeArrowheads="1"/>
          </p:cNvSpPr>
          <p:nvPr/>
        </p:nvSpPr>
        <p:spPr bwMode="auto">
          <a:xfrm>
            <a:off x="933451" y="2568159"/>
            <a:ext cx="1919287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933450">
              <a:lnSpc>
                <a:spcPct val="200000"/>
              </a:lnSpc>
            </a:pPr>
            <a:r>
              <a:rPr lang="en-US" sz="1200" b="1">
                <a:solidFill>
                  <a:srgbClr val="000000"/>
                </a:solidFill>
              </a:rPr>
              <a:t>Heart Surgery</a:t>
            </a:r>
          </a:p>
          <a:p>
            <a:pPr defTabSz="933450">
              <a:lnSpc>
                <a:spcPct val="200000"/>
              </a:lnSpc>
            </a:pPr>
            <a:r>
              <a:rPr lang="en-US" sz="1200" b="1">
                <a:solidFill>
                  <a:srgbClr val="000000"/>
                </a:solidFill>
              </a:rPr>
              <a:t>Bone Marrow Transplant</a:t>
            </a:r>
            <a:endParaRPr lang="en-US" sz="1200" b="1"/>
          </a:p>
          <a:p>
            <a:pPr defTabSz="933450">
              <a:lnSpc>
                <a:spcPct val="200000"/>
              </a:lnSpc>
            </a:pPr>
            <a:r>
              <a:rPr lang="en-US" sz="1200" b="1">
                <a:solidFill>
                  <a:srgbClr val="000000"/>
                </a:solidFill>
              </a:rPr>
              <a:t>Liver Transplant</a:t>
            </a:r>
          </a:p>
          <a:p>
            <a:pPr defTabSz="933450">
              <a:lnSpc>
                <a:spcPct val="200000"/>
              </a:lnSpc>
            </a:pPr>
            <a:r>
              <a:rPr lang="en-US" sz="1200" b="1">
                <a:solidFill>
                  <a:srgbClr val="000000"/>
                </a:solidFill>
              </a:rPr>
              <a:t>Knee Replacement</a:t>
            </a:r>
          </a:p>
          <a:p>
            <a:pPr defTabSz="933450">
              <a:lnSpc>
                <a:spcPct val="200000"/>
              </a:lnSpc>
            </a:pPr>
            <a:r>
              <a:rPr lang="en-US" sz="1200" b="1">
                <a:solidFill>
                  <a:srgbClr val="000000"/>
                </a:solidFill>
              </a:rPr>
              <a:t>Cosmetic Surgery</a:t>
            </a:r>
            <a:endParaRPr lang="en-US" sz="1200" b="1"/>
          </a:p>
        </p:txBody>
      </p:sp>
      <p:sp>
        <p:nvSpPr>
          <p:cNvPr id="32786" name="Rectangle 19"/>
          <p:cNvSpPr>
            <a:spLocks noChangeArrowheads="1"/>
          </p:cNvSpPr>
          <p:nvPr/>
        </p:nvSpPr>
        <p:spPr bwMode="auto">
          <a:xfrm>
            <a:off x="4811713" y="2568159"/>
            <a:ext cx="354264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33450">
              <a:lnSpc>
                <a:spcPct val="200000"/>
              </a:lnSpc>
            </a:pPr>
            <a:r>
              <a:rPr lang="en-US" sz="1200" b="1" dirty="0">
                <a:solidFill>
                  <a:srgbClr val="000000"/>
                </a:solidFill>
              </a:rPr>
              <a:t>7,500</a:t>
            </a:r>
          </a:p>
          <a:p>
            <a:pPr algn="ctr" defTabSz="933450">
              <a:lnSpc>
                <a:spcPct val="200000"/>
              </a:lnSpc>
            </a:pPr>
            <a:r>
              <a:rPr lang="en-US" sz="1200" b="1" dirty="0">
                <a:solidFill>
                  <a:srgbClr val="000000"/>
                </a:solidFill>
              </a:rPr>
              <a:t>-------</a:t>
            </a:r>
          </a:p>
          <a:p>
            <a:pPr algn="ctr" defTabSz="933450">
              <a:lnSpc>
                <a:spcPct val="200000"/>
              </a:lnSpc>
            </a:pPr>
            <a:r>
              <a:rPr lang="en-US" sz="1200" b="1" dirty="0">
                <a:solidFill>
                  <a:srgbClr val="000000"/>
                </a:solidFill>
              </a:rPr>
              <a:t>-------</a:t>
            </a:r>
            <a:endParaRPr lang="en-US" sz="1200" b="1" dirty="0"/>
          </a:p>
          <a:p>
            <a:pPr algn="ctr" defTabSz="933450">
              <a:lnSpc>
                <a:spcPct val="200000"/>
              </a:lnSpc>
            </a:pPr>
            <a:r>
              <a:rPr lang="en-US" sz="1200" b="1" dirty="0">
                <a:solidFill>
                  <a:srgbClr val="000000"/>
                </a:solidFill>
              </a:rPr>
              <a:t>8,000</a:t>
            </a:r>
            <a:endParaRPr lang="en-US" sz="1200" b="1" dirty="0"/>
          </a:p>
          <a:p>
            <a:pPr algn="ctr" defTabSz="933450">
              <a:lnSpc>
                <a:spcPct val="200000"/>
              </a:lnSpc>
            </a:pPr>
            <a:r>
              <a:rPr lang="en-US" sz="1200" b="1" dirty="0">
                <a:solidFill>
                  <a:srgbClr val="000000"/>
                </a:solidFill>
              </a:rPr>
              <a:t>3,500</a:t>
            </a:r>
            <a:endParaRPr lang="en-US" sz="1200" b="1" dirty="0"/>
          </a:p>
        </p:txBody>
      </p:sp>
      <p:sp>
        <p:nvSpPr>
          <p:cNvPr id="32787" name="Rectangle 20"/>
          <p:cNvSpPr>
            <a:spLocks noChangeArrowheads="1"/>
          </p:cNvSpPr>
          <p:nvPr/>
        </p:nvSpPr>
        <p:spPr bwMode="auto">
          <a:xfrm>
            <a:off x="6043792" y="2568159"/>
            <a:ext cx="432811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33450">
              <a:lnSpc>
                <a:spcPct val="200000"/>
              </a:lnSpc>
            </a:pPr>
            <a:r>
              <a:rPr lang="en-US" sz="1200" b="1" dirty="0">
                <a:solidFill>
                  <a:srgbClr val="000000"/>
                </a:solidFill>
              </a:rPr>
              <a:t>6,000</a:t>
            </a:r>
          </a:p>
          <a:p>
            <a:pPr algn="ctr" defTabSz="933450">
              <a:lnSpc>
                <a:spcPct val="200000"/>
              </a:lnSpc>
            </a:pPr>
            <a:r>
              <a:rPr lang="en-US" sz="1200" b="1" dirty="0">
                <a:solidFill>
                  <a:srgbClr val="000000"/>
                </a:solidFill>
              </a:rPr>
              <a:t>26,000</a:t>
            </a:r>
            <a:endParaRPr lang="en-US" sz="1200" dirty="0"/>
          </a:p>
          <a:p>
            <a:pPr algn="ctr" defTabSz="933450">
              <a:lnSpc>
                <a:spcPct val="200000"/>
              </a:lnSpc>
            </a:pPr>
            <a:r>
              <a:rPr lang="en-US" sz="1200" b="1" dirty="0">
                <a:solidFill>
                  <a:srgbClr val="000000"/>
                </a:solidFill>
              </a:rPr>
              <a:t>69,000</a:t>
            </a:r>
            <a:endParaRPr lang="en-US" sz="1200" dirty="0"/>
          </a:p>
          <a:p>
            <a:pPr algn="ctr" defTabSz="933450">
              <a:lnSpc>
                <a:spcPct val="200000"/>
              </a:lnSpc>
            </a:pPr>
            <a:r>
              <a:rPr lang="en-US" sz="1200" b="1" dirty="0">
                <a:solidFill>
                  <a:srgbClr val="000000"/>
                </a:solidFill>
              </a:rPr>
              <a:t>6,000</a:t>
            </a:r>
            <a:endParaRPr lang="en-US" sz="1200" dirty="0"/>
          </a:p>
          <a:p>
            <a:pPr algn="ctr" defTabSz="933450">
              <a:lnSpc>
                <a:spcPct val="200000"/>
              </a:lnSpc>
            </a:pPr>
            <a:r>
              <a:rPr lang="en-US" sz="1200" b="1" dirty="0">
                <a:solidFill>
                  <a:srgbClr val="000000"/>
                </a:solidFill>
              </a:rPr>
              <a:t>2,000</a:t>
            </a:r>
            <a:endParaRPr lang="en-US" sz="1200" dirty="0"/>
          </a:p>
        </p:txBody>
      </p:sp>
      <p:sp>
        <p:nvSpPr>
          <p:cNvPr id="32789" name="Rectangle 22"/>
          <p:cNvSpPr>
            <a:spLocks noChangeArrowheads="1"/>
          </p:cNvSpPr>
          <p:nvPr/>
        </p:nvSpPr>
        <p:spPr bwMode="auto">
          <a:xfrm>
            <a:off x="3221038" y="2530059"/>
            <a:ext cx="960120" cy="2012413"/>
          </a:xfrm>
          <a:prstGeom prst="rect">
            <a:avLst/>
          </a:prstGeom>
          <a:solidFill>
            <a:schemeClr val="accent5"/>
          </a:solidFill>
          <a:ln w="8001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0" name="Rectangle 23"/>
          <p:cNvSpPr>
            <a:spLocks noChangeArrowheads="1"/>
          </p:cNvSpPr>
          <p:nvPr/>
        </p:nvSpPr>
        <p:spPr bwMode="auto">
          <a:xfrm>
            <a:off x="3581401" y="2179222"/>
            <a:ext cx="28575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33450">
              <a:lnSpc>
                <a:spcPct val="95000"/>
              </a:lnSpc>
            </a:pPr>
            <a:r>
              <a:rPr lang="en-US">
                <a:solidFill>
                  <a:srgbClr val="808080"/>
                </a:solidFill>
              </a:rPr>
              <a:t>US</a:t>
            </a:r>
            <a:endParaRPr lang="en-US"/>
          </a:p>
        </p:txBody>
      </p:sp>
      <p:sp>
        <p:nvSpPr>
          <p:cNvPr id="32792" name="Rectangle 25"/>
          <p:cNvSpPr>
            <a:spLocks noChangeArrowheads="1"/>
          </p:cNvSpPr>
          <p:nvPr/>
        </p:nvSpPr>
        <p:spPr bwMode="auto">
          <a:xfrm>
            <a:off x="3221038" y="2099847"/>
            <a:ext cx="960120" cy="331787"/>
          </a:xfrm>
          <a:prstGeom prst="rect">
            <a:avLst/>
          </a:prstGeom>
          <a:solidFill>
            <a:schemeClr val="accent5"/>
          </a:solidFill>
          <a:ln w="8001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3" name="Rectangle 26"/>
          <p:cNvSpPr>
            <a:spLocks noChangeArrowheads="1"/>
          </p:cNvSpPr>
          <p:nvPr/>
        </p:nvSpPr>
        <p:spPr bwMode="auto">
          <a:xfrm>
            <a:off x="3606801" y="2185930"/>
            <a:ext cx="214312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33450">
              <a:lnSpc>
                <a:spcPct val="95000"/>
              </a:lnSpc>
            </a:pPr>
            <a:r>
              <a:rPr lang="en-US" sz="1200" b="1" dirty="0">
                <a:solidFill>
                  <a:srgbClr val="000000"/>
                </a:solidFill>
              </a:rPr>
              <a:t>US</a:t>
            </a:r>
            <a:endParaRPr lang="en-US" sz="1200" b="1" dirty="0"/>
          </a:p>
        </p:txBody>
      </p:sp>
      <p:sp>
        <p:nvSpPr>
          <p:cNvPr id="32794" name="Rectangle 27"/>
          <p:cNvSpPr>
            <a:spLocks noChangeArrowheads="1"/>
          </p:cNvSpPr>
          <p:nvPr/>
        </p:nvSpPr>
        <p:spPr bwMode="auto">
          <a:xfrm>
            <a:off x="3422080" y="2568159"/>
            <a:ext cx="551433" cy="1794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33450">
              <a:lnSpc>
                <a:spcPct val="200000"/>
              </a:lnSpc>
            </a:pPr>
            <a:r>
              <a:rPr lang="en-US" sz="1200" b="1" dirty="0">
                <a:solidFill>
                  <a:srgbClr val="000000"/>
                </a:solidFill>
              </a:rPr>
              <a:t>40,000</a:t>
            </a:r>
          </a:p>
          <a:p>
            <a:pPr algn="ctr" defTabSz="933450">
              <a:lnSpc>
                <a:spcPct val="200000"/>
              </a:lnSpc>
            </a:pPr>
            <a:r>
              <a:rPr lang="en-US" sz="1200" b="1" dirty="0">
                <a:solidFill>
                  <a:srgbClr val="000000"/>
                </a:solidFill>
              </a:rPr>
              <a:t>2,50,000</a:t>
            </a:r>
          </a:p>
          <a:p>
            <a:pPr algn="ctr" defTabSz="933450">
              <a:lnSpc>
                <a:spcPct val="200000"/>
              </a:lnSpc>
            </a:pPr>
            <a:r>
              <a:rPr lang="en-US" sz="1200" b="1" dirty="0">
                <a:solidFill>
                  <a:srgbClr val="000000"/>
                </a:solidFill>
              </a:rPr>
              <a:t>3,00,000</a:t>
            </a:r>
          </a:p>
          <a:p>
            <a:pPr algn="ctr" defTabSz="933450">
              <a:lnSpc>
                <a:spcPct val="200000"/>
              </a:lnSpc>
            </a:pPr>
            <a:r>
              <a:rPr lang="en-US" sz="1200" b="1" dirty="0">
                <a:solidFill>
                  <a:srgbClr val="000000"/>
                </a:solidFill>
              </a:rPr>
              <a:t>20,000</a:t>
            </a:r>
          </a:p>
          <a:p>
            <a:pPr algn="ctr" defTabSz="933450">
              <a:lnSpc>
                <a:spcPct val="200000"/>
              </a:lnSpc>
            </a:pPr>
            <a:r>
              <a:rPr lang="en-US" sz="1200" b="1" dirty="0">
                <a:solidFill>
                  <a:srgbClr val="000000"/>
                </a:solidFill>
              </a:rPr>
              <a:t>20,000</a:t>
            </a:r>
            <a:endParaRPr lang="en-US" sz="1200" b="1" dirty="0"/>
          </a:p>
        </p:txBody>
      </p:sp>
      <p:sp>
        <p:nvSpPr>
          <p:cNvPr id="32796" name="Rectangle 29"/>
          <p:cNvSpPr>
            <a:spLocks noChangeArrowheads="1"/>
          </p:cNvSpPr>
          <p:nvPr/>
        </p:nvSpPr>
        <p:spPr bwMode="auto">
          <a:xfrm>
            <a:off x="7032626" y="2125247"/>
            <a:ext cx="960120" cy="306387"/>
          </a:xfrm>
          <a:prstGeom prst="rect">
            <a:avLst/>
          </a:prstGeom>
          <a:solidFill>
            <a:schemeClr val="accent5"/>
          </a:solidFill>
          <a:ln w="7938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7" name="Rectangle 30"/>
          <p:cNvSpPr>
            <a:spLocks noChangeArrowheads="1"/>
          </p:cNvSpPr>
          <p:nvPr/>
        </p:nvSpPr>
        <p:spPr bwMode="auto">
          <a:xfrm>
            <a:off x="7375526" y="2185930"/>
            <a:ext cx="222250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33450">
              <a:lnSpc>
                <a:spcPct val="95000"/>
              </a:lnSpc>
            </a:pPr>
            <a:r>
              <a:rPr lang="en-US" sz="1200" b="1">
                <a:solidFill>
                  <a:srgbClr val="000000"/>
                </a:solidFill>
              </a:rPr>
              <a:t>UK</a:t>
            </a:r>
            <a:endParaRPr lang="en-US" sz="1200" b="1"/>
          </a:p>
        </p:txBody>
      </p:sp>
      <p:sp>
        <p:nvSpPr>
          <p:cNvPr id="32799" name="Rectangle 32"/>
          <p:cNvSpPr>
            <a:spLocks noChangeArrowheads="1"/>
          </p:cNvSpPr>
          <p:nvPr/>
        </p:nvSpPr>
        <p:spPr bwMode="auto">
          <a:xfrm>
            <a:off x="7032626" y="2530059"/>
            <a:ext cx="960120" cy="2012413"/>
          </a:xfrm>
          <a:prstGeom prst="rect">
            <a:avLst/>
          </a:prstGeom>
          <a:solidFill>
            <a:schemeClr val="accent5"/>
          </a:solidFill>
          <a:ln w="7938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00" name="Rectangle 33"/>
          <p:cNvSpPr>
            <a:spLocks noChangeArrowheads="1"/>
          </p:cNvSpPr>
          <p:nvPr/>
        </p:nvSpPr>
        <p:spPr bwMode="auto">
          <a:xfrm>
            <a:off x="7232080" y="2568159"/>
            <a:ext cx="551433" cy="1794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33450">
              <a:lnSpc>
                <a:spcPct val="200000"/>
              </a:lnSpc>
            </a:pPr>
            <a:r>
              <a:rPr lang="en-US" sz="1200" b="1">
                <a:solidFill>
                  <a:srgbClr val="000000"/>
                </a:solidFill>
              </a:rPr>
              <a:t>23,000</a:t>
            </a:r>
          </a:p>
          <a:p>
            <a:pPr algn="ctr" defTabSz="933450">
              <a:lnSpc>
                <a:spcPct val="200000"/>
              </a:lnSpc>
            </a:pPr>
            <a:r>
              <a:rPr lang="en-US" sz="1200" b="1" dirty="0">
                <a:solidFill>
                  <a:srgbClr val="000000"/>
                </a:solidFill>
              </a:rPr>
              <a:t>1,50,000</a:t>
            </a:r>
            <a:endParaRPr lang="en-US" sz="1200" b="1" dirty="0"/>
          </a:p>
          <a:p>
            <a:pPr algn="ctr" defTabSz="933450">
              <a:lnSpc>
                <a:spcPct val="200000"/>
              </a:lnSpc>
            </a:pPr>
            <a:r>
              <a:rPr lang="en-US" sz="1200" b="1" dirty="0">
                <a:solidFill>
                  <a:srgbClr val="000000"/>
                </a:solidFill>
              </a:rPr>
              <a:t>2,00,000</a:t>
            </a:r>
            <a:endParaRPr lang="en-US" sz="1200" b="1" dirty="0"/>
          </a:p>
          <a:p>
            <a:pPr algn="ctr" defTabSz="933450">
              <a:lnSpc>
                <a:spcPct val="200000"/>
              </a:lnSpc>
            </a:pPr>
            <a:r>
              <a:rPr lang="en-US" sz="1200" b="1" dirty="0">
                <a:solidFill>
                  <a:srgbClr val="000000"/>
                </a:solidFill>
              </a:rPr>
              <a:t>12,000</a:t>
            </a:r>
            <a:endParaRPr lang="en-US" sz="1200" b="1" dirty="0"/>
          </a:p>
          <a:p>
            <a:pPr algn="ctr" defTabSz="933450">
              <a:lnSpc>
                <a:spcPct val="200000"/>
              </a:lnSpc>
            </a:pPr>
            <a:r>
              <a:rPr lang="en-US" sz="1200" b="1" dirty="0">
                <a:solidFill>
                  <a:srgbClr val="000000"/>
                </a:solidFill>
              </a:rPr>
              <a:t>10,000</a:t>
            </a:r>
            <a:endParaRPr lang="en-US" sz="1200" b="1" dirty="0"/>
          </a:p>
        </p:txBody>
      </p:sp>
      <p:sp>
        <p:nvSpPr>
          <p:cNvPr id="32801" name="Text Box 41"/>
          <p:cNvSpPr txBox="1">
            <a:spLocks noChangeArrowheads="1"/>
          </p:cNvSpPr>
          <p:nvPr/>
        </p:nvSpPr>
        <p:spPr bwMode="auto">
          <a:xfrm>
            <a:off x="1928813" y="848380"/>
            <a:ext cx="54625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rgbClr val="FFC000"/>
                </a:solidFill>
                <a:latin typeface="+mj-lt"/>
              </a:rPr>
              <a:t>Quality &amp; Cost Advantage</a:t>
            </a:r>
            <a:endParaRPr lang="en-GB" sz="28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Indian Healthcare : The Changing </a:t>
            </a:r>
            <a:r>
              <a:rPr lang="en-US" dirty="0" smtClean="0"/>
              <a:t>Scenario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760232" y="4847272"/>
            <a:ext cx="7580376" cy="12003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Other Advanced surgeries in India:</a:t>
            </a:r>
          </a:p>
          <a:p>
            <a:pPr algn="ctr"/>
            <a:r>
              <a:rPr lang="en-US" dirty="0" smtClean="0"/>
              <a:t>Multi-organ </a:t>
            </a:r>
            <a:r>
              <a:rPr lang="en-US" dirty="0" smtClean="0"/>
              <a:t>transplants</a:t>
            </a:r>
          </a:p>
          <a:p>
            <a:pPr algn="ctr"/>
            <a:r>
              <a:rPr lang="en-US" dirty="0" smtClean="0"/>
              <a:t>Cardiac </a:t>
            </a:r>
            <a:r>
              <a:rPr lang="en-US" dirty="0" smtClean="0"/>
              <a:t>and </a:t>
            </a:r>
            <a:r>
              <a:rPr lang="en-US" dirty="0" err="1" smtClean="0"/>
              <a:t>Neuro</a:t>
            </a:r>
            <a:r>
              <a:rPr lang="en-US" dirty="0" smtClean="0"/>
              <a:t> Pediatric surgeries</a:t>
            </a:r>
          </a:p>
          <a:p>
            <a:pPr algn="ctr"/>
            <a:r>
              <a:rPr lang="en-US" dirty="0" smtClean="0"/>
              <a:t>Robotic Surgery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44596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Corporate Hospitals Lead the Way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India has more than 1,000 corporate hospitals</a:t>
            </a:r>
          </a:p>
          <a:p>
            <a:r>
              <a:rPr lang="en-US" dirty="0" smtClean="0"/>
              <a:t>Centers </a:t>
            </a:r>
            <a:r>
              <a:rPr lang="en-US" dirty="0"/>
              <a:t>of Excellence spread all across India accredited by Joint Commission International; NABH </a:t>
            </a:r>
            <a:r>
              <a:rPr lang="en-US" dirty="0" err="1"/>
              <a:t>etc</a:t>
            </a:r>
            <a:endParaRPr lang="en-US" dirty="0"/>
          </a:p>
          <a:p>
            <a:r>
              <a:rPr lang="en-GB" dirty="0" smtClean="0"/>
              <a:t>Today </a:t>
            </a:r>
            <a:r>
              <a:rPr lang="en-GB" b="1" dirty="0" smtClean="0">
                <a:solidFill>
                  <a:srgbClr val="FFC000"/>
                </a:solidFill>
              </a:rPr>
              <a:t>~80% </a:t>
            </a:r>
            <a:r>
              <a:rPr lang="en-GB" dirty="0" smtClean="0"/>
              <a:t>of healthcare </a:t>
            </a:r>
            <a:r>
              <a:rPr lang="en-GB" dirty="0" smtClean="0">
                <a:solidFill>
                  <a:srgbClr val="FFC000"/>
                </a:solidFill>
              </a:rPr>
              <a:t>delivery</a:t>
            </a:r>
            <a:r>
              <a:rPr lang="en-GB" dirty="0" smtClean="0"/>
              <a:t> takes place in </a:t>
            </a:r>
            <a:r>
              <a:rPr lang="en-GB" dirty="0" smtClean="0">
                <a:solidFill>
                  <a:srgbClr val="FFC000"/>
                </a:solidFill>
              </a:rPr>
              <a:t>Private Hospitals</a:t>
            </a:r>
          </a:p>
          <a:p>
            <a:r>
              <a:rPr lang="en-GB" dirty="0" smtClean="0"/>
              <a:t>Corporate hospitals offer high quality low cost care</a:t>
            </a:r>
          </a:p>
          <a:p>
            <a:r>
              <a:rPr lang="en-GB" dirty="0" smtClean="0"/>
              <a:t>This model has been replicated globally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1573</TotalTime>
  <Words>824</Words>
  <Application>Microsoft Office PowerPoint</Application>
  <PresentationFormat>On-screen Show (4:3)</PresentationFormat>
  <Paragraphs>218</Paragraphs>
  <Slides>19</Slides>
  <Notes>15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Africa is Where India was 20 Years Ago...</vt:lpstr>
      <vt:lpstr>PowerPoint Presentation</vt:lpstr>
      <vt:lpstr>Indian Healthcare Today</vt:lpstr>
      <vt:lpstr>India: The world’s destination for Medical Care</vt:lpstr>
      <vt:lpstr>Indian Healthcare : The Changing Scenario</vt:lpstr>
      <vt:lpstr>Corporate Hospitals Lead the Way</vt:lpstr>
      <vt:lpstr>Medanta - The MediCity</vt:lpstr>
      <vt:lpstr>MEDANTA….OFFERINGS</vt:lpstr>
      <vt:lpstr>List of Specialities:</vt:lpstr>
      <vt:lpstr>Our Technology </vt:lpstr>
      <vt:lpstr>Sharing India’s Healthcare Expertise</vt:lpstr>
      <vt:lpstr>Efficient, Effective and Affordable System of Delivery</vt:lpstr>
      <vt:lpstr>Developing Human Resources </vt:lpstr>
      <vt:lpstr>India and Africa today have over 30% of the Worlds Population</vt:lpstr>
      <vt:lpstr>A partnership for Universal healthcare</vt:lpstr>
      <vt:lpstr>Health Expenditure</vt:lpstr>
    </vt:vector>
  </TitlesOfParts>
  <Company>PWC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ankurb573</dc:creator>
  <cp:lastModifiedBy>Babli</cp:lastModifiedBy>
  <cp:revision>46</cp:revision>
  <dcterms:created xsi:type="dcterms:W3CDTF">2012-03-15T11:17:19Z</dcterms:created>
  <dcterms:modified xsi:type="dcterms:W3CDTF">2012-03-17T06:56:34Z</dcterms:modified>
</cp:coreProperties>
</file>